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</p:sldMasterIdLst>
  <p:notesMasterIdLst>
    <p:notesMasterId r:id="rId13"/>
  </p:notesMasterIdLst>
  <p:sldIdLst>
    <p:sldId id="262" r:id="rId2"/>
    <p:sldId id="258" r:id="rId3"/>
    <p:sldId id="290" r:id="rId4"/>
    <p:sldId id="263" r:id="rId5"/>
    <p:sldId id="256" r:id="rId6"/>
    <p:sldId id="260" r:id="rId7"/>
    <p:sldId id="267" r:id="rId8"/>
    <p:sldId id="312" r:id="rId9"/>
    <p:sldId id="293" r:id="rId10"/>
    <p:sldId id="315" r:id="rId11"/>
    <p:sldId id="292" r:id="rId12"/>
  </p:sldIdLst>
  <p:sldSz cx="9144000" cy="5143500" type="screen16x9"/>
  <p:notesSz cx="6858000" cy="9144000"/>
  <p:embeddedFontLst>
    <p:embeddedFont>
      <p:font typeface="Atma" panose="020B0604020202020204" charset="0"/>
      <p:regular r:id="rId14"/>
      <p:bold r:id="rId15"/>
    </p:embeddedFont>
    <p:embeddedFont>
      <p:font typeface="Baloo Tammudu 2" panose="020B0604020202020204" charset="0"/>
      <p:regular r:id="rId16"/>
      <p:bold r:id="rId17"/>
    </p:embeddedFont>
    <p:embeddedFont>
      <p:font typeface="Bebas Neue" panose="020B060402020202020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3D21A61-3BF7-4F11-B95B-474592D0BFA2}">
  <a:tblStyle styleId="{63D21A61-3BF7-4F11-B95B-474592D0BFA2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1" d="100"/>
          <a:sy n="111" d="100"/>
        </p:scale>
        <p:origin x="6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462648993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557c5ba4f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557c5ba4f9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6983166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" name="Google Shape;3717;g1557c5ba4f9_0_4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18" name="Google Shape;3718;g1557c5ba4f9_0_4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001559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27" name="Google Shape;6227;g1557c5ba4f9_0_7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8" name="Google Shape;6228;g1557c5ba4f9_0_7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096420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7" name="Google Shape;2487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88" name="Google Shape;2488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3061998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4" name="Google Shape;5924;gfef42675f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25" name="Google Shape;5925;gfef42675f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149094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0" name="Google Shape;3750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51" name="Google Shape;3751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6534014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4" name="Google Shape;2014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5" name="Google Shape;2015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7208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5" name="Google Shape;3015;g1557c5ba4f9_0_4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16" name="Google Shape;3016;g1557c5ba4f9_0_4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7076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268651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3" name="Google Shape;3853;g1557c5ba4f9_0_1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54" name="Google Shape;3854;g1557c5ba4f9_0_1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078078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99" name="Google Shape;6799;g1557c5ba4f9_0_7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00" name="Google Shape;6800;g1557c5ba4f9_0_7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350998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3" name="Google Shape;13;p2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632625" y="974250"/>
            <a:ext cx="5878500" cy="218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5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5200"/>
              <a:buNone/>
              <a:defRPr sz="5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632750" y="3160835"/>
            <a:ext cx="5878500" cy="45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1">
  <p:cSld name="CUSTOM_11">
    <p:spTree>
      <p:nvGrpSpPr>
        <p:cNvPr id="1" name="Shape 17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6" name="Google Shape;1716;p30"/>
          <p:cNvSpPr/>
          <p:nvPr/>
        </p:nvSpPr>
        <p:spPr>
          <a:xfrm rot="10800000">
            <a:off x="-1371825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7" name="Google Shape;1717;p30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1718" name="Google Shape;1718;p30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30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20" name="Google Shape;1720;p30"/>
          <p:cNvSpPr/>
          <p:nvPr/>
        </p:nvSpPr>
        <p:spPr>
          <a:xfrm rot="10800000">
            <a:off x="6580421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1" name="Google Shape;1721;p30"/>
          <p:cNvSpPr/>
          <p:nvPr/>
        </p:nvSpPr>
        <p:spPr>
          <a:xfrm rot="9596423">
            <a:off x="-1604001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2" name="Google Shape;1722;p30"/>
          <p:cNvSpPr/>
          <p:nvPr/>
        </p:nvSpPr>
        <p:spPr>
          <a:xfrm rot="10800000">
            <a:off x="6757563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3" name="Google Shape;1723;p30"/>
          <p:cNvSpPr txBox="1">
            <a:spLocks noGrp="1"/>
          </p:cNvSpPr>
          <p:nvPr>
            <p:ph type="title"/>
          </p:nvPr>
        </p:nvSpPr>
        <p:spPr>
          <a:xfrm>
            <a:off x="3848950" y="1869500"/>
            <a:ext cx="26604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24" name="Google Shape;1724;p30"/>
          <p:cNvSpPr txBox="1">
            <a:spLocks noGrp="1"/>
          </p:cNvSpPr>
          <p:nvPr>
            <p:ph type="title" idx="2" hasCustomPrompt="1"/>
          </p:nvPr>
        </p:nvSpPr>
        <p:spPr>
          <a:xfrm>
            <a:off x="2646115" y="2254963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725" name="Google Shape;1725;p30"/>
          <p:cNvSpPr txBox="1">
            <a:spLocks noGrp="1"/>
          </p:cNvSpPr>
          <p:nvPr>
            <p:ph type="subTitle" idx="1"/>
          </p:nvPr>
        </p:nvSpPr>
        <p:spPr>
          <a:xfrm>
            <a:off x="3848950" y="2640450"/>
            <a:ext cx="2660400" cy="63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spTree>
      <p:nvGrpSpPr>
        <p:cNvPr id="1" name="Shape 18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8" name="Google Shape;1838;p33"/>
          <p:cNvSpPr/>
          <p:nvPr/>
        </p:nvSpPr>
        <p:spPr>
          <a:xfrm rot="10800000">
            <a:off x="6739556" y="-17328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33"/>
          <p:cNvSpPr/>
          <p:nvPr/>
        </p:nvSpPr>
        <p:spPr>
          <a:xfrm rot="10800000">
            <a:off x="-1578602" y="-1371984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33"/>
          <p:cNvSpPr/>
          <p:nvPr/>
        </p:nvSpPr>
        <p:spPr>
          <a:xfrm rot="10800000">
            <a:off x="-1438557" y="287274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33"/>
          <p:cNvSpPr/>
          <p:nvPr/>
        </p:nvSpPr>
        <p:spPr>
          <a:xfrm rot="10800000">
            <a:off x="7343399" y="351061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42" name="Google Shape;1842;p33"/>
          <p:cNvGrpSpPr/>
          <p:nvPr/>
        </p:nvGrpSpPr>
        <p:grpSpPr>
          <a:xfrm rot="1063801">
            <a:off x="8036633" y="335580"/>
            <a:ext cx="1570468" cy="1800987"/>
            <a:chOff x="3056825" y="-2290075"/>
            <a:chExt cx="1465250" cy="1680325"/>
          </a:xfrm>
        </p:grpSpPr>
        <p:sp>
          <p:nvSpPr>
            <p:cNvPr id="1843" name="Google Shape;1843;p33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33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33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33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33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33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33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33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33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33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33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33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33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33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58" name="Google Shape;1858;p33"/>
          <p:cNvGrpSpPr/>
          <p:nvPr/>
        </p:nvGrpSpPr>
        <p:grpSpPr>
          <a:xfrm rot="-5400000">
            <a:off x="7493627" y="-188300"/>
            <a:ext cx="1288450" cy="1640350"/>
            <a:chOff x="659300" y="3268175"/>
            <a:chExt cx="1288450" cy="1640350"/>
          </a:xfrm>
        </p:grpSpPr>
        <p:sp>
          <p:nvSpPr>
            <p:cNvPr id="1859" name="Google Shape;1859;p33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33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33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33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33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33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33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33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33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33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33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33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33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33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33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33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33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33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33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33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33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33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33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882" name="Google Shape;1882;p33"/>
          <p:cNvGrpSpPr/>
          <p:nvPr/>
        </p:nvGrpSpPr>
        <p:grpSpPr>
          <a:xfrm rot="3087821" flipH="1">
            <a:off x="-33390" y="3004984"/>
            <a:ext cx="842011" cy="1773620"/>
            <a:chOff x="4458800" y="2953350"/>
            <a:chExt cx="842025" cy="1773650"/>
          </a:xfrm>
        </p:grpSpPr>
        <p:sp>
          <p:nvSpPr>
            <p:cNvPr id="1883" name="Google Shape;1883;p33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33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33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33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33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33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33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33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33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33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33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33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33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33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33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33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33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33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33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33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33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4" name="Google Shape;1904;p33"/>
          <p:cNvGrpSpPr/>
          <p:nvPr/>
        </p:nvGrpSpPr>
        <p:grpSpPr>
          <a:xfrm rot="-2166787" flipH="1">
            <a:off x="-328502" y="3806510"/>
            <a:ext cx="1565546" cy="1952095"/>
            <a:chOff x="2386975" y="3180875"/>
            <a:chExt cx="1391500" cy="1735075"/>
          </a:xfrm>
        </p:grpSpPr>
        <p:sp>
          <p:nvSpPr>
            <p:cNvPr id="1905" name="Google Shape;1905;p33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33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33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33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33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33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33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33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33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33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33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33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33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33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33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33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33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33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33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33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33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33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27" name="Google Shape;1927;p33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_1">
    <p:spTree>
      <p:nvGrpSpPr>
        <p:cNvPr id="1" name="Shape 19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9" name="Google Shape;1929;p34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0" name="Google Shape;1930;p34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1" name="Google Shape;1931;p34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2" name="Google Shape;1932;p34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33" name="Google Shape;1933;p34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1934" name="Google Shape;1934;p3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3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3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3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3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3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3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41" name="Google Shape;1941;p34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1942" name="Google Shape;1942;p3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3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3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3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3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3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3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3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3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3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3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3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3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3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3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3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3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3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3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3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3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3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3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65" name="Google Shape;1965;p3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966" name="Google Shape;1966;p34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1967" name="Google Shape;1967;p3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3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3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3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3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3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3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3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3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3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3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3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3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3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3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3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3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3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3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3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3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88" name="Google Shape;1988;p34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1989" name="Google Shape;1989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3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3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3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3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3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3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3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3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3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3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3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3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3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3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3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3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3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/>
          <p:nvPr/>
        </p:nvSpPr>
        <p:spPr>
          <a:xfrm flipH="1">
            <a:off x="6580421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3"/>
          <p:cNvSpPr/>
          <p:nvPr/>
        </p:nvSpPr>
        <p:spPr>
          <a:xfrm flipH="1">
            <a:off x="-1371825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3"/>
          <p:cNvSpPr/>
          <p:nvPr/>
        </p:nvSpPr>
        <p:spPr>
          <a:xfrm rot="1203577" flipH="1">
            <a:off x="-1604001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3"/>
          <p:cNvSpPr/>
          <p:nvPr/>
        </p:nvSpPr>
        <p:spPr>
          <a:xfrm flipH="1">
            <a:off x="6757563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" name="Google Shape;23;p3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24" name="Google Shape;24;p3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2746940" y="2484938"/>
            <a:ext cx="3650100" cy="771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3600"/>
              <a:buNone/>
              <a:defRPr sz="5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title" idx="2" hasCustomPrompt="1"/>
          </p:nvPr>
        </p:nvSpPr>
        <p:spPr>
          <a:xfrm>
            <a:off x="2821440" y="1685875"/>
            <a:ext cx="1000200" cy="63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>
                <a:solidFill>
                  <a:schemeClr val="lt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8" name="Google Shape;28;p3"/>
          <p:cNvSpPr txBox="1">
            <a:spLocks noGrp="1"/>
          </p:cNvSpPr>
          <p:nvPr>
            <p:ph type="subTitle" idx="1"/>
          </p:nvPr>
        </p:nvSpPr>
        <p:spPr>
          <a:xfrm>
            <a:off x="2746940" y="3255888"/>
            <a:ext cx="3650100" cy="36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4"/>
          <p:cNvSpPr/>
          <p:nvPr/>
        </p:nvSpPr>
        <p:spPr>
          <a:xfrm rot="10800000" flipH="1">
            <a:off x="5351999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4"/>
          <p:cNvSpPr/>
          <p:nvPr/>
        </p:nvSpPr>
        <p:spPr>
          <a:xfrm rot="10800000" flipH="1">
            <a:off x="-1279774" y="2752790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4"/>
          <p:cNvSpPr/>
          <p:nvPr/>
        </p:nvSpPr>
        <p:spPr>
          <a:xfrm rot="-9596423" flipH="1">
            <a:off x="6424794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4"/>
          <p:cNvSpPr/>
          <p:nvPr/>
        </p:nvSpPr>
        <p:spPr>
          <a:xfrm rot="10800000" flipH="1">
            <a:off x="-1656575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4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5" name="Google Shape;35;p4"/>
          <p:cNvGrpSpPr/>
          <p:nvPr/>
        </p:nvGrpSpPr>
        <p:grpSpPr>
          <a:xfrm rot="9044330" flipH="1">
            <a:off x="7791809" y="-229600"/>
            <a:ext cx="1077529" cy="2269717"/>
            <a:chOff x="4458800" y="2953350"/>
            <a:chExt cx="842025" cy="1773650"/>
          </a:xfrm>
        </p:grpSpPr>
        <p:sp>
          <p:nvSpPr>
            <p:cNvPr id="36" name="Google Shape;36;p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4"/>
          <p:cNvGrpSpPr/>
          <p:nvPr/>
        </p:nvGrpSpPr>
        <p:grpSpPr>
          <a:xfrm flipH="1">
            <a:off x="-57890" y="-348126"/>
            <a:ext cx="1723720" cy="2159011"/>
            <a:chOff x="610625" y="938625"/>
            <a:chExt cx="1230350" cy="1541050"/>
          </a:xfrm>
        </p:grpSpPr>
        <p:sp>
          <p:nvSpPr>
            <p:cNvPr id="58" name="Google Shape;58;p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4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4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4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4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4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4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4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4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4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4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4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4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4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4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4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4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4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4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4"/>
          <p:cNvSpPr txBox="1">
            <a:spLocks noGrp="1"/>
          </p:cNvSpPr>
          <p:nvPr>
            <p:ph type="body" idx="1"/>
          </p:nvPr>
        </p:nvSpPr>
        <p:spPr>
          <a:xfrm>
            <a:off x="2293350" y="1459550"/>
            <a:ext cx="4557300" cy="3144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Char char="●"/>
              <a:defRPr/>
            </a:lvl1pPr>
            <a:lvl2pPr marL="914400" lvl="1" indent="-304800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grpSp>
        <p:nvGrpSpPr>
          <p:cNvPr id="78" name="Google Shape;78;p4"/>
          <p:cNvGrpSpPr/>
          <p:nvPr/>
        </p:nvGrpSpPr>
        <p:grpSpPr>
          <a:xfrm flipH="1">
            <a:off x="176426" y="3895730"/>
            <a:ext cx="841496" cy="855191"/>
            <a:chOff x="5967275" y="1212450"/>
            <a:chExt cx="1139775" cy="1158325"/>
          </a:xfrm>
        </p:grpSpPr>
        <p:sp>
          <p:nvSpPr>
            <p:cNvPr id="79" name="Google Shape;79;p4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4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4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4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4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4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4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" name="Google Shape;86;p4"/>
          <p:cNvGrpSpPr/>
          <p:nvPr/>
        </p:nvGrpSpPr>
        <p:grpSpPr>
          <a:xfrm>
            <a:off x="7686352" y="3503150"/>
            <a:ext cx="1288450" cy="1640350"/>
            <a:chOff x="659300" y="3268175"/>
            <a:chExt cx="1288450" cy="1640350"/>
          </a:xfrm>
        </p:grpSpPr>
        <p:sp>
          <p:nvSpPr>
            <p:cNvPr id="87" name="Google Shape;87;p4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4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4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4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4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4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4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4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4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4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4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4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4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4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4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4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4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4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4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4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4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4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4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5"/>
          <p:cNvSpPr/>
          <p:nvPr/>
        </p:nvSpPr>
        <p:spPr>
          <a:xfrm>
            <a:off x="5777657" y="-1789034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2" name="Google Shape;112;p5"/>
          <p:cNvGrpSpPr/>
          <p:nvPr/>
        </p:nvGrpSpPr>
        <p:grpSpPr>
          <a:xfrm flipH="1">
            <a:off x="-121499" y="1305817"/>
            <a:ext cx="841496" cy="855191"/>
            <a:chOff x="5967275" y="1212450"/>
            <a:chExt cx="1139775" cy="1158325"/>
          </a:xfrm>
        </p:grpSpPr>
        <p:sp>
          <p:nvSpPr>
            <p:cNvPr id="113" name="Google Shape;113;p5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5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5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5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5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5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5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0" name="Google Shape;120;p5"/>
          <p:cNvGrpSpPr/>
          <p:nvPr/>
        </p:nvGrpSpPr>
        <p:grpSpPr>
          <a:xfrm rot="7891789">
            <a:off x="8022406" y="-6884"/>
            <a:ext cx="1391480" cy="1735050"/>
            <a:chOff x="2386975" y="3180875"/>
            <a:chExt cx="1391500" cy="1735075"/>
          </a:xfrm>
        </p:grpSpPr>
        <p:sp>
          <p:nvSpPr>
            <p:cNvPr id="121" name="Google Shape;121;p5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5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5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5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5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5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5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5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5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5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5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5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5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5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3" name="Google Shape;143;p5"/>
          <p:cNvGrpSpPr/>
          <p:nvPr/>
        </p:nvGrpSpPr>
        <p:grpSpPr>
          <a:xfrm flipH="1">
            <a:off x="7950034" y="895536"/>
            <a:ext cx="1723720" cy="2159011"/>
            <a:chOff x="610625" y="938625"/>
            <a:chExt cx="1230350" cy="1541050"/>
          </a:xfrm>
        </p:grpSpPr>
        <p:sp>
          <p:nvSpPr>
            <p:cNvPr id="144" name="Google Shape;144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5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5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5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5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5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5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5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5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5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5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5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5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5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5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5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5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5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2" name="Google Shape;162;p5"/>
          <p:cNvSpPr/>
          <p:nvPr/>
        </p:nvSpPr>
        <p:spPr>
          <a:xfrm>
            <a:off x="-749600" y="2300343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5"/>
          <p:cNvSpPr/>
          <p:nvPr/>
        </p:nvSpPr>
        <p:spPr>
          <a:xfrm>
            <a:off x="6164148" y="3054540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5"/>
          <p:cNvSpPr/>
          <p:nvPr/>
        </p:nvSpPr>
        <p:spPr>
          <a:xfrm>
            <a:off x="-923552" y="-1307545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5"/>
          <p:cNvGrpSpPr/>
          <p:nvPr/>
        </p:nvGrpSpPr>
        <p:grpSpPr>
          <a:xfrm rot="-8247978">
            <a:off x="486039" y="-317581"/>
            <a:ext cx="904896" cy="1906082"/>
            <a:chOff x="4458800" y="2953350"/>
            <a:chExt cx="842025" cy="1773650"/>
          </a:xfrm>
        </p:grpSpPr>
        <p:sp>
          <p:nvSpPr>
            <p:cNvPr id="166" name="Google Shape;166;p5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5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5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5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87" name="Google Shape;187;p5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88" name="Google Shape;188;p5"/>
          <p:cNvGrpSpPr/>
          <p:nvPr/>
        </p:nvGrpSpPr>
        <p:grpSpPr>
          <a:xfrm rot="3626901">
            <a:off x="8048108" y="3517583"/>
            <a:ext cx="670823" cy="1064441"/>
            <a:chOff x="4491600" y="1128725"/>
            <a:chExt cx="911950" cy="1447225"/>
          </a:xfrm>
        </p:grpSpPr>
        <p:sp>
          <p:nvSpPr>
            <p:cNvPr id="189" name="Google Shape;189;p5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1" name="Google Shape;191;p5"/>
          <p:cNvGrpSpPr/>
          <p:nvPr/>
        </p:nvGrpSpPr>
        <p:grpSpPr>
          <a:xfrm flipH="1">
            <a:off x="111450" y="3323625"/>
            <a:ext cx="1288450" cy="1640350"/>
            <a:chOff x="659300" y="3268175"/>
            <a:chExt cx="1288450" cy="1640350"/>
          </a:xfrm>
        </p:grpSpPr>
        <p:sp>
          <p:nvSpPr>
            <p:cNvPr id="192" name="Google Shape;192;p5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5" name="Google Shape;21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6" name="Google Shape;216;p5"/>
          <p:cNvSpPr txBox="1">
            <a:spLocks noGrp="1"/>
          </p:cNvSpPr>
          <p:nvPr>
            <p:ph type="title" idx="2"/>
          </p:nvPr>
        </p:nvSpPr>
        <p:spPr>
          <a:xfrm>
            <a:off x="1709013" y="2641253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7" name="Google Shape;217;p5"/>
          <p:cNvSpPr txBox="1">
            <a:spLocks noGrp="1"/>
          </p:cNvSpPr>
          <p:nvPr>
            <p:ph type="title" idx="3"/>
          </p:nvPr>
        </p:nvSpPr>
        <p:spPr>
          <a:xfrm>
            <a:off x="4847500" y="2641175"/>
            <a:ext cx="2587500" cy="412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25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8" name="Google Shape;218;p5"/>
          <p:cNvSpPr txBox="1">
            <a:spLocks noGrp="1"/>
          </p:cNvSpPr>
          <p:nvPr>
            <p:ph type="subTitle" idx="1"/>
          </p:nvPr>
        </p:nvSpPr>
        <p:spPr>
          <a:xfrm>
            <a:off x="485299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19" name="Google Shape;219;p5"/>
          <p:cNvSpPr txBox="1">
            <a:spLocks noGrp="1"/>
          </p:cNvSpPr>
          <p:nvPr>
            <p:ph type="subTitle" idx="4"/>
          </p:nvPr>
        </p:nvSpPr>
        <p:spPr>
          <a:xfrm>
            <a:off x="1714513" y="2998352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6"/>
          <p:cNvSpPr/>
          <p:nvPr/>
        </p:nvSpPr>
        <p:spPr>
          <a:xfrm rot="10800000" flipH="1">
            <a:off x="-697450" y="-1548049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2" name="Google Shape;222;p6"/>
          <p:cNvSpPr/>
          <p:nvPr/>
        </p:nvSpPr>
        <p:spPr>
          <a:xfrm rot="10800000" flipH="1">
            <a:off x="6216298" y="-1580509"/>
            <a:ext cx="4331326" cy="3099134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6"/>
          <p:cNvSpPr/>
          <p:nvPr/>
        </p:nvSpPr>
        <p:spPr>
          <a:xfrm rot="10800000" flipH="1">
            <a:off x="5829807" y="2542569"/>
            <a:ext cx="4051224" cy="3819630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6"/>
          <p:cNvSpPr/>
          <p:nvPr/>
        </p:nvSpPr>
        <p:spPr>
          <a:xfrm rot="10800000" flipH="1">
            <a:off x="-871402" y="3024068"/>
            <a:ext cx="3030475" cy="2856642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5" name="Google Shape;225;p6"/>
          <p:cNvGrpSpPr/>
          <p:nvPr/>
        </p:nvGrpSpPr>
        <p:grpSpPr>
          <a:xfrm rot="8248085" flipH="1">
            <a:off x="7813253" y="3630649"/>
            <a:ext cx="842024" cy="1773648"/>
            <a:chOff x="4458800" y="2953350"/>
            <a:chExt cx="842025" cy="1773650"/>
          </a:xfrm>
        </p:grpSpPr>
        <p:sp>
          <p:nvSpPr>
            <p:cNvPr id="226" name="Google Shape;226;p6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6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6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6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6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6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6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6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6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6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6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6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6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6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6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6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6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6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6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6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6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" name="Google Shape;247;p6"/>
          <p:cNvGrpSpPr/>
          <p:nvPr/>
        </p:nvGrpSpPr>
        <p:grpSpPr>
          <a:xfrm>
            <a:off x="8356263" y="2936675"/>
            <a:ext cx="1139775" cy="1158325"/>
            <a:chOff x="5967275" y="1212450"/>
            <a:chExt cx="1139775" cy="1158325"/>
          </a:xfrm>
        </p:grpSpPr>
        <p:sp>
          <p:nvSpPr>
            <p:cNvPr id="248" name="Google Shape;248;p6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6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6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6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6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6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6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" name="Google Shape;255;p6"/>
          <p:cNvGrpSpPr/>
          <p:nvPr/>
        </p:nvGrpSpPr>
        <p:grpSpPr>
          <a:xfrm rot="3626901">
            <a:off x="222308" y="1105883"/>
            <a:ext cx="670823" cy="1064441"/>
            <a:chOff x="4491600" y="1128725"/>
            <a:chExt cx="911950" cy="1447225"/>
          </a:xfrm>
        </p:grpSpPr>
        <p:sp>
          <p:nvSpPr>
            <p:cNvPr id="256" name="Google Shape;256;p6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6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8" name="Google Shape;258;p6"/>
          <p:cNvGrpSpPr/>
          <p:nvPr/>
        </p:nvGrpSpPr>
        <p:grpSpPr>
          <a:xfrm>
            <a:off x="-304153" y="-41289"/>
            <a:ext cx="1723720" cy="2159011"/>
            <a:chOff x="610625" y="938625"/>
            <a:chExt cx="1230350" cy="1541050"/>
          </a:xfrm>
        </p:grpSpPr>
        <p:sp>
          <p:nvSpPr>
            <p:cNvPr id="259" name="Google Shape;259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6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6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6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6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6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6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6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6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6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6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6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6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6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6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6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6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6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77" name="Google Shape;277;p6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0" name="Google Shape;280;p7"/>
          <p:cNvGrpSpPr/>
          <p:nvPr/>
        </p:nvGrpSpPr>
        <p:grpSpPr>
          <a:xfrm rot="-3626901" flipH="1">
            <a:off x="292972" y="3687083"/>
            <a:ext cx="670823" cy="1064441"/>
            <a:chOff x="4491600" y="1128725"/>
            <a:chExt cx="911950" cy="1447225"/>
          </a:xfrm>
        </p:grpSpPr>
        <p:sp>
          <p:nvSpPr>
            <p:cNvPr id="281" name="Google Shape;281;p7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7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3" name="Google Shape;283;p7"/>
          <p:cNvGrpSpPr/>
          <p:nvPr/>
        </p:nvGrpSpPr>
        <p:grpSpPr>
          <a:xfrm rot="2883859" flipH="1">
            <a:off x="17352" y="-217772"/>
            <a:ext cx="1391508" cy="1735085"/>
            <a:chOff x="2386975" y="3180875"/>
            <a:chExt cx="1391500" cy="1735075"/>
          </a:xfrm>
        </p:grpSpPr>
        <p:sp>
          <p:nvSpPr>
            <p:cNvPr id="284" name="Google Shape;284;p7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7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7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7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7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7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7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7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7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7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7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7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7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7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7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7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7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7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7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7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7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7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" name="Google Shape;306;p7"/>
          <p:cNvGrpSpPr/>
          <p:nvPr/>
        </p:nvGrpSpPr>
        <p:grpSpPr>
          <a:xfrm>
            <a:off x="7310785" y="-38889"/>
            <a:ext cx="1723720" cy="2159011"/>
            <a:chOff x="610625" y="938625"/>
            <a:chExt cx="1230350" cy="1541050"/>
          </a:xfrm>
        </p:grpSpPr>
        <p:sp>
          <p:nvSpPr>
            <p:cNvPr id="307" name="Google Shape;307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7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7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7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7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7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7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7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7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7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7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7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7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7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7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7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7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7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25" name="Google Shape;325;p7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7"/>
          <p:cNvSpPr txBox="1">
            <a:spLocks noGrp="1"/>
          </p:cNvSpPr>
          <p:nvPr>
            <p:ph type="body" idx="1"/>
          </p:nvPr>
        </p:nvSpPr>
        <p:spPr>
          <a:xfrm>
            <a:off x="960763" y="2016025"/>
            <a:ext cx="3572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/>
            </a:lvl1pPr>
            <a:lvl2pPr marL="914400" lvl="1" indent="-3175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27" name="Google Shape;327;p7"/>
          <p:cNvSpPr txBox="1">
            <a:spLocks noGrp="1"/>
          </p:cNvSpPr>
          <p:nvPr>
            <p:ph type="title"/>
          </p:nvPr>
        </p:nvSpPr>
        <p:spPr>
          <a:xfrm>
            <a:off x="960763" y="712175"/>
            <a:ext cx="3129000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28" name="Google Shape;328;p7"/>
          <p:cNvSpPr>
            <a:spLocks noGrp="1"/>
          </p:cNvSpPr>
          <p:nvPr>
            <p:ph type="pic" idx="2"/>
          </p:nvPr>
        </p:nvSpPr>
        <p:spPr>
          <a:xfrm>
            <a:off x="4844238" y="990475"/>
            <a:ext cx="3339000" cy="3180000"/>
          </a:xfrm>
          <a:prstGeom prst="roundRect">
            <a:avLst>
              <a:gd name="adj" fmla="val 16667"/>
            </a:avLst>
          </a:prstGeom>
          <a:noFill/>
          <a:ln>
            <a:noFill/>
          </a:ln>
        </p:spPr>
      </p:sp>
      <p:grpSp>
        <p:nvGrpSpPr>
          <p:cNvPr id="329" name="Google Shape;329;p7"/>
          <p:cNvGrpSpPr/>
          <p:nvPr/>
        </p:nvGrpSpPr>
        <p:grpSpPr>
          <a:xfrm rot="-7687149" flipH="1">
            <a:off x="7706472" y="3037291"/>
            <a:ext cx="932326" cy="1963862"/>
            <a:chOff x="4458800" y="2953350"/>
            <a:chExt cx="842025" cy="1773650"/>
          </a:xfrm>
        </p:grpSpPr>
        <p:sp>
          <p:nvSpPr>
            <p:cNvPr id="330" name="Google Shape;330;p7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7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7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7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7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1"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1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2" name="Google Shape;472;p1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3" name="Google Shape;473;p1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4" name="Google Shape;474;p1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75" name="Google Shape;475;p14"/>
          <p:cNvGrpSpPr/>
          <p:nvPr/>
        </p:nvGrpSpPr>
        <p:grpSpPr>
          <a:xfrm>
            <a:off x="0" y="4496125"/>
            <a:ext cx="9144000" cy="647400"/>
            <a:chOff x="0" y="4496125"/>
            <a:chExt cx="9144000" cy="647400"/>
          </a:xfrm>
        </p:grpSpPr>
        <p:sp>
          <p:nvSpPr>
            <p:cNvPr id="476" name="Google Shape;476;p14"/>
            <p:cNvSpPr/>
            <p:nvPr/>
          </p:nvSpPr>
          <p:spPr>
            <a:xfrm>
              <a:off x="0" y="4496125"/>
              <a:ext cx="9144000" cy="6474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14"/>
            <p:cNvSpPr/>
            <p:nvPr/>
          </p:nvSpPr>
          <p:spPr>
            <a:xfrm>
              <a:off x="0" y="4496125"/>
              <a:ext cx="9143840" cy="647375"/>
            </a:xfrm>
            <a:custGeom>
              <a:avLst/>
              <a:gdLst/>
              <a:ahLst/>
              <a:cxnLst/>
              <a:rect l="l" t="t" r="r" b="b"/>
              <a:pathLst>
                <a:path w="132342" h="12965" extrusionOk="0">
                  <a:moveTo>
                    <a:pt x="0" y="0"/>
                  </a:moveTo>
                  <a:lnTo>
                    <a:pt x="0" y="12965"/>
                  </a:lnTo>
                  <a:lnTo>
                    <a:pt x="132341" y="12965"/>
                  </a:lnTo>
                  <a:lnTo>
                    <a:pt x="132341" y="0"/>
                  </a:lnTo>
                  <a:cubicBezTo>
                    <a:pt x="117968" y="5272"/>
                    <a:pt x="94934" y="11760"/>
                    <a:pt x="66145" y="11760"/>
                  </a:cubicBezTo>
                  <a:cubicBezTo>
                    <a:pt x="64394" y="11760"/>
                    <a:pt x="62622" y="11736"/>
                    <a:pt x="60829" y="11687"/>
                  </a:cubicBezTo>
                  <a:cubicBezTo>
                    <a:pt x="34946" y="10979"/>
                    <a:pt x="13992" y="5136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8" name="Google Shape;478;p14"/>
          <p:cNvSpPr txBox="1">
            <a:spLocks noGrp="1"/>
          </p:cNvSpPr>
          <p:nvPr>
            <p:ph type="title"/>
          </p:nvPr>
        </p:nvSpPr>
        <p:spPr>
          <a:xfrm>
            <a:off x="2394600" y="1331922"/>
            <a:ext cx="4354800" cy="13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9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79" name="Google Shape;479;p14"/>
          <p:cNvSpPr txBox="1">
            <a:spLocks noGrp="1"/>
          </p:cNvSpPr>
          <p:nvPr>
            <p:ph type="subTitle" idx="1"/>
          </p:nvPr>
        </p:nvSpPr>
        <p:spPr>
          <a:xfrm>
            <a:off x="2394600" y="2716663"/>
            <a:ext cx="4354800" cy="801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3">
  <p:cSld name="CUSTOM_10_1">
    <p:spTree>
      <p:nvGrpSpPr>
        <p:cNvPr id="1" name="Shape 9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1" name="Google Shape;961;p22"/>
          <p:cNvSpPr/>
          <p:nvPr/>
        </p:nvSpPr>
        <p:spPr>
          <a:xfrm rot="-9596423" flipH="1">
            <a:off x="6335262" y="-1774852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62" name="Google Shape;962;p22"/>
          <p:cNvGrpSpPr/>
          <p:nvPr/>
        </p:nvGrpSpPr>
        <p:grpSpPr>
          <a:xfrm rot="-1127024" flipH="1">
            <a:off x="7322112" y="-344926"/>
            <a:ext cx="1546155" cy="1968439"/>
            <a:chOff x="659300" y="3268175"/>
            <a:chExt cx="1288450" cy="1640350"/>
          </a:xfrm>
        </p:grpSpPr>
        <p:sp>
          <p:nvSpPr>
            <p:cNvPr id="963" name="Google Shape;963;p22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2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2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86" name="Google Shape;986;p22"/>
          <p:cNvSpPr/>
          <p:nvPr/>
        </p:nvSpPr>
        <p:spPr>
          <a:xfrm rot="-9596423" flipH="1">
            <a:off x="-1434301" y="3220573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22"/>
          <p:cNvSpPr/>
          <p:nvPr/>
        </p:nvSpPr>
        <p:spPr>
          <a:xfrm rot="10800000" flipH="1">
            <a:off x="5262466" y="2449423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8" name="Google Shape;988;p22"/>
          <p:cNvGrpSpPr/>
          <p:nvPr/>
        </p:nvGrpSpPr>
        <p:grpSpPr>
          <a:xfrm>
            <a:off x="-637811" y="2991505"/>
            <a:ext cx="2001410" cy="2506826"/>
            <a:chOff x="610625" y="938625"/>
            <a:chExt cx="1230350" cy="1541050"/>
          </a:xfrm>
        </p:grpSpPr>
        <p:sp>
          <p:nvSpPr>
            <p:cNvPr id="989" name="Google Shape;989;p2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07" name="Google Shape;1007;p22"/>
          <p:cNvSpPr/>
          <p:nvPr/>
        </p:nvSpPr>
        <p:spPr>
          <a:xfrm rot="10800000" flipH="1">
            <a:off x="-1746108" y="-2135708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8" name="Google Shape;1008;p22"/>
          <p:cNvSpPr/>
          <p:nvPr/>
        </p:nvSpPr>
        <p:spPr>
          <a:xfrm>
            <a:off x="579750" y="369900"/>
            <a:ext cx="7984500" cy="4403700"/>
          </a:xfrm>
          <a:prstGeom prst="roundRect">
            <a:avLst>
              <a:gd name="adj" fmla="val 9911"/>
            </a:avLst>
          </a:prstGeom>
          <a:solidFill>
            <a:schemeClr val="dk1"/>
          </a:solidFill>
          <a:ln>
            <a:noFill/>
          </a:ln>
          <a:effectLst>
            <a:outerShdw dist="133350" dir="2580000" algn="bl" rotWithShape="0">
              <a:schemeClr val="accent6">
                <a:alpha val="13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09" name="Google Shape;1009;p22"/>
          <p:cNvGrpSpPr/>
          <p:nvPr/>
        </p:nvGrpSpPr>
        <p:grpSpPr>
          <a:xfrm rot="-862804">
            <a:off x="450183" y="232574"/>
            <a:ext cx="981200" cy="997169"/>
            <a:chOff x="5967275" y="1212450"/>
            <a:chExt cx="1139775" cy="1158325"/>
          </a:xfrm>
        </p:grpSpPr>
        <p:sp>
          <p:nvSpPr>
            <p:cNvPr id="1010" name="Google Shape;1010;p2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17" name="Google Shape;1017;p22"/>
          <p:cNvGrpSpPr/>
          <p:nvPr/>
        </p:nvGrpSpPr>
        <p:grpSpPr>
          <a:xfrm rot="-9044330">
            <a:off x="7946478" y="3332625"/>
            <a:ext cx="1077529" cy="2269717"/>
            <a:chOff x="4458800" y="2953350"/>
            <a:chExt cx="842025" cy="1773650"/>
          </a:xfrm>
        </p:grpSpPr>
        <p:sp>
          <p:nvSpPr>
            <p:cNvPr id="1018" name="Google Shape;1018;p2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39" name="Google Shape;1039;p22"/>
          <p:cNvSpPr txBox="1">
            <a:spLocks noGrp="1"/>
          </p:cNvSpPr>
          <p:nvPr>
            <p:ph type="body" idx="1"/>
          </p:nvPr>
        </p:nvSpPr>
        <p:spPr>
          <a:xfrm>
            <a:off x="892813" y="1860200"/>
            <a:ext cx="2913300" cy="26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50"/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040" name="Google Shape;1040;p22"/>
          <p:cNvSpPr txBox="1">
            <a:spLocks noGrp="1"/>
          </p:cNvSpPr>
          <p:nvPr>
            <p:ph type="body" idx="2"/>
          </p:nvPr>
        </p:nvSpPr>
        <p:spPr>
          <a:xfrm>
            <a:off x="3919188" y="1860175"/>
            <a:ext cx="4332000" cy="263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Atma"/>
              <a:buChar char="●"/>
              <a:defRPr sz="2500">
                <a:solidFill>
                  <a:schemeClr val="lt1"/>
                </a:solidFill>
                <a:latin typeface="Atma"/>
                <a:ea typeface="Atma"/>
                <a:cs typeface="Atma"/>
                <a:sym typeface="Atma"/>
              </a:defRPr>
            </a:lvl1pPr>
            <a:lvl2pPr marL="914400" lvl="1" indent="-3048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2pPr>
            <a:lvl3pPr marL="1371600" lvl="2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3pPr>
            <a:lvl4pPr marL="1828800" lvl="3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4pPr>
            <a:lvl5pPr marL="2286000" lvl="4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5pPr>
            <a:lvl6pPr marL="2743200" lvl="5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■"/>
              <a:defRPr/>
            </a:lvl6pPr>
            <a:lvl7pPr marL="3200400" lvl="6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●"/>
              <a:defRPr/>
            </a:lvl7pPr>
            <a:lvl8pPr marL="3657600" lvl="7" indent="-3048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Font typeface="Roboto Condensed Light"/>
              <a:buChar char="○"/>
              <a:defRPr/>
            </a:lvl8pPr>
            <a:lvl9pPr marL="4114800" lvl="8" indent="-3048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Font typeface="Roboto Condensed Light"/>
              <a:buChar char="■"/>
              <a:defRPr/>
            </a:lvl9pPr>
          </a:lstStyle>
          <a:p>
            <a:endParaRPr/>
          </a:p>
        </p:txBody>
      </p:sp>
      <p:sp>
        <p:nvSpPr>
          <p:cNvPr id="1041" name="Google Shape;1041;p2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rgbClr val="F5A60B">
            <a:alpha val="3720"/>
          </a:srgbClr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100" y="445025"/>
            <a:ext cx="7717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3500"/>
              <a:buFont typeface="Atma"/>
              <a:buNone/>
              <a:defRPr sz="3500">
                <a:solidFill>
                  <a:schemeClr val="dk2"/>
                </a:solidFill>
                <a:latin typeface="Atma"/>
                <a:ea typeface="Atma"/>
                <a:cs typeface="Atma"/>
                <a:sym typeface="Atm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100" y="1152475"/>
            <a:ext cx="77178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●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Baloo Tammudu 2"/>
              <a:buChar char="○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Font typeface="Baloo Tammudu 2"/>
              <a:buChar char="■"/>
              <a:defRPr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8" r:id="rId7"/>
    <p:sldLayoutId id="2147483660" r:id="rId8"/>
    <p:sldLayoutId id="2147483668" r:id="rId9"/>
    <p:sldLayoutId id="2147483676" r:id="rId10"/>
    <p:sldLayoutId id="2147483679" r:id="rId11"/>
    <p:sldLayoutId id="2147483680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49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11">
          <p15:clr>
            <a:srgbClr val="EA4335"/>
          </p15:clr>
        </p15:guide>
        <p15:guide id="5" pos="2880">
          <p15:clr>
            <a:srgbClr val="EA4335"/>
          </p15:clr>
        </p15:guide>
        <p15:guide id="6" orient="horz" pos="162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4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4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4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4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44"/>
          <p:cNvSpPr txBox="1">
            <a:spLocks noGrp="1"/>
          </p:cNvSpPr>
          <p:nvPr>
            <p:ph type="title"/>
          </p:nvPr>
        </p:nvSpPr>
        <p:spPr>
          <a:xfrm>
            <a:off x="960762" y="712175"/>
            <a:ext cx="3883475" cy="1303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Передай хорошее настроение!</a:t>
            </a:r>
            <a:endParaRPr dirty="0"/>
          </a:p>
        </p:txBody>
      </p:sp>
      <p:sp>
        <p:nvSpPr>
          <p:cNvPr id="3725" name="Google Shape;3725;p44"/>
          <p:cNvSpPr txBox="1">
            <a:spLocks noGrp="1"/>
          </p:cNvSpPr>
          <p:nvPr>
            <p:ph type="body" idx="1"/>
          </p:nvPr>
        </p:nvSpPr>
        <p:spPr>
          <a:xfrm>
            <a:off x="960763" y="2016025"/>
            <a:ext cx="3572100" cy="2415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rgbClr val="273D40"/>
              </a:buClr>
              <a:buSzPts val="600"/>
              <a:buFont typeface="Arial"/>
              <a:buNone/>
            </a:pPr>
            <a:r>
              <a:rPr lang="ru-RU" sz="2800" dirty="0" smtClean="0"/>
              <a:t>Улыбнитесь друг другу и передайте своё хорошее настроение соседу по парте.</a:t>
            </a:r>
            <a:r>
              <a:rPr lang="ru-RU" dirty="0" smtClean="0"/>
              <a:t>	</a:t>
            </a:r>
            <a:endParaRPr dirty="0"/>
          </a:p>
        </p:txBody>
      </p:sp>
      <p:pic>
        <p:nvPicPr>
          <p:cNvPr id="3726" name="Google Shape;3726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903" r="10112"/>
          <a:stretch/>
        </p:blipFill>
        <p:spPr>
          <a:xfrm>
            <a:off x="4844238" y="990475"/>
            <a:ext cx="3339000" cy="31800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727" name="Google Shape;3727;p44"/>
          <p:cNvGrpSpPr/>
          <p:nvPr/>
        </p:nvGrpSpPr>
        <p:grpSpPr>
          <a:xfrm rot="-7687149" flipH="1">
            <a:off x="7706472" y="3037291"/>
            <a:ext cx="932326" cy="1963862"/>
            <a:chOff x="4458800" y="2953350"/>
            <a:chExt cx="842025" cy="1773650"/>
          </a:xfrm>
        </p:grpSpPr>
        <p:sp>
          <p:nvSpPr>
            <p:cNvPr id="3728" name="Google Shape;3728;p4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0" name="Google Shape;3720;p44"/>
          <p:cNvSpPr/>
          <p:nvPr/>
        </p:nvSpPr>
        <p:spPr>
          <a:xfrm>
            <a:off x="5351999" y="-2423672"/>
            <a:ext cx="5171981" cy="4876318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1" name="Google Shape;3721;p44"/>
          <p:cNvSpPr/>
          <p:nvPr/>
        </p:nvSpPr>
        <p:spPr>
          <a:xfrm>
            <a:off x="-1279774" y="-1481301"/>
            <a:ext cx="3851509" cy="3630580"/>
          </a:xfrm>
          <a:custGeom>
            <a:avLst/>
            <a:gdLst/>
            <a:ahLst/>
            <a:cxnLst/>
            <a:rect l="l" t="t" r="r" b="b"/>
            <a:pathLst>
              <a:path w="49737" h="46884" extrusionOk="0">
                <a:moveTo>
                  <a:pt x="23565" y="0"/>
                </a:moveTo>
                <a:cubicBezTo>
                  <a:pt x="20547" y="0"/>
                  <a:pt x="17459" y="584"/>
                  <a:pt x="14449" y="1904"/>
                </a:cubicBezTo>
                <a:cubicBezTo>
                  <a:pt x="4794" y="6127"/>
                  <a:pt x="274" y="16033"/>
                  <a:pt x="92" y="24090"/>
                </a:cubicBezTo>
                <a:cubicBezTo>
                  <a:pt x="46" y="25939"/>
                  <a:pt x="0" y="29157"/>
                  <a:pt x="1553" y="32558"/>
                </a:cubicBezTo>
                <a:cubicBezTo>
                  <a:pt x="5400" y="41008"/>
                  <a:pt x="17326" y="46884"/>
                  <a:pt x="28055" y="46884"/>
                </a:cubicBezTo>
                <a:cubicBezTo>
                  <a:pt x="33556" y="46884"/>
                  <a:pt x="38743" y="45338"/>
                  <a:pt x="42364" y="41803"/>
                </a:cubicBezTo>
                <a:cubicBezTo>
                  <a:pt x="49737" y="34635"/>
                  <a:pt x="48002" y="21808"/>
                  <a:pt x="47819" y="20666"/>
                </a:cubicBezTo>
                <a:cubicBezTo>
                  <a:pt x="47500" y="18521"/>
                  <a:pt x="46861" y="14504"/>
                  <a:pt x="44122" y="10532"/>
                </a:cubicBezTo>
                <a:cubicBezTo>
                  <a:pt x="40043" y="4650"/>
                  <a:pt x="32082" y="0"/>
                  <a:pt x="23565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2" name="Google Shape;3722;p44"/>
          <p:cNvSpPr/>
          <p:nvPr/>
        </p:nvSpPr>
        <p:spPr>
          <a:xfrm rot="-1203577">
            <a:off x="6424794" y="3577761"/>
            <a:ext cx="4331362" cy="3099160"/>
          </a:xfrm>
          <a:custGeom>
            <a:avLst/>
            <a:gdLst/>
            <a:ahLst/>
            <a:cxnLst/>
            <a:rect l="l" t="t" r="r" b="b"/>
            <a:pathLst>
              <a:path w="62109" h="44440" extrusionOk="0">
                <a:moveTo>
                  <a:pt x="32989" y="0"/>
                </a:moveTo>
                <a:cubicBezTo>
                  <a:pt x="31981" y="0"/>
                  <a:pt x="30981" y="56"/>
                  <a:pt x="29993" y="171"/>
                </a:cubicBezTo>
                <a:cubicBezTo>
                  <a:pt x="22735" y="1039"/>
                  <a:pt x="17827" y="4919"/>
                  <a:pt x="16024" y="6380"/>
                </a:cubicBezTo>
                <a:cubicBezTo>
                  <a:pt x="7487" y="13319"/>
                  <a:pt x="1" y="27356"/>
                  <a:pt x="5433" y="36463"/>
                </a:cubicBezTo>
                <a:cubicBezTo>
                  <a:pt x="9618" y="43493"/>
                  <a:pt x="19600" y="44440"/>
                  <a:pt x="25217" y="44440"/>
                </a:cubicBezTo>
                <a:cubicBezTo>
                  <a:pt x="26676" y="44440"/>
                  <a:pt x="27840" y="44376"/>
                  <a:pt x="28532" y="44338"/>
                </a:cubicBezTo>
                <a:cubicBezTo>
                  <a:pt x="42844" y="43562"/>
                  <a:pt x="62108" y="34227"/>
                  <a:pt x="61926" y="21513"/>
                </a:cubicBezTo>
                <a:cubicBezTo>
                  <a:pt x="61777" y="10390"/>
                  <a:pt x="46746" y="0"/>
                  <a:pt x="32989" y="0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3" name="Google Shape;3723;p44"/>
          <p:cNvSpPr/>
          <p:nvPr/>
        </p:nvSpPr>
        <p:spPr>
          <a:xfrm>
            <a:off x="-1656575" y="3216906"/>
            <a:ext cx="4051167" cy="3820870"/>
          </a:xfrm>
          <a:custGeom>
            <a:avLst/>
            <a:gdLst/>
            <a:ahLst/>
            <a:cxnLst/>
            <a:rect l="l" t="t" r="r" b="b"/>
            <a:pathLst>
              <a:path w="71877" h="67791" extrusionOk="0">
                <a:moveTo>
                  <a:pt x="34024" y="1"/>
                </a:moveTo>
                <a:cubicBezTo>
                  <a:pt x="29673" y="1"/>
                  <a:pt x="25222" y="839"/>
                  <a:pt x="20885" y="2734"/>
                </a:cubicBezTo>
                <a:cubicBezTo>
                  <a:pt x="6916" y="8851"/>
                  <a:pt x="388" y="23185"/>
                  <a:pt x="114" y="34826"/>
                </a:cubicBezTo>
                <a:cubicBezTo>
                  <a:pt x="69" y="37497"/>
                  <a:pt x="0" y="42153"/>
                  <a:pt x="2237" y="47060"/>
                </a:cubicBezTo>
                <a:cubicBezTo>
                  <a:pt x="7792" y="59287"/>
                  <a:pt x="25047" y="67791"/>
                  <a:pt x="40567" y="67791"/>
                </a:cubicBezTo>
                <a:cubicBezTo>
                  <a:pt x="48514" y="67791"/>
                  <a:pt x="56007" y="65561"/>
                  <a:pt x="61240" y="60459"/>
                </a:cubicBezTo>
                <a:cubicBezTo>
                  <a:pt x="71877" y="50073"/>
                  <a:pt x="69366" y="31539"/>
                  <a:pt x="69138" y="29896"/>
                </a:cubicBezTo>
                <a:cubicBezTo>
                  <a:pt x="68659" y="26769"/>
                  <a:pt x="67746" y="20948"/>
                  <a:pt x="63774" y="15242"/>
                </a:cubicBezTo>
                <a:cubicBezTo>
                  <a:pt x="57870" y="6724"/>
                  <a:pt x="46345" y="1"/>
                  <a:pt x="34024" y="1"/>
                </a:cubicBezTo>
                <a:close/>
              </a:path>
            </a:pathLst>
          </a:custGeom>
          <a:solidFill>
            <a:srgbClr val="F5A60B">
              <a:alpha val="605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4" name="Google Shape;3724;p44"/>
          <p:cNvSpPr txBox="1">
            <a:spLocks noGrp="1"/>
          </p:cNvSpPr>
          <p:nvPr>
            <p:ph type="title"/>
          </p:nvPr>
        </p:nvSpPr>
        <p:spPr>
          <a:xfrm>
            <a:off x="878308" y="1762062"/>
            <a:ext cx="3883475" cy="155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Оцени свою работу!</a:t>
            </a:r>
            <a:endParaRPr dirty="0"/>
          </a:p>
        </p:txBody>
      </p:sp>
      <p:pic>
        <p:nvPicPr>
          <p:cNvPr id="3726" name="Google Shape;3726;p44"/>
          <p:cNvPicPr preferRelativeResize="0">
            <a:picLocks noGrp="1"/>
          </p:cNvPicPr>
          <p:nvPr>
            <p:ph type="pic" idx="2"/>
          </p:nvPr>
        </p:nvPicPr>
        <p:blipFill rotWithShape="1">
          <a:blip r:embed="rId3">
            <a:alphaModFix/>
          </a:blip>
          <a:srcRect l="19903" r="10112"/>
          <a:stretch/>
        </p:blipFill>
        <p:spPr>
          <a:xfrm>
            <a:off x="4844238" y="990475"/>
            <a:ext cx="3339000" cy="3180000"/>
          </a:xfrm>
          <a:prstGeom prst="roundRect">
            <a:avLst>
              <a:gd name="adj" fmla="val 16667"/>
            </a:avLst>
          </a:prstGeom>
        </p:spPr>
      </p:pic>
      <p:grpSp>
        <p:nvGrpSpPr>
          <p:cNvPr id="3727" name="Google Shape;3727;p44"/>
          <p:cNvGrpSpPr/>
          <p:nvPr/>
        </p:nvGrpSpPr>
        <p:grpSpPr>
          <a:xfrm rot="-7687149" flipH="1">
            <a:off x="7706472" y="3037291"/>
            <a:ext cx="932326" cy="1963862"/>
            <a:chOff x="4458800" y="2953350"/>
            <a:chExt cx="842025" cy="1773650"/>
          </a:xfrm>
        </p:grpSpPr>
        <p:sp>
          <p:nvSpPr>
            <p:cNvPr id="3728" name="Google Shape;3728;p44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9" name="Google Shape;3729;p44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0" name="Google Shape;3730;p44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1" name="Google Shape;3731;p44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2" name="Google Shape;3732;p44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3" name="Google Shape;3733;p44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4" name="Google Shape;3734;p44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5" name="Google Shape;3735;p44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6" name="Google Shape;3736;p44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7" name="Google Shape;3737;p44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8" name="Google Shape;3738;p44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9" name="Google Shape;3739;p44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0" name="Google Shape;3740;p44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1" name="Google Shape;3741;p44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2" name="Google Shape;3742;p44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3" name="Google Shape;3743;p44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744;p44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745;p44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746;p44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747;p44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748;p44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4154572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31" name="Google Shape;6231;p74"/>
          <p:cNvSpPr txBox="1">
            <a:spLocks noGrp="1"/>
          </p:cNvSpPr>
          <p:nvPr>
            <p:ph type="title"/>
          </p:nvPr>
        </p:nvSpPr>
        <p:spPr>
          <a:xfrm>
            <a:off x="1481883" y="652874"/>
            <a:ext cx="6203314" cy="133246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Спасибо за урок ребята!</a:t>
            </a:r>
            <a:br>
              <a:rPr lang="ru-RU" dirty="0" smtClean="0"/>
            </a:br>
            <a:r>
              <a:rPr lang="ru-RU" dirty="0" smtClean="0"/>
              <a:t>Вы большие молодцы!!!</a:t>
            </a:r>
            <a:endParaRPr dirty="0"/>
          </a:p>
        </p:txBody>
      </p:sp>
      <p:sp>
        <p:nvSpPr>
          <p:cNvPr id="6232" name="Google Shape;6232;p74"/>
          <p:cNvSpPr/>
          <p:nvPr/>
        </p:nvSpPr>
        <p:spPr>
          <a:xfrm>
            <a:off x="6184875" y="2240175"/>
            <a:ext cx="48525" cy="25000"/>
          </a:xfrm>
          <a:custGeom>
            <a:avLst/>
            <a:gdLst/>
            <a:ahLst/>
            <a:cxnLst/>
            <a:rect l="l" t="t" r="r" b="b"/>
            <a:pathLst>
              <a:path w="1941" h="1000" extrusionOk="0">
                <a:moveTo>
                  <a:pt x="1630" y="0"/>
                </a:moveTo>
                <a:cubicBezTo>
                  <a:pt x="1524" y="0"/>
                  <a:pt x="1398" y="34"/>
                  <a:pt x="1279" y="106"/>
                </a:cubicBezTo>
                <a:cubicBezTo>
                  <a:pt x="1028" y="220"/>
                  <a:pt x="914" y="425"/>
                  <a:pt x="1005" y="540"/>
                </a:cubicBezTo>
                <a:cubicBezTo>
                  <a:pt x="1036" y="591"/>
                  <a:pt x="1108" y="615"/>
                  <a:pt x="1200" y="615"/>
                </a:cubicBezTo>
                <a:cubicBezTo>
                  <a:pt x="1311" y="615"/>
                  <a:pt x="1450" y="580"/>
                  <a:pt x="1576" y="517"/>
                </a:cubicBezTo>
                <a:cubicBezTo>
                  <a:pt x="1804" y="403"/>
                  <a:pt x="1941" y="197"/>
                  <a:pt x="1850" y="83"/>
                </a:cubicBezTo>
                <a:cubicBezTo>
                  <a:pt x="1806" y="29"/>
                  <a:pt x="1726" y="0"/>
                  <a:pt x="1630" y="0"/>
                </a:cubicBezTo>
                <a:close/>
                <a:moveTo>
                  <a:pt x="492" y="562"/>
                </a:moveTo>
                <a:cubicBezTo>
                  <a:pt x="417" y="562"/>
                  <a:pt x="332" y="585"/>
                  <a:pt x="252" y="631"/>
                </a:cubicBezTo>
                <a:cubicBezTo>
                  <a:pt x="69" y="722"/>
                  <a:pt x="1" y="859"/>
                  <a:pt x="46" y="950"/>
                </a:cubicBezTo>
                <a:cubicBezTo>
                  <a:pt x="78" y="982"/>
                  <a:pt x="135" y="999"/>
                  <a:pt x="202" y="999"/>
                </a:cubicBezTo>
                <a:cubicBezTo>
                  <a:pt x="279" y="999"/>
                  <a:pt x="372" y="977"/>
                  <a:pt x="457" y="928"/>
                </a:cubicBezTo>
                <a:cubicBezTo>
                  <a:pt x="640" y="836"/>
                  <a:pt x="731" y="699"/>
                  <a:pt x="663" y="631"/>
                </a:cubicBezTo>
                <a:cubicBezTo>
                  <a:pt x="628" y="585"/>
                  <a:pt x="566" y="562"/>
                  <a:pt x="492" y="562"/>
                </a:cubicBezTo>
                <a:close/>
              </a:path>
            </a:pathLst>
          </a:custGeom>
          <a:solidFill>
            <a:srgbClr val="FFFFFF">
              <a:alpha val="1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33" name="Google Shape;6233;p74"/>
          <p:cNvSpPr/>
          <p:nvPr/>
        </p:nvSpPr>
        <p:spPr>
          <a:xfrm>
            <a:off x="5882450" y="2276875"/>
            <a:ext cx="48525" cy="24825"/>
          </a:xfrm>
          <a:custGeom>
            <a:avLst/>
            <a:gdLst/>
            <a:ahLst/>
            <a:cxnLst/>
            <a:rect l="l" t="t" r="r" b="b"/>
            <a:pathLst>
              <a:path w="1941" h="993" extrusionOk="0">
                <a:moveTo>
                  <a:pt x="1666" y="1"/>
                </a:moveTo>
                <a:cubicBezTo>
                  <a:pt x="1555" y="1"/>
                  <a:pt x="1417" y="36"/>
                  <a:pt x="1279" y="99"/>
                </a:cubicBezTo>
                <a:cubicBezTo>
                  <a:pt x="1050" y="213"/>
                  <a:pt x="936" y="418"/>
                  <a:pt x="1005" y="532"/>
                </a:cubicBezTo>
                <a:cubicBezTo>
                  <a:pt x="1050" y="589"/>
                  <a:pt x="1136" y="618"/>
                  <a:pt x="1242" y="618"/>
                </a:cubicBezTo>
                <a:cubicBezTo>
                  <a:pt x="1347" y="618"/>
                  <a:pt x="1473" y="589"/>
                  <a:pt x="1598" y="532"/>
                </a:cubicBezTo>
                <a:cubicBezTo>
                  <a:pt x="1826" y="395"/>
                  <a:pt x="1941" y="213"/>
                  <a:pt x="1872" y="76"/>
                </a:cubicBezTo>
                <a:cubicBezTo>
                  <a:pt x="1831" y="25"/>
                  <a:pt x="1757" y="1"/>
                  <a:pt x="1666" y="1"/>
                </a:cubicBezTo>
                <a:close/>
                <a:moveTo>
                  <a:pt x="514" y="555"/>
                </a:moveTo>
                <a:cubicBezTo>
                  <a:pt x="440" y="555"/>
                  <a:pt x="354" y="578"/>
                  <a:pt x="274" y="624"/>
                </a:cubicBezTo>
                <a:cubicBezTo>
                  <a:pt x="92" y="715"/>
                  <a:pt x="0" y="852"/>
                  <a:pt x="69" y="943"/>
                </a:cubicBezTo>
                <a:cubicBezTo>
                  <a:pt x="101" y="975"/>
                  <a:pt x="157" y="992"/>
                  <a:pt x="224" y="992"/>
                </a:cubicBezTo>
                <a:cubicBezTo>
                  <a:pt x="302" y="992"/>
                  <a:pt x="394" y="969"/>
                  <a:pt x="480" y="920"/>
                </a:cubicBezTo>
                <a:cubicBezTo>
                  <a:pt x="662" y="852"/>
                  <a:pt x="731" y="715"/>
                  <a:pt x="685" y="624"/>
                </a:cubicBezTo>
                <a:cubicBezTo>
                  <a:pt x="651" y="578"/>
                  <a:pt x="588" y="555"/>
                  <a:pt x="514" y="555"/>
                </a:cubicBezTo>
                <a:close/>
              </a:path>
            </a:pathLst>
          </a:custGeom>
          <a:solidFill>
            <a:srgbClr val="FFFFFF">
              <a:alpha val="1116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234" name="Google Shape;6234;p74"/>
          <p:cNvGrpSpPr/>
          <p:nvPr/>
        </p:nvGrpSpPr>
        <p:grpSpPr>
          <a:xfrm>
            <a:off x="2649480" y="1985336"/>
            <a:ext cx="3868119" cy="2605456"/>
            <a:chOff x="4328625" y="2226425"/>
            <a:chExt cx="3529950" cy="2377675"/>
          </a:xfrm>
        </p:grpSpPr>
        <p:sp>
          <p:nvSpPr>
            <p:cNvPr id="6235" name="Google Shape;6235;p74"/>
            <p:cNvSpPr/>
            <p:nvPr/>
          </p:nvSpPr>
          <p:spPr>
            <a:xfrm>
              <a:off x="4328625" y="4223475"/>
              <a:ext cx="3529950" cy="380625"/>
            </a:xfrm>
            <a:custGeom>
              <a:avLst/>
              <a:gdLst/>
              <a:ahLst/>
              <a:cxnLst/>
              <a:rect l="l" t="t" r="r" b="b"/>
              <a:pathLst>
                <a:path w="141198" h="15225" extrusionOk="0">
                  <a:moveTo>
                    <a:pt x="70599" y="0"/>
                  </a:moveTo>
                  <a:cubicBezTo>
                    <a:pt x="31613" y="0"/>
                    <a:pt x="0" y="3401"/>
                    <a:pt x="0" y="7624"/>
                  </a:cubicBezTo>
                  <a:cubicBezTo>
                    <a:pt x="0" y="11824"/>
                    <a:pt x="31613" y="15225"/>
                    <a:pt x="70599" y="15225"/>
                  </a:cubicBezTo>
                  <a:cubicBezTo>
                    <a:pt x="109584" y="15225"/>
                    <a:pt x="141197" y="11824"/>
                    <a:pt x="141197" y="7624"/>
                  </a:cubicBezTo>
                  <a:cubicBezTo>
                    <a:pt x="141197" y="3401"/>
                    <a:pt x="109584" y="0"/>
                    <a:pt x="705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6" name="Google Shape;6236;p74"/>
            <p:cNvSpPr/>
            <p:nvPr/>
          </p:nvSpPr>
          <p:spPr>
            <a:xfrm>
              <a:off x="4598525" y="4201800"/>
              <a:ext cx="2925075" cy="315575"/>
            </a:xfrm>
            <a:custGeom>
              <a:avLst/>
              <a:gdLst/>
              <a:ahLst/>
              <a:cxnLst/>
              <a:rect l="l" t="t" r="r" b="b"/>
              <a:pathLst>
                <a:path w="117003" h="12623" extrusionOk="0">
                  <a:moveTo>
                    <a:pt x="58502" y="0"/>
                  </a:moveTo>
                  <a:cubicBezTo>
                    <a:pt x="26181" y="0"/>
                    <a:pt x="0" y="2830"/>
                    <a:pt x="0" y="6300"/>
                  </a:cubicBezTo>
                  <a:cubicBezTo>
                    <a:pt x="0" y="9792"/>
                    <a:pt x="26181" y="12622"/>
                    <a:pt x="58502" y="12622"/>
                  </a:cubicBezTo>
                  <a:cubicBezTo>
                    <a:pt x="90800" y="12622"/>
                    <a:pt x="117003" y="9792"/>
                    <a:pt x="117003" y="6300"/>
                  </a:cubicBezTo>
                  <a:cubicBezTo>
                    <a:pt x="117003" y="2830"/>
                    <a:pt x="90800" y="0"/>
                    <a:pt x="5850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7" name="Google Shape;6237;p74"/>
            <p:cNvSpPr/>
            <p:nvPr/>
          </p:nvSpPr>
          <p:spPr>
            <a:xfrm>
              <a:off x="4515775" y="3875400"/>
              <a:ext cx="3099700" cy="540400"/>
            </a:xfrm>
            <a:custGeom>
              <a:avLst/>
              <a:gdLst/>
              <a:ahLst/>
              <a:cxnLst/>
              <a:rect l="l" t="t" r="r" b="b"/>
              <a:pathLst>
                <a:path w="123988" h="21616" extrusionOk="0">
                  <a:moveTo>
                    <a:pt x="57817" y="0"/>
                  </a:moveTo>
                  <a:cubicBezTo>
                    <a:pt x="57817" y="0"/>
                    <a:pt x="8903" y="2305"/>
                    <a:pt x="6004" y="2899"/>
                  </a:cubicBezTo>
                  <a:cubicBezTo>
                    <a:pt x="3105" y="3469"/>
                    <a:pt x="777" y="5204"/>
                    <a:pt x="206" y="12622"/>
                  </a:cubicBezTo>
                  <a:cubicBezTo>
                    <a:pt x="1" y="15110"/>
                    <a:pt x="708" y="18123"/>
                    <a:pt x="2649" y="19926"/>
                  </a:cubicBezTo>
                  <a:cubicBezTo>
                    <a:pt x="3425" y="20657"/>
                    <a:pt x="4429" y="21068"/>
                    <a:pt x="5502" y="21319"/>
                  </a:cubicBezTo>
                  <a:cubicBezTo>
                    <a:pt x="6529" y="21547"/>
                    <a:pt x="7602" y="21593"/>
                    <a:pt x="8606" y="21616"/>
                  </a:cubicBezTo>
                  <a:cubicBezTo>
                    <a:pt x="10980" y="21616"/>
                    <a:pt x="13331" y="21593"/>
                    <a:pt x="15705" y="21593"/>
                  </a:cubicBezTo>
                  <a:cubicBezTo>
                    <a:pt x="23328" y="21593"/>
                    <a:pt x="30952" y="21570"/>
                    <a:pt x="38576" y="21570"/>
                  </a:cubicBezTo>
                  <a:cubicBezTo>
                    <a:pt x="48231" y="21570"/>
                    <a:pt x="57863" y="21547"/>
                    <a:pt x="67495" y="21547"/>
                  </a:cubicBezTo>
                  <a:cubicBezTo>
                    <a:pt x="76922" y="21524"/>
                    <a:pt x="86349" y="21524"/>
                    <a:pt x="95776" y="21501"/>
                  </a:cubicBezTo>
                  <a:cubicBezTo>
                    <a:pt x="102783" y="21501"/>
                    <a:pt x="109768" y="21479"/>
                    <a:pt x="116775" y="21479"/>
                  </a:cubicBezTo>
                  <a:cubicBezTo>
                    <a:pt x="119195" y="21479"/>
                    <a:pt x="121591" y="21479"/>
                    <a:pt x="123988" y="21456"/>
                  </a:cubicBezTo>
                  <a:cubicBezTo>
                    <a:pt x="116729" y="11755"/>
                    <a:pt x="123691" y="2168"/>
                    <a:pt x="123691" y="2168"/>
                  </a:cubicBezTo>
                  <a:lnTo>
                    <a:pt x="5781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8" name="Google Shape;6238;p74"/>
            <p:cNvSpPr/>
            <p:nvPr/>
          </p:nvSpPr>
          <p:spPr>
            <a:xfrm>
              <a:off x="5933800" y="3949975"/>
              <a:ext cx="1678825" cy="460125"/>
            </a:xfrm>
            <a:custGeom>
              <a:avLst/>
              <a:gdLst/>
              <a:ahLst/>
              <a:cxnLst/>
              <a:rect l="l" t="t" r="r" b="b"/>
              <a:pathLst>
                <a:path w="67153" h="18405" extrusionOk="0">
                  <a:moveTo>
                    <a:pt x="16222" y="1"/>
                  </a:moveTo>
                  <a:cubicBezTo>
                    <a:pt x="13650" y="1"/>
                    <a:pt x="11885" y="9"/>
                    <a:pt x="11299" y="30"/>
                  </a:cubicBezTo>
                  <a:cubicBezTo>
                    <a:pt x="11096" y="36"/>
                    <a:pt x="10874" y="37"/>
                    <a:pt x="10638" y="37"/>
                  </a:cubicBezTo>
                  <a:cubicBezTo>
                    <a:pt x="10398" y="37"/>
                    <a:pt x="10143" y="36"/>
                    <a:pt x="9875" y="36"/>
                  </a:cubicBezTo>
                  <a:cubicBezTo>
                    <a:pt x="6355" y="36"/>
                    <a:pt x="719" y="303"/>
                    <a:pt x="183" y="7859"/>
                  </a:cubicBezTo>
                  <a:cubicBezTo>
                    <a:pt x="1" y="10598"/>
                    <a:pt x="685" y="13953"/>
                    <a:pt x="2306" y="16122"/>
                  </a:cubicBezTo>
                  <a:cubicBezTo>
                    <a:pt x="3698" y="17993"/>
                    <a:pt x="5798" y="18404"/>
                    <a:pt x="7898" y="18404"/>
                  </a:cubicBezTo>
                  <a:lnTo>
                    <a:pt x="17576" y="18404"/>
                  </a:lnTo>
                  <a:cubicBezTo>
                    <a:pt x="27551" y="18381"/>
                    <a:pt x="37525" y="18359"/>
                    <a:pt x="47500" y="18359"/>
                  </a:cubicBezTo>
                  <a:cubicBezTo>
                    <a:pt x="54051" y="18336"/>
                    <a:pt x="60602" y="18336"/>
                    <a:pt x="67153" y="18336"/>
                  </a:cubicBezTo>
                  <a:cubicBezTo>
                    <a:pt x="61515" y="10598"/>
                    <a:pt x="64779" y="2997"/>
                    <a:pt x="66308" y="258"/>
                  </a:cubicBezTo>
                  <a:cubicBezTo>
                    <a:pt x="56624" y="183"/>
                    <a:pt x="27988" y="1"/>
                    <a:pt x="16222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39" name="Google Shape;6239;p74"/>
            <p:cNvSpPr/>
            <p:nvPr/>
          </p:nvSpPr>
          <p:spPr>
            <a:xfrm>
              <a:off x="5980025" y="3970125"/>
              <a:ext cx="1612625" cy="410300"/>
            </a:xfrm>
            <a:custGeom>
              <a:avLst/>
              <a:gdLst/>
              <a:ahLst/>
              <a:cxnLst/>
              <a:rect l="l" t="t" r="r" b="b"/>
              <a:pathLst>
                <a:path w="64505" h="16412" extrusionOk="0">
                  <a:moveTo>
                    <a:pt x="14462" y="711"/>
                  </a:moveTo>
                  <a:cubicBezTo>
                    <a:pt x="12479" y="711"/>
                    <a:pt x="11122" y="717"/>
                    <a:pt x="10637" y="730"/>
                  </a:cubicBezTo>
                  <a:cubicBezTo>
                    <a:pt x="7670" y="822"/>
                    <a:pt x="777" y="0"/>
                    <a:pt x="183" y="7418"/>
                  </a:cubicBezTo>
                  <a:cubicBezTo>
                    <a:pt x="1" y="9769"/>
                    <a:pt x="662" y="12622"/>
                    <a:pt x="2169" y="14471"/>
                  </a:cubicBezTo>
                  <a:cubicBezTo>
                    <a:pt x="3470" y="16046"/>
                    <a:pt x="5456" y="16411"/>
                    <a:pt x="7419" y="16411"/>
                  </a:cubicBezTo>
                  <a:cubicBezTo>
                    <a:pt x="10454" y="16411"/>
                    <a:pt x="13490" y="16389"/>
                    <a:pt x="16526" y="16389"/>
                  </a:cubicBezTo>
                  <a:cubicBezTo>
                    <a:pt x="25907" y="16389"/>
                    <a:pt x="35266" y="16366"/>
                    <a:pt x="44647" y="16366"/>
                  </a:cubicBezTo>
                  <a:cubicBezTo>
                    <a:pt x="51084" y="16343"/>
                    <a:pt x="57543" y="16343"/>
                    <a:pt x="63980" y="16343"/>
                  </a:cubicBezTo>
                  <a:lnTo>
                    <a:pt x="64505" y="16343"/>
                  </a:lnTo>
                  <a:cubicBezTo>
                    <a:pt x="60693" y="10157"/>
                    <a:pt x="62268" y="4200"/>
                    <a:pt x="63706" y="936"/>
                  </a:cubicBezTo>
                  <a:cubicBezTo>
                    <a:pt x="56213" y="897"/>
                    <a:pt x="25547" y="711"/>
                    <a:pt x="14462" y="711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0" name="Google Shape;6240;p74"/>
            <p:cNvSpPr/>
            <p:nvPr/>
          </p:nvSpPr>
          <p:spPr>
            <a:xfrm>
              <a:off x="5980025" y="4011775"/>
              <a:ext cx="1612625" cy="368650"/>
            </a:xfrm>
            <a:custGeom>
              <a:avLst/>
              <a:gdLst/>
              <a:ahLst/>
              <a:cxnLst/>
              <a:rect l="l" t="t" r="r" b="b"/>
              <a:pathLst>
                <a:path w="64505" h="14746" extrusionOk="0">
                  <a:moveTo>
                    <a:pt x="3698" y="0"/>
                  </a:moveTo>
                  <a:cubicBezTo>
                    <a:pt x="1895" y="868"/>
                    <a:pt x="434" y="2534"/>
                    <a:pt x="183" y="5752"/>
                  </a:cubicBezTo>
                  <a:cubicBezTo>
                    <a:pt x="1" y="8103"/>
                    <a:pt x="662" y="10956"/>
                    <a:pt x="2169" y="12805"/>
                  </a:cubicBezTo>
                  <a:cubicBezTo>
                    <a:pt x="3470" y="14380"/>
                    <a:pt x="5456" y="14745"/>
                    <a:pt x="7419" y="14745"/>
                  </a:cubicBezTo>
                  <a:cubicBezTo>
                    <a:pt x="10454" y="14745"/>
                    <a:pt x="13490" y="14723"/>
                    <a:pt x="16526" y="14723"/>
                  </a:cubicBezTo>
                  <a:cubicBezTo>
                    <a:pt x="25907" y="14723"/>
                    <a:pt x="35266" y="14700"/>
                    <a:pt x="44647" y="14700"/>
                  </a:cubicBezTo>
                  <a:cubicBezTo>
                    <a:pt x="51084" y="14677"/>
                    <a:pt x="57543" y="14677"/>
                    <a:pt x="63980" y="14677"/>
                  </a:cubicBezTo>
                  <a:lnTo>
                    <a:pt x="64505" y="14677"/>
                  </a:lnTo>
                  <a:cubicBezTo>
                    <a:pt x="63249" y="12623"/>
                    <a:pt x="62587" y="10614"/>
                    <a:pt x="62291" y="8719"/>
                  </a:cubicBezTo>
                  <a:cubicBezTo>
                    <a:pt x="57520" y="8742"/>
                    <a:pt x="52750" y="8742"/>
                    <a:pt x="47979" y="8742"/>
                  </a:cubicBezTo>
                  <a:cubicBezTo>
                    <a:pt x="44926" y="8742"/>
                    <a:pt x="41860" y="8993"/>
                    <a:pt x="38800" y="8993"/>
                  </a:cubicBezTo>
                  <a:cubicBezTo>
                    <a:pt x="37834" y="8993"/>
                    <a:pt x="36869" y="8968"/>
                    <a:pt x="35905" y="8902"/>
                  </a:cubicBezTo>
                  <a:cubicBezTo>
                    <a:pt x="32253" y="8674"/>
                    <a:pt x="28806" y="9039"/>
                    <a:pt x="25131" y="8240"/>
                  </a:cubicBezTo>
                  <a:cubicBezTo>
                    <a:pt x="22643" y="7692"/>
                    <a:pt x="20155" y="7487"/>
                    <a:pt x="17667" y="6916"/>
                  </a:cubicBezTo>
                  <a:cubicBezTo>
                    <a:pt x="15910" y="6483"/>
                    <a:pt x="14038" y="6277"/>
                    <a:pt x="12303" y="5752"/>
                  </a:cubicBezTo>
                  <a:cubicBezTo>
                    <a:pt x="9473" y="4885"/>
                    <a:pt x="4748" y="3082"/>
                    <a:pt x="369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1" name="Google Shape;6241;p74"/>
            <p:cNvSpPr/>
            <p:nvPr/>
          </p:nvSpPr>
          <p:spPr>
            <a:xfrm>
              <a:off x="5980025" y="3970125"/>
              <a:ext cx="1592650" cy="389750"/>
            </a:xfrm>
            <a:custGeom>
              <a:avLst/>
              <a:gdLst/>
              <a:ahLst/>
              <a:cxnLst/>
              <a:rect l="l" t="t" r="r" b="b"/>
              <a:pathLst>
                <a:path w="63706" h="15590" extrusionOk="0">
                  <a:moveTo>
                    <a:pt x="14462" y="711"/>
                  </a:moveTo>
                  <a:cubicBezTo>
                    <a:pt x="12479" y="711"/>
                    <a:pt x="11122" y="717"/>
                    <a:pt x="10637" y="730"/>
                  </a:cubicBezTo>
                  <a:cubicBezTo>
                    <a:pt x="7670" y="822"/>
                    <a:pt x="777" y="0"/>
                    <a:pt x="183" y="7418"/>
                  </a:cubicBezTo>
                  <a:cubicBezTo>
                    <a:pt x="1" y="9746"/>
                    <a:pt x="662" y="12622"/>
                    <a:pt x="2169" y="14471"/>
                  </a:cubicBezTo>
                  <a:cubicBezTo>
                    <a:pt x="2580" y="14951"/>
                    <a:pt x="3036" y="15316"/>
                    <a:pt x="3538" y="15590"/>
                  </a:cubicBezTo>
                  <a:cubicBezTo>
                    <a:pt x="2055" y="13741"/>
                    <a:pt x="1416" y="10933"/>
                    <a:pt x="1598" y="8605"/>
                  </a:cubicBezTo>
                  <a:cubicBezTo>
                    <a:pt x="2192" y="1210"/>
                    <a:pt x="9085" y="2031"/>
                    <a:pt x="12052" y="1940"/>
                  </a:cubicBezTo>
                  <a:cubicBezTo>
                    <a:pt x="12585" y="1924"/>
                    <a:pt x="14162" y="1917"/>
                    <a:pt x="16462" y="1917"/>
                  </a:cubicBezTo>
                  <a:cubicBezTo>
                    <a:pt x="27185" y="1917"/>
                    <a:pt x="53623" y="2066"/>
                    <a:pt x="63227" y="2123"/>
                  </a:cubicBezTo>
                  <a:cubicBezTo>
                    <a:pt x="63386" y="1712"/>
                    <a:pt x="63546" y="1301"/>
                    <a:pt x="63706" y="936"/>
                  </a:cubicBezTo>
                  <a:cubicBezTo>
                    <a:pt x="56213" y="897"/>
                    <a:pt x="25547" y="711"/>
                    <a:pt x="14462" y="71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2" name="Google Shape;6242;p74"/>
            <p:cNvSpPr/>
            <p:nvPr/>
          </p:nvSpPr>
          <p:spPr>
            <a:xfrm>
              <a:off x="4613925" y="3875400"/>
              <a:ext cx="2994150" cy="90750"/>
            </a:xfrm>
            <a:custGeom>
              <a:avLst/>
              <a:gdLst/>
              <a:ahLst/>
              <a:cxnLst/>
              <a:rect l="l" t="t" r="r" b="b"/>
              <a:pathLst>
                <a:path w="119766" h="3630" extrusionOk="0">
                  <a:moveTo>
                    <a:pt x="53891" y="0"/>
                  </a:moveTo>
                  <a:cubicBezTo>
                    <a:pt x="53891" y="0"/>
                    <a:pt x="4977" y="2305"/>
                    <a:pt x="2078" y="2899"/>
                  </a:cubicBezTo>
                  <a:cubicBezTo>
                    <a:pt x="1347" y="3036"/>
                    <a:pt x="640" y="3264"/>
                    <a:pt x="1" y="3629"/>
                  </a:cubicBezTo>
                  <a:lnTo>
                    <a:pt x="119240" y="3013"/>
                  </a:lnTo>
                  <a:cubicBezTo>
                    <a:pt x="119560" y="2465"/>
                    <a:pt x="119765" y="2168"/>
                    <a:pt x="119765" y="2168"/>
                  </a:cubicBezTo>
                  <a:lnTo>
                    <a:pt x="53891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3" name="Google Shape;6243;p74"/>
            <p:cNvSpPr/>
            <p:nvPr/>
          </p:nvSpPr>
          <p:spPr>
            <a:xfrm>
              <a:off x="4809075" y="3962125"/>
              <a:ext cx="721325" cy="449100"/>
            </a:xfrm>
            <a:custGeom>
              <a:avLst/>
              <a:gdLst/>
              <a:ahLst/>
              <a:cxnLst/>
              <a:rect l="l" t="t" r="r" b="b"/>
              <a:pathLst>
                <a:path w="28853" h="17964" extrusionOk="0">
                  <a:moveTo>
                    <a:pt x="6529" y="0"/>
                  </a:moveTo>
                  <a:cubicBezTo>
                    <a:pt x="6529" y="0"/>
                    <a:pt x="1" y="10021"/>
                    <a:pt x="7739" y="17964"/>
                  </a:cubicBezTo>
                  <a:lnTo>
                    <a:pt x="28738" y="17964"/>
                  </a:lnTo>
                  <a:cubicBezTo>
                    <a:pt x="28738" y="17964"/>
                    <a:pt x="21776" y="9153"/>
                    <a:pt x="288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4" name="Google Shape;6244;p74"/>
            <p:cNvSpPr/>
            <p:nvPr/>
          </p:nvSpPr>
          <p:spPr>
            <a:xfrm>
              <a:off x="4782275" y="3963825"/>
              <a:ext cx="720725" cy="449125"/>
            </a:xfrm>
            <a:custGeom>
              <a:avLst/>
              <a:gdLst/>
              <a:ahLst/>
              <a:cxnLst/>
              <a:rect l="l" t="t" r="r" b="b"/>
              <a:pathLst>
                <a:path w="28829" h="17965" extrusionOk="0">
                  <a:moveTo>
                    <a:pt x="6528" y="1"/>
                  </a:moveTo>
                  <a:cubicBezTo>
                    <a:pt x="6528" y="1"/>
                    <a:pt x="0" y="10021"/>
                    <a:pt x="7715" y="17964"/>
                  </a:cubicBezTo>
                  <a:lnTo>
                    <a:pt x="28714" y="17964"/>
                  </a:lnTo>
                  <a:cubicBezTo>
                    <a:pt x="28714" y="17964"/>
                    <a:pt x="21753" y="9154"/>
                    <a:pt x="288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5" name="Google Shape;6245;p74"/>
            <p:cNvSpPr/>
            <p:nvPr/>
          </p:nvSpPr>
          <p:spPr>
            <a:xfrm>
              <a:off x="6961525" y="4109925"/>
              <a:ext cx="576350" cy="33125"/>
            </a:xfrm>
            <a:custGeom>
              <a:avLst/>
              <a:gdLst/>
              <a:ahLst/>
              <a:cxnLst/>
              <a:rect l="l" t="t" r="r" b="b"/>
              <a:pathLst>
                <a:path w="23054" h="1325" extrusionOk="0">
                  <a:moveTo>
                    <a:pt x="23054" y="0"/>
                  </a:moveTo>
                  <a:lnTo>
                    <a:pt x="0" y="685"/>
                  </a:lnTo>
                  <a:lnTo>
                    <a:pt x="22917" y="1324"/>
                  </a:lnTo>
                  <a:cubicBezTo>
                    <a:pt x="22939" y="868"/>
                    <a:pt x="22985" y="434"/>
                    <a:pt x="230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6" name="Google Shape;6246;p74"/>
            <p:cNvSpPr/>
            <p:nvPr/>
          </p:nvSpPr>
          <p:spPr>
            <a:xfrm>
              <a:off x="7323300" y="4198375"/>
              <a:ext cx="215725" cy="42800"/>
            </a:xfrm>
            <a:custGeom>
              <a:avLst/>
              <a:gdLst/>
              <a:ahLst/>
              <a:cxnLst/>
              <a:rect l="l" t="t" r="r" b="b"/>
              <a:pathLst>
                <a:path w="8629" h="1712" extrusionOk="0">
                  <a:moveTo>
                    <a:pt x="8423" y="0"/>
                  </a:moveTo>
                  <a:lnTo>
                    <a:pt x="0" y="1621"/>
                  </a:lnTo>
                  <a:lnTo>
                    <a:pt x="8628" y="1712"/>
                  </a:lnTo>
                  <a:cubicBezTo>
                    <a:pt x="8537" y="1141"/>
                    <a:pt x="8468" y="548"/>
                    <a:pt x="842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7" name="Google Shape;6247;p74"/>
            <p:cNvSpPr/>
            <p:nvPr/>
          </p:nvSpPr>
          <p:spPr>
            <a:xfrm>
              <a:off x="6224250" y="4144725"/>
              <a:ext cx="1309625" cy="72500"/>
            </a:xfrm>
            <a:custGeom>
              <a:avLst/>
              <a:gdLst/>
              <a:ahLst/>
              <a:cxnLst/>
              <a:rect l="l" t="t" r="r" b="b"/>
              <a:pathLst>
                <a:path w="52385" h="2900" extrusionOk="0">
                  <a:moveTo>
                    <a:pt x="52385" y="1"/>
                  </a:moveTo>
                  <a:lnTo>
                    <a:pt x="1" y="2899"/>
                  </a:lnTo>
                  <a:lnTo>
                    <a:pt x="52385" y="2032"/>
                  </a:lnTo>
                  <a:cubicBezTo>
                    <a:pt x="52339" y="1324"/>
                    <a:pt x="52339" y="640"/>
                    <a:pt x="523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8" name="Google Shape;6248;p74"/>
            <p:cNvSpPr/>
            <p:nvPr/>
          </p:nvSpPr>
          <p:spPr>
            <a:xfrm>
              <a:off x="6414850" y="4291375"/>
              <a:ext cx="1151550" cy="37125"/>
            </a:xfrm>
            <a:custGeom>
              <a:avLst/>
              <a:gdLst/>
              <a:ahLst/>
              <a:cxnLst/>
              <a:rect l="l" t="t" r="r" b="b"/>
              <a:pathLst>
                <a:path w="46062" h="1485" extrusionOk="0">
                  <a:moveTo>
                    <a:pt x="45468" y="1"/>
                  </a:moveTo>
                  <a:lnTo>
                    <a:pt x="0" y="1370"/>
                  </a:lnTo>
                  <a:lnTo>
                    <a:pt x="46062" y="1484"/>
                  </a:lnTo>
                  <a:cubicBezTo>
                    <a:pt x="45834" y="982"/>
                    <a:pt x="45651" y="480"/>
                    <a:pt x="4546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49" name="Google Shape;6249;p74"/>
            <p:cNvSpPr/>
            <p:nvPr/>
          </p:nvSpPr>
          <p:spPr>
            <a:xfrm>
              <a:off x="6350925" y="4035175"/>
              <a:ext cx="1205775" cy="23050"/>
            </a:xfrm>
            <a:custGeom>
              <a:avLst/>
              <a:gdLst/>
              <a:ahLst/>
              <a:cxnLst/>
              <a:rect l="l" t="t" r="r" b="b"/>
              <a:pathLst>
                <a:path w="48231" h="922" extrusionOk="0">
                  <a:moveTo>
                    <a:pt x="48231" y="0"/>
                  </a:moveTo>
                  <a:lnTo>
                    <a:pt x="48231" y="0"/>
                  </a:lnTo>
                  <a:cubicBezTo>
                    <a:pt x="39101" y="91"/>
                    <a:pt x="1" y="457"/>
                    <a:pt x="480" y="753"/>
                  </a:cubicBezTo>
                  <a:cubicBezTo>
                    <a:pt x="711" y="885"/>
                    <a:pt x="9664" y="922"/>
                    <a:pt x="19878" y="922"/>
                  </a:cubicBezTo>
                  <a:cubicBezTo>
                    <a:pt x="30883" y="922"/>
                    <a:pt x="43352" y="879"/>
                    <a:pt x="47957" y="867"/>
                  </a:cubicBezTo>
                  <a:cubicBezTo>
                    <a:pt x="48048" y="571"/>
                    <a:pt x="48140" y="274"/>
                    <a:pt x="482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0" name="Google Shape;6250;p74"/>
            <p:cNvSpPr/>
            <p:nvPr/>
          </p:nvSpPr>
          <p:spPr>
            <a:xfrm>
              <a:off x="4444450" y="3999225"/>
              <a:ext cx="1496800" cy="397175"/>
            </a:xfrm>
            <a:custGeom>
              <a:avLst/>
              <a:gdLst/>
              <a:ahLst/>
              <a:cxnLst/>
              <a:rect l="l" t="t" r="r" b="b"/>
              <a:pathLst>
                <a:path w="59872" h="15887" extrusionOk="0">
                  <a:moveTo>
                    <a:pt x="59871" y="0"/>
                  </a:moveTo>
                  <a:lnTo>
                    <a:pt x="6095" y="114"/>
                  </a:lnTo>
                  <a:lnTo>
                    <a:pt x="6095" y="114"/>
                  </a:lnTo>
                  <a:cubicBezTo>
                    <a:pt x="1" y="11002"/>
                    <a:pt x="8492" y="15886"/>
                    <a:pt x="8492" y="15886"/>
                  </a:cubicBezTo>
                  <a:cubicBezTo>
                    <a:pt x="2626" y="7190"/>
                    <a:pt x="7510" y="2283"/>
                    <a:pt x="7510" y="2283"/>
                  </a:cubicBezTo>
                  <a:lnTo>
                    <a:pt x="7510" y="2283"/>
                  </a:lnTo>
                  <a:lnTo>
                    <a:pt x="59871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1" name="Google Shape;6251;p74"/>
            <p:cNvSpPr/>
            <p:nvPr/>
          </p:nvSpPr>
          <p:spPr>
            <a:xfrm>
              <a:off x="4518625" y="4107075"/>
              <a:ext cx="1424325" cy="163775"/>
            </a:xfrm>
            <a:custGeom>
              <a:avLst/>
              <a:gdLst/>
              <a:ahLst/>
              <a:cxnLst/>
              <a:rect l="l" t="t" r="r" b="b"/>
              <a:pathLst>
                <a:path w="56973" h="6551" extrusionOk="0">
                  <a:moveTo>
                    <a:pt x="549" y="0"/>
                  </a:moveTo>
                  <a:cubicBezTo>
                    <a:pt x="343" y="982"/>
                    <a:pt x="183" y="2077"/>
                    <a:pt x="92" y="3355"/>
                  </a:cubicBezTo>
                  <a:cubicBezTo>
                    <a:pt x="1" y="4360"/>
                    <a:pt x="69" y="5478"/>
                    <a:pt x="320" y="6551"/>
                  </a:cubicBezTo>
                  <a:lnTo>
                    <a:pt x="56973" y="6551"/>
                  </a:lnTo>
                  <a:lnTo>
                    <a:pt x="5697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2" name="Google Shape;6252;p74"/>
            <p:cNvSpPr/>
            <p:nvPr/>
          </p:nvSpPr>
          <p:spPr>
            <a:xfrm>
              <a:off x="4506075" y="3966250"/>
              <a:ext cx="164375" cy="449775"/>
            </a:xfrm>
            <a:custGeom>
              <a:avLst/>
              <a:gdLst/>
              <a:ahLst/>
              <a:cxnLst/>
              <a:rect l="l" t="t" r="r" b="b"/>
              <a:pathLst>
                <a:path w="6575" h="17991" extrusionOk="0">
                  <a:moveTo>
                    <a:pt x="4372" y="1"/>
                  </a:moveTo>
                  <a:cubicBezTo>
                    <a:pt x="4349" y="1"/>
                    <a:pt x="4315" y="7"/>
                    <a:pt x="4269" y="18"/>
                  </a:cubicBezTo>
                  <a:cubicBezTo>
                    <a:pt x="4178" y="18"/>
                    <a:pt x="4064" y="41"/>
                    <a:pt x="3904" y="87"/>
                  </a:cubicBezTo>
                  <a:cubicBezTo>
                    <a:pt x="3607" y="178"/>
                    <a:pt x="3196" y="360"/>
                    <a:pt x="2763" y="703"/>
                  </a:cubicBezTo>
                  <a:cubicBezTo>
                    <a:pt x="2352" y="1068"/>
                    <a:pt x="1941" y="1570"/>
                    <a:pt x="1621" y="2141"/>
                  </a:cubicBezTo>
                  <a:cubicBezTo>
                    <a:pt x="1279" y="2734"/>
                    <a:pt x="1005" y="3396"/>
                    <a:pt x="777" y="4081"/>
                  </a:cubicBezTo>
                  <a:cubicBezTo>
                    <a:pt x="343" y="5450"/>
                    <a:pt x="138" y="6866"/>
                    <a:pt x="46" y="7916"/>
                  </a:cubicBezTo>
                  <a:cubicBezTo>
                    <a:pt x="1" y="8441"/>
                    <a:pt x="1" y="8897"/>
                    <a:pt x="1" y="9217"/>
                  </a:cubicBezTo>
                  <a:cubicBezTo>
                    <a:pt x="1" y="9376"/>
                    <a:pt x="1" y="9491"/>
                    <a:pt x="1" y="9582"/>
                  </a:cubicBezTo>
                  <a:cubicBezTo>
                    <a:pt x="1" y="9673"/>
                    <a:pt x="1" y="9719"/>
                    <a:pt x="1" y="9719"/>
                  </a:cubicBezTo>
                  <a:cubicBezTo>
                    <a:pt x="1" y="9719"/>
                    <a:pt x="24" y="9901"/>
                    <a:pt x="46" y="10198"/>
                  </a:cubicBezTo>
                  <a:cubicBezTo>
                    <a:pt x="92" y="10518"/>
                    <a:pt x="138" y="10951"/>
                    <a:pt x="252" y="11499"/>
                  </a:cubicBezTo>
                  <a:cubicBezTo>
                    <a:pt x="343" y="12024"/>
                    <a:pt x="526" y="12640"/>
                    <a:pt x="754" y="13257"/>
                  </a:cubicBezTo>
                  <a:cubicBezTo>
                    <a:pt x="1028" y="13896"/>
                    <a:pt x="1347" y="14535"/>
                    <a:pt x="1781" y="15128"/>
                  </a:cubicBezTo>
                  <a:cubicBezTo>
                    <a:pt x="1895" y="15265"/>
                    <a:pt x="2009" y="15402"/>
                    <a:pt x="2123" y="15539"/>
                  </a:cubicBezTo>
                  <a:cubicBezTo>
                    <a:pt x="2238" y="15676"/>
                    <a:pt x="2352" y="15813"/>
                    <a:pt x="2489" y="15950"/>
                  </a:cubicBezTo>
                  <a:cubicBezTo>
                    <a:pt x="2626" y="16064"/>
                    <a:pt x="2740" y="16178"/>
                    <a:pt x="2877" y="16315"/>
                  </a:cubicBezTo>
                  <a:cubicBezTo>
                    <a:pt x="3014" y="16407"/>
                    <a:pt x="3151" y="16521"/>
                    <a:pt x="3288" y="16612"/>
                  </a:cubicBezTo>
                  <a:cubicBezTo>
                    <a:pt x="3356" y="16680"/>
                    <a:pt x="3425" y="16726"/>
                    <a:pt x="3470" y="16772"/>
                  </a:cubicBezTo>
                  <a:cubicBezTo>
                    <a:pt x="3539" y="16817"/>
                    <a:pt x="3630" y="16863"/>
                    <a:pt x="3698" y="16909"/>
                  </a:cubicBezTo>
                  <a:cubicBezTo>
                    <a:pt x="3835" y="16977"/>
                    <a:pt x="3950" y="17069"/>
                    <a:pt x="4086" y="17160"/>
                  </a:cubicBezTo>
                  <a:cubicBezTo>
                    <a:pt x="4360" y="17297"/>
                    <a:pt x="4634" y="17411"/>
                    <a:pt x="4863" y="17525"/>
                  </a:cubicBezTo>
                  <a:cubicBezTo>
                    <a:pt x="5114" y="17616"/>
                    <a:pt x="5342" y="17708"/>
                    <a:pt x="5547" y="17776"/>
                  </a:cubicBezTo>
                  <a:cubicBezTo>
                    <a:pt x="5661" y="17799"/>
                    <a:pt x="5753" y="17845"/>
                    <a:pt x="5844" y="17845"/>
                  </a:cubicBezTo>
                  <a:cubicBezTo>
                    <a:pt x="5935" y="17867"/>
                    <a:pt x="6027" y="17890"/>
                    <a:pt x="6095" y="17913"/>
                  </a:cubicBezTo>
                  <a:cubicBezTo>
                    <a:pt x="6318" y="17964"/>
                    <a:pt x="6476" y="17990"/>
                    <a:pt x="6541" y="17990"/>
                  </a:cubicBezTo>
                  <a:cubicBezTo>
                    <a:pt x="6563" y="17990"/>
                    <a:pt x="6574" y="17987"/>
                    <a:pt x="6574" y="17982"/>
                  </a:cubicBezTo>
                  <a:cubicBezTo>
                    <a:pt x="6574" y="17959"/>
                    <a:pt x="6415" y="17867"/>
                    <a:pt x="6141" y="17776"/>
                  </a:cubicBezTo>
                  <a:cubicBezTo>
                    <a:pt x="6072" y="17730"/>
                    <a:pt x="5981" y="17708"/>
                    <a:pt x="5912" y="17685"/>
                  </a:cubicBezTo>
                  <a:cubicBezTo>
                    <a:pt x="5821" y="17639"/>
                    <a:pt x="5730" y="17616"/>
                    <a:pt x="5639" y="17571"/>
                  </a:cubicBezTo>
                  <a:cubicBezTo>
                    <a:pt x="5433" y="17479"/>
                    <a:pt x="5228" y="17365"/>
                    <a:pt x="4999" y="17251"/>
                  </a:cubicBezTo>
                  <a:cubicBezTo>
                    <a:pt x="4086" y="16795"/>
                    <a:pt x="2968" y="15950"/>
                    <a:pt x="2238" y="14809"/>
                  </a:cubicBezTo>
                  <a:cubicBezTo>
                    <a:pt x="1850" y="14261"/>
                    <a:pt x="1576" y="13645"/>
                    <a:pt x="1347" y="13051"/>
                  </a:cubicBezTo>
                  <a:cubicBezTo>
                    <a:pt x="1165" y="12435"/>
                    <a:pt x="1005" y="11864"/>
                    <a:pt x="937" y="11362"/>
                  </a:cubicBezTo>
                  <a:cubicBezTo>
                    <a:pt x="845" y="10860"/>
                    <a:pt x="822" y="10426"/>
                    <a:pt x="800" y="10152"/>
                  </a:cubicBezTo>
                  <a:cubicBezTo>
                    <a:pt x="777" y="9833"/>
                    <a:pt x="777" y="9673"/>
                    <a:pt x="777" y="9673"/>
                  </a:cubicBezTo>
                  <a:cubicBezTo>
                    <a:pt x="777" y="9673"/>
                    <a:pt x="777" y="9627"/>
                    <a:pt x="754" y="9559"/>
                  </a:cubicBezTo>
                  <a:cubicBezTo>
                    <a:pt x="754" y="9468"/>
                    <a:pt x="754" y="9354"/>
                    <a:pt x="754" y="9217"/>
                  </a:cubicBezTo>
                  <a:cubicBezTo>
                    <a:pt x="754" y="8897"/>
                    <a:pt x="731" y="8486"/>
                    <a:pt x="754" y="7961"/>
                  </a:cubicBezTo>
                  <a:cubicBezTo>
                    <a:pt x="800" y="6934"/>
                    <a:pt x="959" y="5565"/>
                    <a:pt x="1302" y="4241"/>
                  </a:cubicBezTo>
                  <a:cubicBezTo>
                    <a:pt x="1484" y="3579"/>
                    <a:pt x="1713" y="2917"/>
                    <a:pt x="1987" y="2346"/>
                  </a:cubicBezTo>
                  <a:cubicBezTo>
                    <a:pt x="2260" y="1776"/>
                    <a:pt x="2603" y="1296"/>
                    <a:pt x="2968" y="931"/>
                  </a:cubicBezTo>
                  <a:cubicBezTo>
                    <a:pt x="3333" y="566"/>
                    <a:pt x="3698" y="360"/>
                    <a:pt x="3972" y="223"/>
                  </a:cubicBezTo>
                  <a:cubicBezTo>
                    <a:pt x="4109" y="155"/>
                    <a:pt x="4201" y="109"/>
                    <a:pt x="4292" y="87"/>
                  </a:cubicBezTo>
                  <a:cubicBezTo>
                    <a:pt x="4360" y="64"/>
                    <a:pt x="4406" y="41"/>
                    <a:pt x="4406" y="18"/>
                  </a:cubicBezTo>
                  <a:cubicBezTo>
                    <a:pt x="4406" y="7"/>
                    <a:pt x="4395" y="1"/>
                    <a:pt x="4372" y="1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3" name="Google Shape;6253;p74"/>
            <p:cNvSpPr/>
            <p:nvPr/>
          </p:nvSpPr>
          <p:spPr>
            <a:xfrm>
              <a:off x="4621350" y="3951850"/>
              <a:ext cx="2982725" cy="466800"/>
            </a:xfrm>
            <a:custGeom>
              <a:avLst/>
              <a:gdLst/>
              <a:ahLst/>
              <a:cxnLst/>
              <a:rect l="l" t="t" r="r" b="b"/>
              <a:pathLst>
                <a:path w="119309" h="18672" extrusionOk="0">
                  <a:moveTo>
                    <a:pt x="59415" y="1"/>
                  </a:moveTo>
                  <a:cubicBezTo>
                    <a:pt x="59415" y="1"/>
                    <a:pt x="44555" y="46"/>
                    <a:pt x="29719" y="115"/>
                  </a:cubicBezTo>
                  <a:cubicBezTo>
                    <a:pt x="22278" y="160"/>
                    <a:pt x="14860" y="206"/>
                    <a:pt x="9290" y="229"/>
                  </a:cubicBezTo>
                  <a:cubicBezTo>
                    <a:pt x="6506" y="252"/>
                    <a:pt x="4177" y="274"/>
                    <a:pt x="2557" y="297"/>
                  </a:cubicBezTo>
                  <a:cubicBezTo>
                    <a:pt x="1758" y="320"/>
                    <a:pt x="1119" y="320"/>
                    <a:pt x="662" y="343"/>
                  </a:cubicBezTo>
                  <a:cubicBezTo>
                    <a:pt x="457" y="343"/>
                    <a:pt x="297" y="343"/>
                    <a:pt x="183" y="366"/>
                  </a:cubicBezTo>
                  <a:cubicBezTo>
                    <a:pt x="69" y="366"/>
                    <a:pt x="0" y="366"/>
                    <a:pt x="0" y="389"/>
                  </a:cubicBezTo>
                  <a:lnTo>
                    <a:pt x="183" y="389"/>
                  </a:lnTo>
                  <a:cubicBezTo>
                    <a:pt x="297" y="411"/>
                    <a:pt x="457" y="411"/>
                    <a:pt x="662" y="411"/>
                  </a:cubicBezTo>
                  <a:cubicBezTo>
                    <a:pt x="1119" y="434"/>
                    <a:pt x="1758" y="434"/>
                    <a:pt x="2557" y="457"/>
                  </a:cubicBezTo>
                  <a:cubicBezTo>
                    <a:pt x="4177" y="480"/>
                    <a:pt x="6506" y="503"/>
                    <a:pt x="9290" y="526"/>
                  </a:cubicBezTo>
                  <a:cubicBezTo>
                    <a:pt x="14860" y="548"/>
                    <a:pt x="22278" y="594"/>
                    <a:pt x="29719" y="640"/>
                  </a:cubicBezTo>
                  <a:cubicBezTo>
                    <a:pt x="40173" y="685"/>
                    <a:pt x="50627" y="731"/>
                    <a:pt x="55900" y="754"/>
                  </a:cubicBezTo>
                  <a:cubicBezTo>
                    <a:pt x="55808" y="822"/>
                    <a:pt x="55717" y="891"/>
                    <a:pt x="55603" y="982"/>
                  </a:cubicBezTo>
                  <a:cubicBezTo>
                    <a:pt x="55512" y="1051"/>
                    <a:pt x="55397" y="1142"/>
                    <a:pt x="55283" y="1233"/>
                  </a:cubicBezTo>
                  <a:cubicBezTo>
                    <a:pt x="55169" y="1347"/>
                    <a:pt x="55078" y="1461"/>
                    <a:pt x="54964" y="1553"/>
                  </a:cubicBezTo>
                  <a:cubicBezTo>
                    <a:pt x="54736" y="1781"/>
                    <a:pt x="54530" y="2032"/>
                    <a:pt x="54302" y="2306"/>
                  </a:cubicBezTo>
                  <a:cubicBezTo>
                    <a:pt x="53891" y="2854"/>
                    <a:pt x="53526" y="3470"/>
                    <a:pt x="53206" y="4132"/>
                  </a:cubicBezTo>
                  <a:cubicBezTo>
                    <a:pt x="52932" y="4817"/>
                    <a:pt x="52704" y="5501"/>
                    <a:pt x="52544" y="6163"/>
                  </a:cubicBezTo>
                  <a:cubicBezTo>
                    <a:pt x="52385" y="6825"/>
                    <a:pt x="52270" y="7464"/>
                    <a:pt x="52225" y="7989"/>
                  </a:cubicBezTo>
                  <a:cubicBezTo>
                    <a:pt x="52156" y="8537"/>
                    <a:pt x="52133" y="8994"/>
                    <a:pt x="52111" y="9290"/>
                  </a:cubicBezTo>
                  <a:cubicBezTo>
                    <a:pt x="52111" y="9610"/>
                    <a:pt x="52088" y="9793"/>
                    <a:pt x="52088" y="9793"/>
                  </a:cubicBezTo>
                  <a:lnTo>
                    <a:pt x="52088" y="9930"/>
                  </a:lnTo>
                  <a:cubicBezTo>
                    <a:pt x="52088" y="10021"/>
                    <a:pt x="52088" y="10135"/>
                    <a:pt x="52111" y="10295"/>
                  </a:cubicBezTo>
                  <a:cubicBezTo>
                    <a:pt x="52111" y="10455"/>
                    <a:pt x="52111" y="10660"/>
                    <a:pt x="52133" y="10865"/>
                  </a:cubicBezTo>
                  <a:cubicBezTo>
                    <a:pt x="52133" y="11094"/>
                    <a:pt x="52202" y="11345"/>
                    <a:pt x="52225" y="11619"/>
                  </a:cubicBezTo>
                  <a:cubicBezTo>
                    <a:pt x="52385" y="12714"/>
                    <a:pt x="52887" y="14129"/>
                    <a:pt x="53754" y="15339"/>
                  </a:cubicBezTo>
                  <a:cubicBezTo>
                    <a:pt x="54530" y="16458"/>
                    <a:pt x="55580" y="17325"/>
                    <a:pt x="56470" y="17873"/>
                  </a:cubicBezTo>
                  <a:cubicBezTo>
                    <a:pt x="51083" y="17873"/>
                    <a:pt x="41154" y="17918"/>
                    <a:pt x="31225" y="17964"/>
                  </a:cubicBezTo>
                  <a:cubicBezTo>
                    <a:pt x="23899" y="18010"/>
                    <a:pt x="16549" y="18055"/>
                    <a:pt x="11048" y="18078"/>
                  </a:cubicBezTo>
                  <a:cubicBezTo>
                    <a:pt x="8286" y="18101"/>
                    <a:pt x="5981" y="18124"/>
                    <a:pt x="4383" y="18147"/>
                  </a:cubicBezTo>
                  <a:cubicBezTo>
                    <a:pt x="3584" y="18170"/>
                    <a:pt x="2945" y="18170"/>
                    <a:pt x="2511" y="18192"/>
                  </a:cubicBezTo>
                  <a:cubicBezTo>
                    <a:pt x="2306" y="18192"/>
                    <a:pt x="2146" y="18192"/>
                    <a:pt x="2032" y="18215"/>
                  </a:cubicBezTo>
                  <a:cubicBezTo>
                    <a:pt x="1918" y="18215"/>
                    <a:pt x="1849" y="18215"/>
                    <a:pt x="1849" y="18238"/>
                  </a:cubicBezTo>
                  <a:lnTo>
                    <a:pt x="2032" y="18238"/>
                  </a:lnTo>
                  <a:cubicBezTo>
                    <a:pt x="2146" y="18261"/>
                    <a:pt x="2306" y="18261"/>
                    <a:pt x="2511" y="18261"/>
                  </a:cubicBezTo>
                  <a:cubicBezTo>
                    <a:pt x="2945" y="18284"/>
                    <a:pt x="3584" y="18284"/>
                    <a:pt x="4383" y="18306"/>
                  </a:cubicBezTo>
                  <a:cubicBezTo>
                    <a:pt x="5981" y="18329"/>
                    <a:pt x="8286" y="18352"/>
                    <a:pt x="11048" y="18375"/>
                  </a:cubicBezTo>
                  <a:cubicBezTo>
                    <a:pt x="16549" y="18398"/>
                    <a:pt x="23899" y="18443"/>
                    <a:pt x="31225" y="18489"/>
                  </a:cubicBezTo>
                  <a:cubicBezTo>
                    <a:pt x="42204" y="18535"/>
                    <a:pt x="53206" y="18580"/>
                    <a:pt x="58045" y="18603"/>
                  </a:cubicBezTo>
                  <a:cubicBezTo>
                    <a:pt x="58228" y="18649"/>
                    <a:pt x="58342" y="18672"/>
                    <a:pt x="58342" y="18672"/>
                  </a:cubicBezTo>
                  <a:cubicBezTo>
                    <a:pt x="58342" y="18649"/>
                    <a:pt x="58319" y="18626"/>
                    <a:pt x="58273" y="18603"/>
                  </a:cubicBezTo>
                  <a:lnTo>
                    <a:pt x="60602" y="18603"/>
                  </a:lnTo>
                  <a:cubicBezTo>
                    <a:pt x="60602" y="18603"/>
                    <a:pt x="75278" y="18558"/>
                    <a:pt x="89955" y="18489"/>
                  </a:cubicBezTo>
                  <a:cubicBezTo>
                    <a:pt x="97282" y="18443"/>
                    <a:pt x="104632" y="18398"/>
                    <a:pt x="110133" y="18375"/>
                  </a:cubicBezTo>
                  <a:cubicBezTo>
                    <a:pt x="112872" y="18352"/>
                    <a:pt x="115177" y="18329"/>
                    <a:pt x="116775" y="18306"/>
                  </a:cubicBezTo>
                  <a:cubicBezTo>
                    <a:pt x="117574" y="18284"/>
                    <a:pt x="118213" y="18284"/>
                    <a:pt x="118646" y="18261"/>
                  </a:cubicBezTo>
                  <a:cubicBezTo>
                    <a:pt x="118852" y="18261"/>
                    <a:pt x="119012" y="18261"/>
                    <a:pt x="119126" y="18238"/>
                  </a:cubicBezTo>
                  <a:lnTo>
                    <a:pt x="119308" y="18238"/>
                  </a:lnTo>
                  <a:cubicBezTo>
                    <a:pt x="119308" y="18215"/>
                    <a:pt x="119240" y="18215"/>
                    <a:pt x="119126" y="18215"/>
                  </a:cubicBezTo>
                  <a:cubicBezTo>
                    <a:pt x="119012" y="18192"/>
                    <a:pt x="118852" y="18192"/>
                    <a:pt x="118646" y="18192"/>
                  </a:cubicBezTo>
                  <a:cubicBezTo>
                    <a:pt x="118213" y="18170"/>
                    <a:pt x="117574" y="18170"/>
                    <a:pt x="116775" y="18147"/>
                  </a:cubicBezTo>
                  <a:cubicBezTo>
                    <a:pt x="115177" y="18124"/>
                    <a:pt x="112872" y="18101"/>
                    <a:pt x="110133" y="18078"/>
                  </a:cubicBezTo>
                  <a:cubicBezTo>
                    <a:pt x="104632" y="18055"/>
                    <a:pt x="97282" y="18010"/>
                    <a:pt x="89955" y="17964"/>
                  </a:cubicBezTo>
                  <a:cubicBezTo>
                    <a:pt x="75278" y="17896"/>
                    <a:pt x="60602" y="17850"/>
                    <a:pt x="60602" y="17850"/>
                  </a:cubicBezTo>
                  <a:lnTo>
                    <a:pt x="57018" y="17850"/>
                  </a:lnTo>
                  <a:cubicBezTo>
                    <a:pt x="56972" y="17827"/>
                    <a:pt x="56904" y="17781"/>
                    <a:pt x="56835" y="17736"/>
                  </a:cubicBezTo>
                  <a:cubicBezTo>
                    <a:pt x="55968" y="17142"/>
                    <a:pt x="54918" y="16207"/>
                    <a:pt x="54188" y="15020"/>
                  </a:cubicBezTo>
                  <a:cubicBezTo>
                    <a:pt x="53434" y="13878"/>
                    <a:pt x="53024" y="12532"/>
                    <a:pt x="52932" y="11527"/>
                  </a:cubicBezTo>
                  <a:cubicBezTo>
                    <a:pt x="52910" y="11276"/>
                    <a:pt x="52864" y="11025"/>
                    <a:pt x="52864" y="10820"/>
                  </a:cubicBezTo>
                  <a:cubicBezTo>
                    <a:pt x="52864" y="10614"/>
                    <a:pt x="52841" y="10432"/>
                    <a:pt x="52841" y="10295"/>
                  </a:cubicBezTo>
                  <a:cubicBezTo>
                    <a:pt x="52841" y="10135"/>
                    <a:pt x="52841" y="10021"/>
                    <a:pt x="52841" y="9930"/>
                  </a:cubicBezTo>
                  <a:cubicBezTo>
                    <a:pt x="52864" y="9861"/>
                    <a:pt x="52864" y="9815"/>
                    <a:pt x="52864" y="9815"/>
                  </a:cubicBezTo>
                  <a:cubicBezTo>
                    <a:pt x="52864" y="9815"/>
                    <a:pt x="52864" y="9633"/>
                    <a:pt x="52864" y="9336"/>
                  </a:cubicBezTo>
                  <a:cubicBezTo>
                    <a:pt x="52864" y="9017"/>
                    <a:pt x="52864" y="8583"/>
                    <a:pt x="52910" y="8058"/>
                  </a:cubicBezTo>
                  <a:cubicBezTo>
                    <a:pt x="52955" y="7533"/>
                    <a:pt x="53046" y="6939"/>
                    <a:pt x="53161" y="6300"/>
                  </a:cubicBezTo>
                  <a:cubicBezTo>
                    <a:pt x="53275" y="5661"/>
                    <a:pt x="53457" y="4999"/>
                    <a:pt x="53708" y="4337"/>
                  </a:cubicBezTo>
                  <a:cubicBezTo>
                    <a:pt x="53959" y="3698"/>
                    <a:pt x="54302" y="3082"/>
                    <a:pt x="54644" y="2557"/>
                  </a:cubicBezTo>
                  <a:cubicBezTo>
                    <a:pt x="54850" y="2283"/>
                    <a:pt x="55009" y="2032"/>
                    <a:pt x="55238" y="1804"/>
                  </a:cubicBezTo>
                  <a:cubicBezTo>
                    <a:pt x="55329" y="1690"/>
                    <a:pt x="55420" y="1576"/>
                    <a:pt x="55512" y="1484"/>
                  </a:cubicBezTo>
                  <a:cubicBezTo>
                    <a:pt x="55626" y="1393"/>
                    <a:pt x="55717" y="1279"/>
                    <a:pt x="55808" y="1188"/>
                  </a:cubicBezTo>
                  <a:cubicBezTo>
                    <a:pt x="55991" y="1028"/>
                    <a:pt x="56151" y="868"/>
                    <a:pt x="56310" y="754"/>
                  </a:cubicBezTo>
                  <a:lnTo>
                    <a:pt x="59415" y="754"/>
                  </a:lnTo>
                  <a:lnTo>
                    <a:pt x="89088" y="640"/>
                  </a:lnTo>
                  <a:cubicBezTo>
                    <a:pt x="96506" y="594"/>
                    <a:pt x="103924" y="548"/>
                    <a:pt x="109471" y="526"/>
                  </a:cubicBezTo>
                  <a:cubicBezTo>
                    <a:pt x="112255" y="503"/>
                    <a:pt x="114583" y="480"/>
                    <a:pt x="116204" y="457"/>
                  </a:cubicBezTo>
                  <a:cubicBezTo>
                    <a:pt x="117026" y="434"/>
                    <a:pt x="117642" y="434"/>
                    <a:pt x="118076" y="411"/>
                  </a:cubicBezTo>
                  <a:cubicBezTo>
                    <a:pt x="118304" y="411"/>
                    <a:pt x="118464" y="411"/>
                    <a:pt x="118578" y="389"/>
                  </a:cubicBezTo>
                  <a:lnTo>
                    <a:pt x="118761" y="389"/>
                  </a:lnTo>
                  <a:cubicBezTo>
                    <a:pt x="118761" y="366"/>
                    <a:pt x="118692" y="366"/>
                    <a:pt x="118578" y="366"/>
                  </a:cubicBezTo>
                  <a:cubicBezTo>
                    <a:pt x="118464" y="343"/>
                    <a:pt x="118304" y="343"/>
                    <a:pt x="118076" y="343"/>
                  </a:cubicBezTo>
                  <a:cubicBezTo>
                    <a:pt x="117642" y="320"/>
                    <a:pt x="117026" y="320"/>
                    <a:pt x="116204" y="297"/>
                  </a:cubicBezTo>
                  <a:cubicBezTo>
                    <a:pt x="114583" y="274"/>
                    <a:pt x="112255" y="252"/>
                    <a:pt x="109471" y="229"/>
                  </a:cubicBezTo>
                  <a:cubicBezTo>
                    <a:pt x="103924" y="206"/>
                    <a:pt x="96506" y="160"/>
                    <a:pt x="89088" y="115"/>
                  </a:cubicBezTo>
                  <a:cubicBezTo>
                    <a:pt x="74251" y="46"/>
                    <a:pt x="59415" y="1"/>
                    <a:pt x="59415" y="1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4" name="Google Shape;6254;p74"/>
            <p:cNvSpPr/>
            <p:nvPr/>
          </p:nvSpPr>
          <p:spPr>
            <a:xfrm>
              <a:off x="4665850" y="3867400"/>
              <a:ext cx="2942225" cy="80475"/>
            </a:xfrm>
            <a:custGeom>
              <a:avLst/>
              <a:gdLst/>
              <a:ahLst/>
              <a:cxnLst/>
              <a:rect l="l" t="t" r="r" b="b"/>
              <a:pathLst>
                <a:path w="117689" h="3219" extrusionOk="0">
                  <a:moveTo>
                    <a:pt x="51791" y="0"/>
                  </a:moveTo>
                  <a:lnTo>
                    <a:pt x="38849" y="754"/>
                  </a:lnTo>
                  <a:lnTo>
                    <a:pt x="32367" y="1119"/>
                  </a:lnTo>
                  <a:lnTo>
                    <a:pt x="25885" y="1530"/>
                  </a:lnTo>
                  <a:lnTo>
                    <a:pt x="19425" y="1941"/>
                  </a:lnTo>
                  <a:lnTo>
                    <a:pt x="12943" y="2351"/>
                  </a:lnTo>
                  <a:cubicBezTo>
                    <a:pt x="8629" y="2625"/>
                    <a:pt x="4315" y="2899"/>
                    <a:pt x="1" y="3219"/>
                  </a:cubicBezTo>
                  <a:cubicBezTo>
                    <a:pt x="4315" y="3036"/>
                    <a:pt x="8652" y="2831"/>
                    <a:pt x="12966" y="2625"/>
                  </a:cubicBezTo>
                  <a:lnTo>
                    <a:pt x="19448" y="2306"/>
                  </a:lnTo>
                  <a:lnTo>
                    <a:pt x="25930" y="1986"/>
                  </a:lnTo>
                  <a:lnTo>
                    <a:pt x="32390" y="1667"/>
                  </a:lnTo>
                  <a:lnTo>
                    <a:pt x="38872" y="1324"/>
                  </a:lnTo>
                  <a:lnTo>
                    <a:pt x="51814" y="617"/>
                  </a:lnTo>
                  <a:lnTo>
                    <a:pt x="60031" y="913"/>
                  </a:lnTo>
                  <a:lnTo>
                    <a:pt x="68271" y="1165"/>
                  </a:lnTo>
                  <a:lnTo>
                    <a:pt x="84751" y="1667"/>
                  </a:lnTo>
                  <a:lnTo>
                    <a:pt x="101231" y="2123"/>
                  </a:lnTo>
                  <a:lnTo>
                    <a:pt x="109448" y="2306"/>
                  </a:lnTo>
                  <a:lnTo>
                    <a:pt x="117688" y="2488"/>
                  </a:lnTo>
                  <a:lnTo>
                    <a:pt x="109471" y="2123"/>
                  </a:lnTo>
                  <a:lnTo>
                    <a:pt x="101231" y="1781"/>
                  </a:lnTo>
                  <a:lnTo>
                    <a:pt x="84774" y="1119"/>
                  </a:lnTo>
                  <a:lnTo>
                    <a:pt x="68294" y="548"/>
                  </a:lnTo>
                  <a:lnTo>
                    <a:pt x="60054" y="252"/>
                  </a:lnTo>
                  <a:lnTo>
                    <a:pt x="51814" y="0"/>
                  </a:ln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5" name="Google Shape;6255;p74"/>
            <p:cNvSpPr/>
            <p:nvPr/>
          </p:nvSpPr>
          <p:spPr>
            <a:xfrm>
              <a:off x="4702950" y="4048300"/>
              <a:ext cx="1265675" cy="334975"/>
            </a:xfrm>
            <a:custGeom>
              <a:avLst/>
              <a:gdLst/>
              <a:ahLst/>
              <a:cxnLst/>
              <a:rect l="l" t="t" r="r" b="b"/>
              <a:pathLst>
                <a:path w="50627" h="13399" extrusionOk="0">
                  <a:moveTo>
                    <a:pt x="48344" y="0"/>
                  </a:moveTo>
                  <a:lnTo>
                    <a:pt x="48344" y="0"/>
                  </a:lnTo>
                  <a:cubicBezTo>
                    <a:pt x="38324" y="9039"/>
                    <a:pt x="0" y="13398"/>
                    <a:pt x="0" y="13398"/>
                  </a:cubicBezTo>
                  <a:lnTo>
                    <a:pt x="50627" y="13284"/>
                  </a:lnTo>
                  <a:cubicBezTo>
                    <a:pt x="43985" y="8058"/>
                    <a:pt x="48344" y="0"/>
                    <a:pt x="4834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6" name="Google Shape;6256;p74"/>
            <p:cNvSpPr/>
            <p:nvPr/>
          </p:nvSpPr>
          <p:spPr>
            <a:xfrm>
              <a:off x="5020225" y="3435425"/>
              <a:ext cx="2758450" cy="512450"/>
            </a:xfrm>
            <a:custGeom>
              <a:avLst/>
              <a:gdLst/>
              <a:ahLst/>
              <a:cxnLst/>
              <a:rect l="l" t="t" r="r" b="b"/>
              <a:pathLst>
                <a:path w="110338" h="20498" extrusionOk="0">
                  <a:moveTo>
                    <a:pt x="51449" y="1"/>
                  </a:moveTo>
                  <a:cubicBezTo>
                    <a:pt x="51449" y="1"/>
                    <a:pt x="7921" y="2215"/>
                    <a:pt x="5341" y="2763"/>
                  </a:cubicBezTo>
                  <a:cubicBezTo>
                    <a:pt x="2762" y="3310"/>
                    <a:pt x="685" y="4954"/>
                    <a:pt x="183" y="11984"/>
                  </a:cubicBezTo>
                  <a:cubicBezTo>
                    <a:pt x="0" y="14358"/>
                    <a:pt x="617" y="17188"/>
                    <a:pt x="2351" y="18900"/>
                  </a:cubicBezTo>
                  <a:cubicBezTo>
                    <a:pt x="3059" y="19585"/>
                    <a:pt x="3949" y="19996"/>
                    <a:pt x="4885" y="20201"/>
                  </a:cubicBezTo>
                  <a:cubicBezTo>
                    <a:pt x="5798" y="20429"/>
                    <a:pt x="6757" y="20498"/>
                    <a:pt x="7647" y="20498"/>
                  </a:cubicBezTo>
                  <a:cubicBezTo>
                    <a:pt x="9770" y="20498"/>
                    <a:pt x="11869" y="20498"/>
                    <a:pt x="13969" y="20475"/>
                  </a:cubicBezTo>
                  <a:cubicBezTo>
                    <a:pt x="20771" y="20475"/>
                    <a:pt x="27550" y="20475"/>
                    <a:pt x="34330" y="20452"/>
                  </a:cubicBezTo>
                  <a:cubicBezTo>
                    <a:pt x="42912" y="20452"/>
                    <a:pt x="51494" y="20429"/>
                    <a:pt x="60054" y="20429"/>
                  </a:cubicBezTo>
                  <a:cubicBezTo>
                    <a:pt x="68453" y="20407"/>
                    <a:pt x="76830" y="20407"/>
                    <a:pt x="85230" y="20384"/>
                  </a:cubicBezTo>
                  <a:cubicBezTo>
                    <a:pt x="91461" y="20384"/>
                    <a:pt x="97693" y="20384"/>
                    <a:pt x="103924" y="20361"/>
                  </a:cubicBezTo>
                  <a:lnTo>
                    <a:pt x="110338" y="20361"/>
                  </a:lnTo>
                  <a:cubicBezTo>
                    <a:pt x="103878" y="11139"/>
                    <a:pt x="110087" y="2078"/>
                    <a:pt x="110087" y="2078"/>
                  </a:cubicBezTo>
                  <a:lnTo>
                    <a:pt x="5144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7" name="Google Shape;6257;p74"/>
            <p:cNvSpPr/>
            <p:nvPr/>
          </p:nvSpPr>
          <p:spPr>
            <a:xfrm>
              <a:off x="6281900" y="3506600"/>
              <a:ext cx="1494500" cy="436150"/>
            </a:xfrm>
            <a:custGeom>
              <a:avLst/>
              <a:gdLst/>
              <a:ahLst/>
              <a:cxnLst/>
              <a:rect l="l" t="t" r="r" b="b"/>
              <a:pathLst>
                <a:path w="59780" h="17446" extrusionOk="0">
                  <a:moveTo>
                    <a:pt x="14499" y="0"/>
                  </a:moveTo>
                  <a:cubicBezTo>
                    <a:pt x="12181" y="0"/>
                    <a:pt x="10590" y="9"/>
                    <a:pt x="10066" y="30"/>
                  </a:cubicBezTo>
                  <a:cubicBezTo>
                    <a:pt x="9869" y="36"/>
                    <a:pt x="9653" y="38"/>
                    <a:pt x="9421" y="38"/>
                  </a:cubicBezTo>
                  <a:cubicBezTo>
                    <a:pt x="9238" y="38"/>
                    <a:pt x="9045" y="37"/>
                    <a:pt x="8843" y="37"/>
                  </a:cubicBezTo>
                  <a:cubicBezTo>
                    <a:pt x="5715" y="37"/>
                    <a:pt x="661" y="254"/>
                    <a:pt x="183" y="7448"/>
                  </a:cubicBezTo>
                  <a:cubicBezTo>
                    <a:pt x="0" y="10050"/>
                    <a:pt x="616" y="13223"/>
                    <a:pt x="2054" y="15277"/>
                  </a:cubicBezTo>
                  <a:cubicBezTo>
                    <a:pt x="3287" y="17057"/>
                    <a:pt x="5181" y="17445"/>
                    <a:pt x="7030" y="17445"/>
                  </a:cubicBezTo>
                  <a:cubicBezTo>
                    <a:pt x="9906" y="17445"/>
                    <a:pt x="12782" y="17423"/>
                    <a:pt x="15658" y="17423"/>
                  </a:cubicBezTo>
                  <a:cubicBezTo>
                    <a:pt x="24537" y="17423"/>
                    <a:pt x="33416" y="17400"/>
                    <a:pt x="42295" y="17400"/>
                  </a:cubicBezTo>
                  <a:cubicBezTo>
                    <a:pt x="48116" y="17377"/>
                    <a:pt x="53936" y="17377"/>
                    <a:pt x="59780" y="17354"/>
                  </a:cubicBezTo>
                  <a:cubicBezTo>
                    <a:pt x="54758" y="10050"/>
                    <a:pt x="57657" y="2837"/>
                    <a:pt x="59026" y="235"/>
                  </a:cubicBezTo>
                  <a:cubicBezTo>
                    <a:pt x="50425" y="179"/>
                    <a:pt x="25002" y="0"/>
                    <a:pt x="14499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8" name="Google Shape;6258;p74"/>
            <p:cNvSpPr/>
            <p:nvPr/>
          </p:nvSpPr>
          <p:spPr>
            <a:xfrm>
              <a:off x="6323550" y="3542750"/>
              <a:ext cx="1435150" cy="371475"/>
            </a:xfrm>
            <a:custGeom>
              <a:avLst/>
              <a:gdLst/>
              <a:ahLst/>
              <a:cxnLst/>
              <a:rect l="l" t="t" r="r" b="b"/>
              <a:pathLst>
                <a:path w="57406" h="14859" extrusionOk="0">
                  <a:moveTo>
                    <a:pt x="13295" y="0"/>
                  </a:moveTo>
                  <a:cubicBezTo>
                    <a:pt x="11291" y="0"/>
                    <a:pt x="9918" y="7"/>
                    <a:pt x="9450" y="22"/>
                  </a:cubicBezTo>
                  <a:cubicBezTo>
                    <a:pt x="9289" y="26"/>
                    <a:pt x="9115" y="27"/>
                    <a:pt x="8930" y="27"/>
                  </a:cubicBezTo>
                  <a:cubicBezTo>
                    <a:pt x="8722" y="27"/>
                    <a:pt x="8499" y="26"/>
                    <a:pt x="8266" y="26"/>
                  </a:cubicBezTo>
                  <a:cubicBezTo>
                    <a:pt x="5321" y="26"/>
                    <a:pt x="617" y="249"/>
                    <a:pt x="160" y="6344"/>
                  </a:cubicBezTo>
                  <a:cubicBezTo>
                    <a:pt x="0" y="8558"/>
                    <a:pt x="571" y="11275"/>
                    <a:pt x="1918" y="13009"/>
                  </a:cubicBezTo>
                  <a:cubicBezTo>
                    <a:pt x="3082" y="14539"/>
                    <a:pt x="4862" y="14858"/>
                    <a:pt x="6597" y="14858"/>
                  </a:cubicBezTo>
                  <a:lnTo>
                    <a:pt x="14700" y="14858"/>
                  </a:lnTo>
                  <a:cubicBezTo>
                    <a:pt x="23054" y="14835"/>
                    <a:pt x="31385" y="14835"/>
                    <a:pt x="39716" y="14812"/>
                  </a:cubicBezTo>
                  <a:cubicBezTo>
                    <a:pt x="45468" y="14812"/>
                    <a:pt x="51198" y="14812"/>
                    <a:pt x="56927" y="14790"/>
                  </a:cubicBezTo>
                  <a:lnTo>
                    <a:pt x="57406" y="14790"/>
                  </a:lnTo>
                  <a:cubicBezTo>
                    <a:pt x="54005" y="8924"/>
                    <a:pt x="55397" y="3309"/>
                    <a:pt x="56698" y="204"/>
                  </a:cubicBezTo>
                  <a:cubicBezTo>
                    <a:pt x="50115" y="166"/>
                    <a:pt x="23511" y="0"/>
                    <a:pt x="13295" y="0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59" name="Google Shape;6259;p74"/>
            <p:cNvSpPr/>
            <p:nvPr/>
          </p:nvSpPr>
          <p:spPr>
            <a:xfrm>
              <a:off x="6323550" y="3564975"/>
              <a:ext cx="1435150" cy="349250"/>
            </a:xfrm>
            <a:custGeom>
              <a:avLst/>
              <a:gdLst/>
              <a:ahLst/>
              <a:cxnLst/>
              <a:rect l="l" t="t" r="r" b="b"/>
              <a:pathLst>
                <a:path w="57406" h="13970" extrusionOk="0">
                  <a:moveTo>
                    <a:pt x="3287" y="0"/>
                  </a:moveTo>
                  <a:cubicBezTo>
                    <a:pt x="1667" y="822"/>
                    <a:pt x="388" y="2397"/>
                    <a:pt x="160" y="5455"/>
                  </a:cubicBezTo>
                  <a:cubicBezTo>
                    <a:pt x="0" y="7669"/>
                    <a:pt x="571" y="10386"/>
                    <a:pt x="1918" y="12120"/>
                  </a:cubicBezTo>
                  <a:cubicBezTo>
                    <a:pt x="3082" y="13650"/>
                    <a:pt x="4862" y="13969"/>
                    <a:pt x="6597" y="13969"/>
                  </a:cubicBezTo>
                  <a:lnTo>
                    <a:pt x="14700" y="13969"/>
                  </a:lnTo>
                  <a:cubicBezTo>
                    <a:pt x="23054" y="13946"/>
                    <a:pt x="31385" y="13946"/>
                    <a:pt x="39716" y="13923"/>
                  </a:cubicBezTo>
                  <a:cubicBezTo>
                    <a:pt x="45468" y="13923"/>
                    <a:pt x="51198" y="13923"/>
                    <a:pt x="56927" y="13901"/>
                  </a:cubicBezTo>
                  <a:lnTo>
                    <a:pt x="57406" y="13901"/>
                  </a:lnTo>
                  <a:cubicBezTo>
                    <a:pt x="56288" y="11983"/>
                    <a:pt x="55671" y="10066"/>
                    <a:pt x="55420" y="8286"/>
                  </a:cubicBezTo>
                  <a:lnTo>
                    <a:pt x="42684" y="8286"/>
                  </a:lnTo>
                  <a:cubicBezTo>
                    <a:pt x="39939" y="8286"/>
                    <a:pt x="37194" y="8527"/>
                    <a:pt x="34449" y="8527"/>
                  </a:cubicBezTo>
                  <a:cubicBezTo>
                    <a:pt x="33610" y="8527"/>
                    <a:pt x="32772" y="8504"/>
                    <a:pt x="31933" y="8445"/>
                  </a:cubicBezTo>
                  <a:cubicBezTo>
                    <a:pt x="28692" y="8217"/>
                    <a:pt x="25633" y="8560"/>
                    <a:pt x="22369" y="7806"/>
                  </a:cubicBezTo>
                  <a:cubicBezTo>
                    <a:pt x="20155" y="7304"/>
                    <a:pt x="17918" y="7099"/>
                    <a:pt x="15727" y="6551"/>
                  </a:cubicBezTo>
                  <a:cubicBezTo>
                    <a:pt x="14152" y="6163"/>
                    <a:pt x="12486" y="5957"/>
                    <a:pt x="10934" y="5455"/>
                  </a:cubicBezTo>
                  <a:cubicBezTo>
                    <a:pt x="8423" y="4634"/>
                    <a:pt x="4223" y="2922"/>
                    <a:pt x="32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0" name="Google Shape;6260;p74"/>
            <p:cNvSpPr/>
            <p:nvPr/>
          </p:nvSpPr>
          <p:spPr>
            <a:xfrm>
              <a:off x="6323550" y="3542750"/>
              <a:ext cx="1417475" cy="352625"/>
            </a:xfrm>
            <a:custGeom>
              <a:avLst/>
              <a:gdLst/>
              <a:ahLst/>
              <a:cxnLst/>
              <a:rect l="l" t="t" r="r" b="b"/>
              <a:pathLst>
                <a:path w="56699" h="14105" extrusionOk="0">
                  <a:moveTo>
                    <a:pt x="13295" y="0"/>
                  </a:moveTo>
                  <a:cubicBezTo>
                    <a:pt x="11291" y="0"/>
                    <a:pt x="9918" y="7"/>
                    <a:pt x="9450" y="22"/>
                  </a:cubicBezTo>
                  <a:cubicBezTo>
                    <a:pt x="9289" y="26"/>
                    <a:pt x="9115" y="27"/>
                    <a:pt x="8930" y="27"/>
                  </a:cubicBezTo>
                  <a:cubicBezTo>
                    <a:pt x="8722" y="27"/>
                    <a:pt x="8499" y="26"/>
                    <a:pt x="8266" y="26"/>
                  </a:cubicBezTo>
                  <a:cubicBezTo>
                    <a:pt x="5321" y="26"/>
                    <a:pt x="617" y="249"/>
                    <a:pt x="160" y="6344"/>
                  </a:cubicBezTo>
                  <a:cubicBezTo>
                    <a:pt x="0" y="8558"/>
                    <a:pt x="571" y="11275"/>
                    <a:pt x="1918" y="13009"/>
                  </a:cubicBezTo>
                  <a:cubicBezTo>
                    <a:pt x="2283" y="13489"/>
                    <a:pt x="2694" y="13831"/>
                    <a:pt x="3150" y="14105"/>
                  </a:cubicBezTo>
                  <a:cubicBezTo>
                    <a:pt x="1826" y="12347"/>
                    <a:pt x="1256" y="9677"/>
                    <a:pt x="1416" y="7463"/>
                  </a:cubicBezTo>
                  <a:cubicBezTo>
                    <a:pt x="1940" y="455"/>
                    <a:pt x="8080" y="1231"/>
                    <a:pt x="10705" y="1140"/>
                  </a:cubicBezTo>
                  <a:cubicBezTo>
                    <a:pt x="11084" y="1131"/>
                    <a:pt x="12053" y="1126"/>
                    <a:pt x="13466" y="1126"/>
                  </a:cubicBezTo>
                  <a:cubicBezTo>
                    <a:pt x="22099" y="1126"/>
                    <a:pt x="47340" y="1284"/>
                    <a:pt x="56265" y="1323"/>
                  </a:cubicBezTo>
                  <a:cubicBezTo>
                    <a:pt x="56402" y="935"/>
                    <a:pt x="56539" y="547"/>
                    <a:pt x="56698" y="204"/>
                  </a:cubicBezTo>
                  <a:cubicBezTo>
                    <a:pt x="50115" y="166"/>
                    <a:pt x="23511" y="0"/>
                    <a:pt x="13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1" name="Google Shape;6261;p74"/>
            <p:cNvSpPr/>
            <p:nvPr/>
          </p:nvSpPr>
          <p:spPr>
            <a:xfrm>
              <a:off x="5107525" y="3435425"/>
              <a:ext cx="2664875" cy="86775"/>
            </a:xfrm>
            <a:custGeom>
              <a:avLst/>
              <a:gdLst/>
              <a:ahLst/>
              <a:cxnLst/>
              <a:rect l="l" t="t" r="r" b="b"/>
              <a:pathLst>
                <a:path w="106595" h="3471" extrusionOk="0">
                  <a:moveTo>
                    <a:pt x="47957" y="1"/>
                  </a:moveTo>
                  <a:cubicBezTo>
                    <a:pt x="47957" y="1"/>
                    <a:pt x="4429" y="2215"/>
                    <a:pt x="1849" y="2763"/>
                  </a:cubicBezTo>
                  <a:cubicBezTo>
                    <a:pt x="1188" y="2900"/>
                    <a:pt x="571" y="3105"/>
                    <a:pt x="1" y="3470"/>
                  </a:cubicBezTo>
                  <a:lnTo>
                    <a:pt x="106115" y="2877"/>
                  </a:lnTo>
                  <a:cubicBezTo>
                    <a:pt x="106389" y="2352"/>
                    <a:pt x="106595" y="2078"/>
                    <a:pt x="106595" y="2078"/>
                  </a:cubicBezTo>
                  <a:lnTo>
                    <a:pt x="4795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2" name="Google Shape;6262;p74"/>
            <p:cNvSpPr/>
            <p:nvPr/>
          </p:nvSpPr>
          <p:spPr>
            <a:xfrm>
              <a:off x="5065300" y="3519325"/>
              <a:ext cx="337275" cy="424575"/>
            </a:xfrm>
            <a:custGeom>
              <a:avLst/>
              <a:gdLst/>
              <a:ahLst/>
              <a:cxnLst/>
              <a:rect l="l" t="t" r="r" b="b"/>
              <a:pathLst>
                <a:path w="13491" h="16983" extrusionOk="0">
                  <a:moveTo>
                    <a:pt x="8035" y="0"/>
                  </a:moveTo>
                  <a:cubicBezTo>
                    <a:pt x="1" y="8354"/>
                    <a:pt x="7236" y="16982"/>
                    <a:pt x="7236" y="16982"/>
                  </a:cubicBezTo>
                  <a:lnTo>
                    <a:pt x="13490" y="16914"/>
                  </a:lnTo>
                  <a:cubicBezTo>
                    <a:pt x="7168" y="8286"/>
                    <a:pt x="13490" y="0"/>
                    <a:pt x="1349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3" name="Google Shape;6263;p74"/>
            <p:cNvSpPr/>
            <p:nvPr/>
          </p:nvSpPr>
          <p:spPr>
            <a:xfrm>
              <a:off x="5045325" y="3517600"/>
              <a:ext cx="337275" cy="424575"/>
            </a:xfrm>
            <a:custGeom>
              <a:avLst/>
              <a:gdLst/>
              <a:ahLst/>
              <a:cxnLst/>
              <a:rect l="l" t="t" r="r" b="b"/>
              <a:pathLst>
                <a:path w="13491" h="16983" extrusionOk="0">
                  <a:moveTo>
                    <a:pt x="8035" y="1"/>
                  </a:moveTo>
                  <a:cubicBezTo>
                    <a:pt x="1" y="8355"/>
                    <a:pt x="7236" y="16983"/>
                    <a:pt x="7236" y="16983"/>
                  </a:cubicBezTo>
                  <a:lnTo>
                    <a:pt x="13490" y="16914"/>
                  </a:lnTo>
                  <a:cubicBezTo>
                    <a:pt x="7168" y="8286"/>
                    <a:pt x="13490" y="1"/>
                    <a:pt x="13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4" name="Google Shape;6264;p74"/>
            <p:cNvSpPr/>
            <p:nvPr/>
          </p:nvSpPr>
          <p:spPr>
            <a:xfrm>
              <a:off x="5813975" y="3519325"/>
              <a:ext cx="337825" cy="424575"/>
            </a:xfrm>
            <a:custGeom>
              <a:avLst/>
              <a:gdLst/>
              <a:ahLst/>
              <a:cxnLst/>
              <a:rect l="l" t="t" r="r" b="b"/>
              <a:pathLst>
                <a:path w="13513" h="16983" extrusionOk="0">
                  <a:moveTo>
                    <a:pt x="8058" y="0"/>
                  </a:moveTo>
                  <a:cubicBezTo>
                    <a:pt x="0" y="8354"/>
                    <a:pt x="7259" y="16982"/>
                    <a:pt x="7259" y="16982"/>
                  </a:cubicBezTo>
                  <a:lnTo>
                    <a:pt x="13513" y="16914"/>
                  </a:lnTo>
                  <a:cubicBezTo>
                    <a:pt x="7190" y="8286"/>
                    <a:pt x="13513" y="0"/>
                    <a:pt x="135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5" name="Google Shape;6265;p74"/>
            <p:cNvSpPr/>
            <p:nvPr/>
          </p:nvSpPr>
          <p:spPr>
            <a:xfrm>
              <a:off x="5794000" y="3517600"/>
              <a:ext cx="337850" cy="424575"/>
            </a:xfrm>
            <a:custGeom>
              <a:avLst/>
              <a:gdLst/>
              <a:ahLst/>
              <a:cxnLst/>
              <a:rect l="l" t="t" r="r" b="b"/>
              <a:pathLst>
                <a:path w="13514" h="16983" extrusionOk="0">
                  <a:moveTo>
                    <a:pt x="8058" y="1"/>
                  </a:moveTo>
                  <a:cubicBezTo>
                    <a:pt x="0" y="8355"/>
                    <a:pt x="7259" y="16983"/>
                    <a:pt x="7259" y="16983"/>
                  </a:cubicBezTo>
                  <a:lnTo>
                    <a:pt x="13513" y="16914"/>
                  </a:lnTo>
                  <a:cubicBezTo>
                    <a:pt x="7190" y="8286"/>
                    <a:pt x="13513" y="1"/>
                    <a:pt x="1351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6" name="Google Shape;6266;p74"/>
            <p:cNvSpPr/>
            <p:nvPr/>
          </p:nvSpPr>
          <p:spPr>
            <a:xfrm>
              <a:off x="7196625" y="3657975"/>
              <a:ext cx="513000" cy="31400"/>
            </a:xfrm>
            <a:custGeom>
              <a:avLst/>
              <a:gdLst/>
              <a:ahLst/>
              <a:cxnLst/>
              <a:rect l="l" t="t" r="r" b="b"/>
              <a:pathLst>
                <a:path w="20520" h="1256" extrusionOk="0">
                  <a:moveTo>
                    <a:pt x="20520" y="1"/>
                  </a:moveTo>
                  <a:lnTo>
                    <a:pt x="0" y="663"/>
                  </a:lnTo>
                  <a:lnTo>
                    <a:pt x="20383" y="1256"/>
                  </a:lnTo>
                  <a:cubicBezTo>
                    <a:pt x="20429" y="845"/>
                    <a:pt x="20474" y="411"/>
                    <a:pt x="2052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7" name="Google Shape;6267;p74"/>
            <p:cNvSpPr/>
            <p:nvPr/>
          </p:nvSpPr>
          <p:spPr>
            <a:xfrm>
              <a:off x="7519025" y="3741850"/>
              <a:ext cx="191750" cy="41125"/>
            </a:xfrm>
            <a:custGeom>
              <a:avLst/>
              <a:gdLst/>
              <a:ahLst/>
              <a:cxnLst/>
              <a:rect l="l" t="t" r="r" b="b"/>
              <a:pathLst>
                <a:path w="7670" h="1645" extrusionOk="0">
                  <a:moveTo>
                    <a:pt x="7487" y="1"/>
                  </a:moveTo>
                  <a:lnTo>
                    <a:pt x="0" y="1530"/>
                  </a:lnTo>
                  <a:lnTo>
                    <a:pt x="7670" y="1644"/>
                  </a:lnTo>
                  <a:cubicBezTo>
                    <a:pt x="7578" y="1074"/>
                    <a:pt x="7510" y="526"/>
                    <a:pt x="74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8" name="Google Shape;6268;p74"/>
            <p:cNvSpPr/>
            <p:nvPr/>
          </p:nvSpPr>
          <p:spPr>
            <a:xfrm>
              <a:off x="6540375" y="3691075"/>
              <a:ext cx="1165850" cy="68500"/>
            </a:xfrm>
            <a:custGeom>
              <a:avLst/>
              <a:gdLst/>
              <a:ahLst/>
              <a:cxnLst/>
              <a:rect l="l" t="t" r="r" b="b"/>
              <a:pathLst>
                <a:path w="46634" h="2740" extrusionOk="0">
                  <a:moveTo>
                    <a:pt x="46633" y="0"/>
                  </a:moveTo>
                  <a:lnTo>
                    <a:pt x="1" y="2739"/>
                  </a:lnTo>
                  <a:lnTo>
                    <a:pt x="1" y="2739"/>
                  </a:lnTo>
                  <a:lnTo>
                    <a:pt x="46633" y="1918"/>
                  </a:lnTo>
                  <a:cubicBezTo>
                    <a:pt x="46587" y="1256"/>
                    <a:pt x="46587" y="617"/>
                    <a:pt x="4663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69" name="Google Shape;6269;p74"/>
            <p:cNvSpPr/>
            <p:nvPr/>
          </p:nvSpPr>
          <p:spPr>
            <a:xfrm>
              <a:off x="6709875" y="3829725"/>
              <a:ext cx="1024875" cy="35425"/>
            </a:xfrm>
            <a:custGeom>
              <a:avLst/>
              <a:gdLst/>
              <a:ahLst/>
              <a:cxnLst/>
              <a:rect l="l" t="t" r="r" b="b"/>
              <a:pathLst>
                <a:path w="40995" h="1417" extrusionOk="0">
                  <a:moveTo>
                    <a:pt x="40492" y="1"/>
                  </a:moveTo>
                  <a:lnTo>
                    <a:pt x="0" y="1325"/>
                  </a:lnTo>
                  <a:lnTo>
                    <a:pt x="40994" y="1416"/>
                  </a:lnTo>
                  <a:cubicBezTo>
                    <a:pt x="40812" y="937"/>
                    <a:pt x="40629" y="480"/>
                    <a:pt x="404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0" name="Google Shape;6270;p74"/>
            <p:cNvSpPr/>
            <p:nvPr/>
          </p:nvSpPr>
          <p:spPr>
            <a:xfrm>
              <a:off x="6653375" y="3587225"/>
              <a:ext cx="1072800" cy="21925"/>
            </a:xfrm>
            <a:custGeom>
              <a:avLst/>
              <a:gdLst/>
              <a:ahLst/>
              <a:cxnLst/>
              <a:rect l="l" t="t" r="r" b="b"/>
              <a:pathLst>
                <a:path w="42912" h="877" extrusionOk="0">
                  <a:moveTo>
                    <a:pt x="42912" y="0"/>
                  </a:moveTo>
                  <a:cubicBezTo>
                    <a:pt x="34809" y="92"/>
                    <a:pt x="0" y="434"/>
                    <a:pt x="434" y="708"/>
                  </a:cubicBezTo>
                  <a:cubicBezTo>
                    <a:pt x="643" y="840"/>
                    <a:pt x="8611" y="876"/>
                    <a:pt x="17701" y="876"/>
                  </a:cubicBezTo>
                  <a:cubicBezTo>
                    <a:pt x="27493" y="876"/>
                    <a:pt x="38588" y="834"/>
                    <a:pt x="42684" y="822"/>
                  </a:cubicBezTo>
                  <a:cubicBezTo>
                    <a:pt x="42752" y="548"/>
                    <a:pt x="42843" y="274"/>
                    <a:pt x="4291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1" name="Google Shape;6271;p74"/>
            <p:cNvSpPr/>
            <p:nvPr/>
          </p:nvSpPr>
          <p:spPr>
            <a:xfrm>
              <a:off x="4956875" y="3553550"/>
              <a:ext cx="1331875" cy="376075"/>
            </a:xfrm>
            <a:custGeom>
              <a:avLst/>
              <a:gdLst/>
              <a:ahLst/>
              <a:cxnLst/>
              <a:rect l="l" t="t" r="r" b="b"/>
              <a:pathLst>
                <a:path w="53275" h="15043" extrusionOk="0">
                  <a:moveTo>
                    <a:pt x="53275" y="1"/>
                  </a:moveTo>
                  <a:lnTo>
                    <a:pt x="5433" y="92"/>
                  </a:lnTo>
                  <a:cubicBezTo>
                    <a:pt x="1" y="10409"/>
                    <a:pt x="7556" y="15042"/>
                    <a:pt x="7556" y="15042"/>
                  </a:cubicBezTo>
                  <a:cubicBezTo>
                    <a:pt x="2329" y="6802"/>
                    <a:pt x="6689" y="2169"/>
                    <a:pt x="6689" y="2169"/>
                  </a:cubicBezTo>
                  <a:lnTo>
                    <a:pt x="53275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2" name="Google Shape;6272;p74"/>
            <p:cNvSpPr/>
            <p:nvPr/>
          </p:nvSpPr>
          <p:spPr>
            <a:xfrm>
              <a:off x="5023075" y="3655700"/>
              <a:ext cx="1267400" cy="154650"/>
            </a:xfrm>
            <a:custGeom>
              <a:avLst/>
              <a:gdLst/>
              <a:ahLst/>
              <a:cxnLst/>
              <a:rect l="l" t="t" r="r" b="b"/>
              <a:pathLst>
                <a:path w="50696" h="6186" extrusionOk="0">
                  <a:moveTo>
                    <a:pt x="457" y="0"/>
                  </a:moveTo>
                  <a:cubicBezTo>
                    <a:pt x="297" y="913"/>
                    <a:pt x="160" y="1963"/>
                    <a:pt x="69" y="3173"/>
                  </a:cubicBezTo>
                  <a:cubicBezTo>
                    <a:pt x="0" y="4132"/>
                    <a:pt x="69" y="5182"/>
                    <a:pt x="274" y="6186"/>
                  </a:cubicBezTo>
                  <a:lnTo>
                    <a:pt x="50695" y="6186"/>
                  </a:lnTo>
                  <a:lnTo>
                    <a:pt x="50695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3" name="Google Shape;6273;p74"/>
            <p:cNvSpPr/>
            <p:nvPr/>
          </p:nvSpPr>
          <p:spPr>
            <a:xfrm>
              <a:off x="5011650" y="3522175"/>
              <a:ext cx="146700" cy="425925"/>
            </a:xfrm>
            <a:custGeom>
              <a:avLst/>
              <a:gdLst/>
              <a:ahLst/>
              <a:cxnLst/>
              <a:rect l="l" t="t" r="r" b="b"/>
              <a:pathLst>
                <a:path w="5868" h="17037" extrusionOk="0">
                  <a:moveTo>
                    <a:pt x="3790" y="0"/>
                  </a:moveTo>
                  <a:cubicBezTo>
                    <a:pt x="3721" y="23"/>
                    <a:pt x="3607" y="23"/>
                    <a:pt x="3470" y="69"/>
                  </a:cubicBezTo>
                  <a:cubicBezTo>
                    <a:pt x="3219" y="160"/>
                    <a:pt x="2831" y="343"/>
                    <a:pt x="2466" y="662"/>
                  </a:cubicBezTo>
                  <a:cubicBezTo>
                    <a:pt x="2078" y="1004"/>
                    <a:pt x="1736" y="1484"/>
                    <a:pt x="1439" y="2032"/>
                  </a:cubicBezTo>
                  <a:cubicBezTo>
                    <a:pt x="1119" y="2579"/>
                    <a:pt x="891" y="3219"/>
                    <a:pt x="686" y="3858"/>
                  </a:cubicBezTo>
                  <a:cubicBezTo>
                    <a:pt x="321" y="5159"/>
                    <a:pt x="138" y="6483"/>
                    <a:pt x="47" y="7487"/>
                  </a:cubicBezTo>
                  <a:cubicBezTo>
                    <a:pt x="1" y="8012"/>
                    <a:pt x="1" y="8423"/>
                    <a:pt x="1" y="8719"/>
                  </a:cubicBezTo>
                  <a:cubicBezTo>
                    <a:pt x="1" y="8879"/>
                    <a:pt x="1" y="8993"/>
                    <a:pt x="1" y="9085"/>
                  </a:cubicBezTo>
                  <a:cubicBezTo>
                    <a:pt x="1" y="9153"/>
                    <a:pt x="1" y="9199"/>
                    <a:pt x="1" y="9199"/>
                  </a:cubicBezTo>
                  <a:cubicBezTo>
                    <a:pt x="1" y="9199"/>
                    <a:pt x="24" y="9359"/>
                    <a:pt x="47" y="9655"/>
                  </a:cubicBezTo>
                  <a:cubicBezTo>
                    <a:pt x="69" y="9952"/>
                    <a:pt x="115" y="10386"/>
                    <a:pt x="206" y="10888"/>
                  </a:cubicBezTo>
                  <a:cubicBezTo>
                    <a:pt x="298" y="11390"/>
                    <a:pt x="457" y="11961"/>
                    <a:pt x="663" y="12554"/>
                  </a:cubicBezTo>
                  <a:cubicBezTo>
                    <a:pt x="914" y="13148"/>
                    <a:pt x="1188" y="13764"/>
                    <a:pt x="1599" y="14312"/>
                  </a:cubicBezTo>
                  <a:cubicBezTo>
                    <a:pt x="1667" y="14471"/>
                    <a:pt x="1781" y="14586"/>
                    <a:pt x="1895" y="14722"/>
                  </a:cubicBezTo>
                  <a:cubicBezTo>
                    <a:pt x="1987" y="14859"/>
                    <a:pt x="2101" y="14974"/>
                    <a:pt x="2215" y="15088"/>
                  </a:cubicBezTo>
                  <a:cubicBezTo>
                    <a:pt x="2329" y="15202"/>
                    <a:pt x="2443" y="15316"/>
                    <a:pt x="2557" y="15430"/>
                  </a:cubicBezTo>
                  <a:cubicBezTo>
                    <a:pt x="2672" y="15544"/>
                    <a:pt x="2808" y="15635"/>
                    <a:pt x="2923" y="15750"/>
                  </a:cubicBezTo>
                  <a:cubicBezTo>
                    <a:pt x="2968" y="15795"/>
                    <a:pt x="3037" y="15841"/>
                    <a:pt x="3082" y="15887"/>
                  </a:cubicBezTo>
                  <a:cubicBezTo>
                    <a:pt x="3151" y="15932"/>
                    <a:pt x="3219" y="15978"/>
                    <a:pt x="3288" y="16001"/>
                  </a:cubicBezTo>
                  <a:cubicBezTo>
                    <a:pt x="3402" y="16092"/>
                    <a:pt x="3516" y="16160"/>
                    <a:pt x="3630" y="16252"/>
                  </a:cubicBezTo>
                  <a:cubicBezTo>
                    <a:pt x="3881" y="16389"/>
                    <a:pt x="4110" y="16480"/>
                    <a:pt x="4338" y="16594"/>
                  </a:cubicBezTo>
                  <a:cubicBezTo>
                    <a:pt x="4543" y="16685"/>
                    <a:pt x="4749" y="16754"/>
                    <a:pt x="4931" y="16822"/>
                  </a:cubicBezTo>
                  <a:cubicBezTo>
                    <a:pt x="5023" y="16868"/>
                    <a:pt x="5114" y="16891"/>
                    <a:pt x="5205" y="16914"/>
                  </a:cubicBezTo>
                  <a:cubicBezTo>
                    <a:pt x="5274" y="16937"/>
                    <a:pt x="5342" y="16937"/>
                    <a:pt x="5411" y="16959"/>
                  </a:cubicBezTo>
                  <a:cubicBezTo>
                    <a:pt x="5616" y="17011"/>
                    <a:pt x="5757" y="17036"/>
                    <a:pt x="5815" y="17036"/>
                  </a:cubicBezTo>
                  <a:cubicBezTo>
                    <a:pt x="5834" y="17036"/>
                    <a:pt x="5844" y="17034"/>
                    <a:pt x="5844" y="17028"/>
                  </a:cubicBezTo>
                  <a:cubicBezTo>
                    <a:pt x="5867" y="17005"/>
                    <a:pt x="5707" y="16937"/>
                    <a:pt x="5456" y="16822"/>
                  </a:cubicBezTo>
                  <a:cubicBezTo>
                    <a:pt x="5388" y="16800"/>
                    <a:pt x="5319" y="16777"/>
                    <a:pt x="5251" y="16731"/>
                  </a:cubicBezTo>
                  <a:cubicBezTo>
                    <a:pt x="5182" y="16708"/>
                    <a:pt x="5091" y="16685"/>
                    <a:pt x="5000" y="16640"/>
                  </a:cubicBezTo>
                  <a:cubicBezTo>
                    <a:pt x="4840" y="16548"/>
                    <a:pt x="4657" y="16457"/>
                    <a:pt x="4452" y="16343"/>
                  </a:cubicBezTo>
                  <a:cubicBezTo>
                    <a:pt x="3630" y="15909"/>
                    <a:pt x="2649" y="15110"/>
                    <a:pt x="1987" y="14038"/>
                  </a:cubicBezTo>
                  <a:cubicBezTo>
                    <a:pt x="1644" y="13490"/>
                    <a:pt x="1393" y="12919"/>
                    <a:pt x="1211" y="12349"/>
                  </a:cubicBezTo>
                  <a:cubicBezTo>
                    <a:pt x="1028" y="11778"/>
                    <a:pt x="891" y="11230"/>
                    <a:pt x="823" y="10751"/>
                  </a:cubicBezTo>
                  <a:cubicBezTo>
                    <a:pt x="754" y="10294"/>
                    <a:pt x="731" y="9884"/>
                    <a:pt x="709" y="9610"/>
                  </a:cubicBezTo>
                  <a:cubicBezTo>
                    <a:pt x="686" y="9313"/>
                    <a:pt x="686" y="9153"/>
                    <a:pt x="686" y="9153"/>
                  </a:cubicBezTo>
                  <a:cubicBezTo>
                    <a:pt x="686" y="9153"/>
                    <a:pt x="686" y="9130"/>
                    <a:pt x="686" y="9039"/>
                  </a:cubicBezTo>
                  <a:cubicBezTo>
                    <a:pt x="663" y="8970"/>
                    <a:pt x="663" y="8856"/>
                    <a:pt x="663" y="8719"/>
                  </a:cubicBezTo>
                  <a:cubicBezTo>
                    <a:pt x="663" y="8423"/>
                    <a:pt x="640" y="8035"/>
                    <a:pt x="663" y="7555"/>
                  </a:cubicBezTo>
                  <a:cubicBezTo>
                    <a:pt x="709" y="6574"/>
                    <a:pt x="845" y="5250"/>
                    <a:pt x="1165" y="3995"/>
                  </a:cubicBezTo>
                  <a:cubicBezTo>
                    <a:pt x="1302" y="3378"/>
                    <a:pt x="1507" y="2762"/>
                    <a:pt x="1759" y="2214"/>
                  </a:cubicBezTo>
                  <a:cubicBezTo>
                    <a:pt x="2010" y="1666"/>
                    <a:pt x="2329" y="1210"/>
                    <a:pt x="2649" y="868"/>
                  </a:cubicBezTo>
                  <a:cubicBezTo>
                    <a:pt x="2968" y="548"/>
                    <a:pt x="3288" y="320"/>
                    <a:pt x="3516" y="206"/>
                  </a:cubicBezTo>
                  <a:cubicBezTo>
                    <a:pt x="3653" y="137"/>
                    <a:pt x="3744" y="114"/>
                    <a:pt x="3813" y="69"/>
                  </a:cubicBezTo>
                  <a:cubicBezTo>
                    <a:pt x="3881" y="46"/>
                    <a:pt x="3904" y="23"/>
                    <a:pt x="3904" y="23"/>
                  </a:cubicBezTo>
                  <a:cubicBezTo>
                    <a:pt x="3904" y="0"/>
                    <a:pt x="3881" y="0"/>
                    <a:pt x="3790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4" name="Google Shape;6274;p74"/>
            <p:cNvSpPr/>
            <p:nvPr/>
          </p:nvSpPr>
          <p:spPr>
            <a:xfrm>
              <a:off x="5114375" y="3508475"/>
              <a:ext cx="2654050" cy="441925"/>
            </a:xfrm>
            <a:custGeom>
              <a:avLst/>
              <a:gdLst/>
              <a:ahLst/>
              <a:cxnLst/>
              <a:rect l="l" t="t" r="r" b="b"/>
              <a:pathLst>
                <a:path w="106162" h="17677" extrusionOk="0">
                  <a:moveTo>
                    <a:pt x="52864" y="0"/>
                  </a:moveTo>
                  <a:lnTo>
                    <a:pt x="26432" y="92"/>
                  </a:lnTo>
                  <a:cubicBezTo>
                    <a:pt x="19813" y="137"/>
                    <a:pt x="13216" y="183"/>
                    <a:pt x="8263" y="206"/>
                  </a:cubicBezTo>
                  <a:cubicBezTo>
                    <a:pt x="5775" y="251"/>
                    <a:pt x="3721" y="274"/>
                    <a:pt x="2260" y="274"/>
                  </a:cubicBezTo>
                  <a:cubicBezTo>
                    <a:pt x="1553" y="297"/>
                    <a:pt x="982" y="320"/>
                    <a:pt x="594" y="320"/>
                  </a:cubicBezTo>
                  <a:cubicBezTo>
                    <a:pt x="389" y="320"/>
                    <a:pt x="252" y="343"/>
                    <a:pt x="160" y="343"/>
                  </a:cubicBezTo>
                  <a:cubicBezTo>
                    <a:pt x="46" y="343"/>
                    <a:pt x="1" y="343"/>
                    <a:pt x="1" y="366"/>
                  </a:cubicBezTo>
                  <a:lnTo>
                    <a:pt x="160" y="366"/>
                  </a:lnTo>
                  <a:cubicBezTo>
                    <a:pt x="252" y="388"/>
                    <a:pt x="389" y="388"/>
                    <a:pt x="594" y="388"/>
                  </a:cubicBezTo>
                  <a:cubicBezTo>
                    <a:pt x="982" y="388"/>
                    <a:pt x="1553" y="411"/>
                    <a:pt x="2260" y="434"/>
                  </a:cubicBezTo>
                  <a:cubicBezTo>
                    <a:pt x="3721" y="434"/>
                    <a:pt x="5775" y="457"/>
                    <a:pt x="8263" y="503"/>
                  </a:cubicBezTo>
                  <a:cubicBezTo>
                    <a:pt x="13216" y="525"/>
                    <a:pt x="19813" y="571"/>
                    <a:pt x="26432" y="617"/>
                  </a:cubicBezTo>
                  <a:cubicBezTo>
                    <a:pt x="35745" y="639"/>
                    <a:pt x="45058" y="685"/>
                    <a:pt x="49737" y="708"/>
                  </a:cubicBezTo>
                  <a:cubicBezTo>
                    <a:pt x="49646" y="776"/>
                    <a:pt x="49577" y="845"/>
                    <a:pt x="49486" y="913"/>
                  </a:cubicBezTo>
                  <a:cubicBezTo>
                    <a:pt x="49394" y="1005"/>
                    <a:pt x="49280" y="1096"/>
                    <a:pt x="49189" y="1164"/>
                  </a:cubicBezTo>
                  <a:cubicBezTo>
                    <a:pt x="49098" y="1279"/>
                    <a:pt x="49006" y="1370"/>
                    <a:pt x="48892" y="1484"/>
                  </a:cubicBezTo>
                  <a:cubicBezTo>
                    <a:pt x="48687" y="1667"/>
                    <a:pt x="48527" y="1918"/>
                    <a:pt x="48322" y="2169"/>
                  </a:cubicBezTo>
                  <a:cubicBezTo>
                    <a:pt x="47956" y="2694"/>
                    <a:pt x="47614" y="3287"/>
                    <a:pt x="47340" y="3926"/>
                  </a:cubicBezTo>
                  <a:cubicBezTo>
                    <a:pt x="47089" y="4543"/>
                    <a:pt x="46884" y="5205"/>
                    <a:pt x="46747" y="5844"/>
                  </a:cubicBezTo>
                  <a:cubicBezTo>
                    <a:pt x="46610" y="6460"/>
                    <a:pt x="46518" y="7053"/>
                    <a:pt x="46473" y="7578"/>
                  </a:cubicBezTo>
                  <a:cubicBezTo>
                    <a:pt x="46404" y="8081"/>
                    <a:pt x="46382" y="8514"/>
                    <a:pt x="46359" y="8811"/>
                  </a:cubicBezTo>
                  <a:cubicBezTo>
                    <a:pt x="46359" y="9108"/>
                    <a:pt x="46359" y="9267"/>
                    <a:pt x="46359" y="9267"/>
                  </a:cubicBezTo>
                  <a:lnTo>
                    <a:pt x="46359" y="9404"/>
                  </a:lnTo>
                  <a:cubicBezTo>
                    <a:pt x="46359" y="9473"/>
                    <a:pt x="46336" y="9587"/>
                    <a:pt x="46359" y="9747"/>
                  </a:cubicBezTo>
                  <a:cubicBezTo>
                    <a:pt x="46359" y="9907"/>
                    <a:pt x="46382" y="10089"/>
                    <a:pt x="46382" y="10295"/>
                  </a:cubicBezTo>
                  <a:cubicBezTo>
                    <a:pt x="46404" y="10523"/>
                    <a:pt x="46450" y="10751"/>
                    <a:pt x="46473" y="11002"/>
                  </a:cubicBezTo>
                  <a:cubicBezTo>
                    <a:pt x="46610" y="12052"/>
                    <a:pt x="47066" y="13399"/>
                    <a:pt x="47820" y="14517"/>
                  </a:cubicBezTo>
                  <a:cubicBezTo>
                    <a:pt x="48504" y="15567"/>
                    <a:pt x="49440" y="16412"/>
                    <a:pt x="50239" y="16914"/>
                  </a:cubicBezTo>
                  <a:cubicBezTo>
                    <a:pt x="45446" y="16937"/>
                    <a:pt x="36612" y="16982"/>
                    <a:pt x="27779" y="17005"/>
                  </a:cubicBezTo>
                  <a:cubicBezTo>
                    <a:pt x="21251" y="17051"/>
                    <a:pt x="14723" y="17096"/>
                    <a:pt x="9815" y="17119"/>
                  </a:cubicBezTo>
                  <a:cubicBezTo>
                    <a:pt x="7373" y="17142"/>
                    <a:pt x="5319" y="17165"/>
                    <a:pt x="3881" y="17188"/>
                  </a:cubicBezTo>
                  <a:cubicBezTo>
                    <a:pt x="3173" y="17211"/>
                    <a:pt x="2625" y="17211"/>
                    <a:pt x="2237" y="17233"/>
                  </a:cubicBezTo>
                  <a:cubicBezTo>
                    <a:pt x="2032" y="17233"/>
                    <a:pt x="1895" y="17233"/>
                    <a:pt x="1804" y="17256"/>
                  </a:cubicBezTo>
                  <a:lnTo>
                    <a:pt x="1644" y="17256"/>
                  </a:lnTo>
                  <a:cubicBezTo>
                    <a:pt x="1644" y="17279"/>
                    <a:pt x="1690" y="17279"/>
                    <a:pt x="1804" y="17279"/>
                  </a:cubicBezTo>
                  <a:cubicBezTo>
                    <a:pt x="1895" y="17279"/>
                    <a:pt x="2032" y="17302"/>
                    <a:pt x="2237" y="17302"/>
                  </a:cubicBezTo>
                  <a:cubicBezTo>
                    <a:pt x="2625" y="17302"/>
                    <a:pt x="3173" y="17325"/>
                    <a:pt x="3881" y="17348"/>
                  </a:cubicBezTo>
                  <a:cubicBezTo>
                    <a:pt x="5319" y="17348"/>
                    <a:pt x="7373" y="17370"/>
                    <a:pt x="9815" y="17416"/>
                  </a:cubicBezTo>
                  <a:cubicBezTo>
                    <a:pt x="14723" y="17439"/>
                    <a:pt x="21251" y="17485"/>
                    <a:pt x="27779" y="17530"/>
                  </a:cubicBezTo>
                  <a:cubicBezTo>
                    <a:pt x="37571" y="17553"/>
                    <a:pt x="47340" y="17599"/>
                    <a:pt x="51654" y="17621"/>
                  </a:cubicBezTo>
                  <a:cubicBezTo>
                    <a:pt x="51771" y="17655"/>
                    <a:pt x="51851" y="17676"/>
                    <a:pt x="51886" y="17676"/>
                  </a:cubicBezTo>
                  <a:cubicBezTo>
                    <a:pt x="51899" y="17676"/>
                    <a:pt x="51905" y="17673"/>
                    <a:pt x="51905" y="17667"/>
                  </a:cubicBezTo>
                  <a:cubicBezTo>
                    <a:pt x="51928" y="17667"/>
                    <a:pt x="51905" y="17644"/>
                    <a:pt x="51860" y="17621"/>
                  </a:cubicBezTo>
                  <a:lnTo>
                    <a:pt x="53937" y="17621"/>
                  </a:lnTo>
                  <a:cubicBezTo>
                    <a:pt x="53937" y="17621"/>
                    <a:pt x="66993" y="17576"/>
                    <a:pt x="80049" y="17530"/>
                  </a:cubicBezTo>
                  <a:cubicBezTo>
                    <a:pt x="86577" y="17485"/>
                    <a:pt x="93105" y="17439"/>
                    <a:pt x="97990" y="17416"/>
                  </a:cubicBezTo>
                  <a:cubicBezTo>
                    <a:pt x="100455" y="17370"/>
                    <a:pt x="102486" y="17348"/>
                    <a:pt x="103924" y="17348"/>
                  </a:cubicBezTo>
                  <a:cubicBezTo>
                    <a:pt x="104632" y="17325"/>
                    <a:pt x="105180" y="17302"/>
                    <a:pt x="105568" y="17302"/>
                  </a:cubicBezTo>
                  <a:cubicBezTo>
                    <a:pt x="105773" y="17302"/>
                    <a:pt x="105910" y="17279"/>
                    <a:pt x="106001" y="17279"/>
                  </a:cubicBezTo>
                  <a:cubicBezTo>
                    <a:pt x="106115" y="17279"/>
                    <a:pt x="106161" y="17279"/>
                    <a:pt x="106161" y="17256"/>
                  </a:cubicBezTo>
                  <a:lnTo>
                    <a:pt x="106001" y="17256"/>
                  </a:lnTo>
                  <a:cubicBezTo>
                    <a:pt x="105910" y="17233"/>
                    <a:pt x="105773" y="17233"/>
                    <a:pt x="105568" y="17233"/>
                  </a:cubicBezTo>
                  <a:cubicBezTo>
                    <a:pt x="105180" y="17211"/>
                    <a:pt x="104632" y="17211"/>
                    <a:pt x="103924" y="17188"/>
                  </a:cubicBezTo>
                  <a:cubicBezTo>
                    <a:pt x="102486" y="17165"/>
                    <a:pt x="100455" y="17142"/>
                    <a:pt x="97990" y="17119"/>
                  </a:cubicBezTo>
                  <a:cubicBezTo>
                    <a:pt x="93105" y="17096"/>
                    <a:pt x="86577" y="17051"/>
                    <a:pt x="80049" y="17005"/>
                  </a:cubicBezTo>
                  <a:cubicBezTo>
                    <a:pt x="66993" y="16960"/>
                    <a:pt x="53937" y="16914"/>
                    <a:pt x="53937" y="16914"/>
                  </a:cubicBezTo>
                  <a:lnTo>
                    <a:pt x="50741" y="16914"/>
                  </a:lnTo>
                  <a:cubicBezTo>
                    <a:pt x="50696" y="16868"/>
                    <a:pt x="50627" y="16845"/>
                    <a:pt x="50581" y="16800"/>
                  </a:cubicBezTo>
                  <a:cubicBezTo>
                    <a:pt x="49805" y="16252"/>
                    <a:pt x="48869" y="15339"/>
                    <a:pt x="48230" y="14243"/>
                  </a:cubicBezTo>
                  <a:cubicBezTo>
                    <a:pt x="47546" y="13148"/>
                    <a:pt x="47180" y="11870"/>
                    <a:pt x="47089" y="10911"/>
                  </a:cubicBezTo>
                  <a:cubicBezTo>
                    <a:pt x="47066" y="10660"/>
                    <a:pt x="47043" y="10454"/>
                    <a:pt x="47043" y="10249"/>
                  </a:cubicBezTo>
                  <a:cubicBezTo>
                    <a:pt x="47021" y="10066"/>
                    <a:pt x="47021" y="9884"/>
                    <a:pt x="47021" y="9747"/>
                  </a:cubicBezTo>
                  <a:cubicBezTo>
                    <a:pt x="47021" y="9610"/>
                    <a:pt x="47021" y="9496"/>
                    <a:pt x="47021" y="9404"/>
                  </a:cubicBezTo>
                  <a:cubicBezTo>
                    <a:pt x="47021" y="9336"/>
                    <a:pt x="47021" y="9290"/>
                    <a:pt x="47021" y="9290"/>
                  </a:cubicBezTo>
                  <a:cubicBezTo>
                    <a:pt x="47021" y="9290"/>
                    <a:pt x="47021" y="9130"/>
                    <a:pt x="47021" y="8834"/>
                  </a:cubicBezTo>
                  <a:cubicBezTo>
                    <a:pt x="47043" y="8537"/>
                    <a:pt x="47043" y="8126"/>
                    <a:pt x="47089" y="7647"/>
                  </a:cubicBezTo>
                  <a:cubicBezTo>
                    <a:pt x="47112" y="7145"/>
                    <a:pt x="47180" y="6574"/>
                    <a:pt x="47295" y="5958"/>
                  </a:cubicBezTo>
                  <a:cubicBezTo>
                    <a:pt x="47409" y="5364"/>
                    <a:pt x="47568" y="4725"/>
                    <a:pt x="47797" y="4109"/>
                  </a:cubicBezTo>
                  <a:cubicBezTo>
                    <a:pt x="48025" y="3515"/>
                    <a:pt x="48299" y="2922"/>
                    <a:pt x="48618" y="2420"/>
                  </a:cubicBezTo>
                  <a:cubicBezTo>
                    <a:pt x="48801" y="2169"/>
                    <a:pt x="48961" y="1918"/>
                    <a:pt x="49143" y="1712"/>
                  </a:cubicBezTo>
                  <a:cubicBezTo>
                    <a:pt x="49235" y="1598"/>
                    <a:pt x="49303" y="1507"/>
                    <a:pt x="49394" y="1393"/>
                  </a:cubicBezTo>
                  <a:cubicBezTo>
                    <a:pt x="49486" y="1301"/>
                    <a:pt x="49577" y="1210"/>
                    <a:pt x="49646" y="1142"/>
                  </a:cubicBezTo>
                  <a:cubicBezTo>
                    <a:pt x="49805" y="959"/>
                    <a:pt x="49965" y="822"/>
                    <a:pt x="50102" y="708"/>
                  </a:cubicBezTo>
                  <a:lnTo>
                    <a:pt x="52864" y="708"/>
                  </a:lnTo>
                  <a:lnTo>
                    <a:pt x="79273" y="617"/>
                  </a:lnTo>
                  <a:cubicBezTo>
                    <a:pt x="85869" y="571"/>
                    <a:pt x="92466" y="525"/>
                    <a:pt x="97419" y="503"/>
                  </a:cubicBezTo>
                  <a:cubicBezTo>
                    <a:pt x="99907" y="457"/>
                    <a:pt x="101961" y="434"/>
                    <a:pt x="103399" y="434"/>
                  </a:cubicBezTo>
                  <a:cubicBezTo>
                    <a:pt x="104130" y="411"/>
                    <a:pt x="104700" y="388"/>
                    <a:pt x="105088" y="388"/>
                  </a:cubicBezTo>
                  <a:cubicBezTo>
                    <a:pt x="105271" y="388"/>
                    <a:pt x="105431" y="388"/>
                    <a:pt x="105522" y="366"/>
                  </a:cubicBezTo>
                  <a:lnTo>
                    <a:pt x="105682" y="366"/>
                  </a:lnTo>
                  <a:cubicBezTo>
                    <a:pt x="105682" y="343"/>
                    <a:pt x="105613" y="343"/>
                    <a:pt x="105522" y="343"/>
                  </a:cubicBezTo>
                  <a:cubicBezTo>
                    <a:pt x="105431" y="343"/>
                    <a:pt x="105271" y="320"/>
                    <a:pt x="105088" y="320"/>
                  </a:cubicBezTo>
                  <a:cubicBezTo>
                    <a:pt x="104700" y="320"/>
                    <a:pt x="104130" y="297"/>
                    <a:pt x="103399" y="274"/>
                  </a:cubicBezTo>
                  <a:cubicBezTo>
                    <a:pt x="101961" y="274"/>
                    <a:pt x="99907" y="251"/>
                    <a:pt x="97419" y="206"/>
                  </a:cubicBezTo>
                  <a:cubicBezTo>
                    <a:pt x="92466" y="183"/>
                    <a:pt x="85869" y="137"/>
                    <a:pt x="79273" y="92"/>
                  </a:cubicBezTo>
                  <a:lnTo>
                    <a:pt x="5286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5" name="Google Shape;6275;p74"/>
            <p:cNvSpPr/>
            <p:nvPr/>
          </p:nvSpPr>
          <p:spPr>
            <a:xfrm>
              <a:off x="5153750" y="3428575"/>
              <a:ext cx="2618650" cy="75925"/>
            </a:xfrm>
            <a:custGeom>
              <a:avLst/>
              <a:gdLst/>
              <a:ahLst/>
              <a:cxnLst/>
              <a:rect l="l" t="t" r="r" b="b"/>
              <a:pathLst>
                <a:path w="104746" h="3037" extrusionOk="0">
                  <a:moveTo>
                    <a:pt x="46085" y="1"/>
                  </a:moveTo>
                  <a:lnTo>
                    <a:pt x="34581" y="708"/>
                  </a:lnTo>
                  <a:lnTo>
                    <a:pt x="28806" y="1074"/>
                  </a:lnTo>
                  <a:lnTo>
                    <a:pt x="23054" y="1439"/>
                  </a:lnTo>
                  <a:lnTo>
                    <a:pt x="17279" y="1827"/>
                  </a:lnTo>
                  <a:lnTo>
                    <a:pt x="11527" y="2215"/>
                  </a:lnTo>
                  <a:cubicBezTo>
                    <a:pt x="7693" y="2489"/>
                    <a:pt x="3835" y="2740"/>
                    <a:pt x="0" y="3037"/>
                  </a:cubicBezTo>
                  <a:cubicBezTo>
                    <a:pt x="3858" y="2877"/>
                    <a:pt x="7693" y="2671"/>
                    <a:pt x="11527" y="2489"/>
                  </a:cubicBezTo>
                  <a:lnTo>
                    <a:pt x="17302" y="2192"/>
                  </a:lnTo>
                  <a:lnTo>
                    <a:pt x="23077" y="1873"/>
                  </a:lnTo>
                  <a:lnTo>
                    <a:pt x="28829" y="1576"/>
                  </a:lnTo>
                  <a:lnTo>
                    <a:pt x="34604" y="1233"/>
                  </a:lnTo>
                  <a:lnTo>
                    <a:pt x="46108" y="571"/>
                  </a:lnTo>
                  <a:lnTo>
                    <a:pt x="53435" y="845"/>
                  </a:lnTo>
                  <a:lnTo>
                    <a:pt x="60761" y="1096"/>
                  </a:lnTo>
                  <a:lnTo>
                    <a:pt x="75415" y="1576"/>
                  </a:lnTo>
                  <a:lnTo>
                    <a:pt x="90092" y="1987"/>
                  </a:lnTo>
                  <a:lnTo>
                    <a:pt x="97419" y="2169"/>
                  </a:lnTo>
                  <a:lnTo>
                    <a:pt x="104746" y="2352"/>
                  </a:lnTo>
                  <a:lnTo>
                    <a:pt x="97419" y="2009"/>
                  </a:lnTo>
                  <a:lnTo>
                    <a:pt x="90092" y="1667"/>
                  </a:lnTo>
                  <a:lnTo>
                    <a:pt x="75438" y="1051"/>
                  </a:lnTo>
                  <a:lnTo>
                    <a:pt x="60784" y="503"/>
                  </a:lnTo>
                  <a:lnTo>
                    <a:pt x="53457" y="229"/>
                  </a:lnTo>
                  <a:lnTo>
                    <a:pt x="4613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6" name="Google Shape;6276;p74"/>
            <p:cNvSpPr/>
            <p:nvPr/>
          </p:nvSpPr>
          <p:spPr>
            <a:xfrm>
              <a:off x="5186850" y="3599775"/>
              <a:ext cx="1125875" cy="317300"/>
            </a:xfrm>
            <a:custGeom>
              <a:avLst/>
              <a:gdLst/>
              <a:ahLst/>
              <a:cxnLst/>
              <a:rect l="l" t="t" r="r" b="b"/>
              <a:pathLst>
                <a:path w="45035" h="12692" extrusionOk="0">
                  <a:moveTo>
                    <a:pt x="43003" y="0"/>
                  </a:moveTo>
                  <a:cubicBezTo>
                    <a:pt x="34101" y="8560"/>
                    <a:pt x="0" y="12691"/>
                    <a:pt x="0" y="12691"/>
                  </a:cubicBezTo>
                  <a:lnTo>
                    <a:pt x="45035" y="12577"/>
                  </a:lnTo>
                  <a:cubicBezTo>
                    <a:pt x="39146" y="7624"/>
                    <a:pt x="43003" y="1"/>
                    <a:pt x="430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7" name="Google Shape;6277;p74"/>
            <p:cNvSpPr/>
            <p:nvPr/>
          </p:nvSpPr>
          <p:spPr>
            <a:xfrm>
              <a:off x="5355175" y="3036000"/>
              <a:ext cx="2283125" cy="455050"/>
            </a:xfrm>
            <a:custGeom>
              <a:avLst/>
              <a:gdLst/>
              <a:ahLst/>
              <a:cxnLst/>
              <a:rect l="l" t="t" r="r" b="b"/>
              <a:pathLst>
                <a:path w="91325" h="18202" extrusionOk="0">
                  <a:moveTo>
                    <a:pt x="42593" y="0"/>
                  </a:moveTo>
                  <a:cubicBezTo>
                    <a:pt x="42593" y="0"/>
                    <a:pt x="6552" y="1940"/>
                    <a:pt x="4406" y="2442"/>
                  </a:cubicBezTo>
                  <a:cubicBezTo>
                    <a:pt x="2283" y="2922"/>
                    <a:pt x="571" y="4383"/>
                    <a:pt x="138" y="10614"/>
                  </a:cubicBezTo>
                  <a:cubicBezTo>
                    <a:pt x="1" y="12737"/>
                    <a:pt x="503" y="15270"/>
                    <a:pt x="1941" y="16777"/>
                  </a:cubicBezTo>
                  <a:cubicBezTo>
                    <a:pt x="2512" y="17393"/>
                    <a:pt x="3265" y="17735"/>
                    <a:pt x="4041" y="17941"/>
                  </a:cubicBezTo>
                  <a:cubicBezTo>
                    <a:pt x="4794" y="18146"/>
                    <a:pt x="5593" y="18192"/>
                    <a:pt x="6323" y="18192"/>
                  </a:cubicBezTo>
                  <a:cubicBezTo>
                    <a:pt x="6909" y="18199"/>
                    <a:pt x="7493" y="18202"/>
                    <a:pt x="8075" y="18202"/>
                  </a:cubicBezTo>
                  <a:cubicBezTo>
                    <a:pt x="9240" y="18202"/>
                    <a:pt x="10402" y="18192"/>
                    <a:pt x="11573" y="18192"/>
                  </a:cubicBezTo>
                  <a:lnTo>
                    <a:pt x="28418" y="18169"/>
                  </a:lnTo>
                  <a:cubicBezTo>
                    <a:pt x="35517" y="18146"/>
                    <a:pt x="42616" y="18146"/>
                    <a:pt x="49714" y="18146"/>
                  </a:cubicBezTo>
                  <a:cubicBezTo>
                    <a:pt x="56653" y="18123"/>
                    <a:pt x="63592" y="18123"/>
                    <a:pt x="70554" y="18100"/>
                  </a:cubicBezTo>
                  <a:cubicBezTo>
                    <a:pt x="75712" y="18100"/>
                    <a:pt x="80871" y="18100"/>
                    <a:pt x="86029" y="18078"/>
                  </a:cubicBezTo>
                  <a:lnTo>
                    <a:pt x="91325" y="18078"/>
                  </a:lnTo>
                  <a:cubicBezTo>
                    <a:pt x="85984" y="9883"/>
                    <a:pt x="91119" y="1826"/>
                    <a:pt x="91119" y="1826"/>
                  </a:cubicBezTo>
                  <a:lnTo>
                    <a:pt x="4259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8" name="Google Shape;6278;p74"/>
            <p:cNvSpPr/>
            <p:nvPr/>
          </p:nvSpPr>
          <p:spPr>
            <a:xfrm>
              <a:off x="6399450" y="3098800"/>
              <a:ext cx="1237150" cy="387450"/>
            </a:xfrm>
            <a:custGeom>
              <a:avLst/>
              <a:gdLst/>
              <a:ahLst/>
              <a:cxnLst/>
              <a:rect l="l" t="t" r="r" b="b"/>
              <a:pathLst>
                <a:path w="49486" h="15498" extrusionOk="0">
                  <a:moveTo>
                    <a:pt x="11482" y="0"/>
                  </a:moveTo>
                  <a:cubicBezTo>
                    <a:pt x="9845" y="0"/>
                    <a:pt x="8724" y="7"/>
                    <a:pt x="8331" y="22"/>
                  </a:cubicBezTo>
                  <a:cubicBezTo>
                    <a:pt x="8119" y="30"/>
                    <a:pt x="7881" y="31"/>
                    <a:pt x="7622" y="31"/>
                  </a:cubicBezTo>
                  <a:cubicBezTo>
                    <a:pt x="7573" y="31"/>
                    <a:pt x="7523" y="31"/>
                    <a:pt x="7472" y="31"/>
                  </a:cubicBezTo>
                  <a:cubicBezTo>
                    <a:pt x="4896" y="31"/>
                    <a:pt x="544" y="93"/>
                    <a:pt x="137" y="6618"/>
                  </a:cubicBezTo>
                  <a:cubicBezTo>
                    <a:pt x="0" y="8924"/>
                    <a:pt x="525" y="11754"/>
                    <a:pt x="1689" y="13580"/>
                  </a:cubicBezTo>
                  <a:cubicBezTo>
                    <a:pt x="2716" y="15155"/>
                    <a:pt x="4291" y="15497"/>
                    <a:pt x="5821" y="15497"/>
                  </a:cubicBezTo>
                  <a:lnTo>
                    <a:pt x="12965" y="15497"/>
                  </a:lnTo>
                  <a:cubicBezTo>
                    <a:pt x="20315" y="15474"/>
                    <a:pt x="27664" y="15474"/>
                    <a:pt x="34991" y="15452"/>
                  </a:cubicBezTo>
                  <a:cubicBezTo>
                    <a:pt x="39830" y="15452"/>
                    <a:pt x="44646" y="15452"/>
                    <a:pt x="49485" y="15429"/>
                  </a:cubicBezTo>
                  <a:cubicBezTo>
                    <a:pt x="45308" y="8924"/>
                    <a:pt x="47728" y="2532"/>
                    <a:pt x="48869" y="204"/>
                  </a:cubicBezTo>
                  <a:cubicBezTo>
                    <a:pt x="41599" y="166"/>
                    <a:pt x="19827" y="0"/>
                    <a:pt x="114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79" name="Google Shape;6279;p74"/>
            <p:cNvSpPr/>
            <p:nvPr/>
          </p:nvSpPr>
          <p:spPr>
            <a:xfrm>
              <a:off x="6433675" y="3130750"/>
              <a:ext cx="1188075" cy="330375"/>
            </a:xfrm>
            <a:custGeom>
              <a:avLst/>
              <a:gdLst/>
              <a:ahLst/>
              <a:cxnLst/>
              <a:rect l="l" t="t" r="r" b="b"/>
              <a:pathLst>
                <a:path w="47523" h="13215" extrusionOk="0">
                  <a:moveTo>
                    <a:pt x="11017" y="1"/>
                  </a:moveTo>
                  <a:cubicBezTo>
                    <a:pt x="9357" y="1"/>
                    <a:pt x="8219" y="7"/>
                    <a:pt x="7830" y="22"/>
                  </a:cubicBezTo>
                  <a:cubicBezTo>
                    <a:pt x="7675" y="27"/>
                    <a:pt x="7505" y="28"/>
                    <a:pt x="7323" y="28"/>
                  </a:cubicBezTo>
                  <a:cubicBezTo>
                    <a:pt x="7187" y="28"/>
                    <a:pt x="7043" y="27"/>
                    <a:pt x="6894" y="27"/>
                  </a:cubicBezTo>
                  <a:cubicBezTo>
                    <a:pt x="4462" y="27"/>
                    <a:pt x="517" y="184"/>
                    <a:pt x="138" y="5637"/>
                  </a:cubicBezTo>
                  <a:cubicBezTo>
                    <a:pt x="1" y="7623"/>
                    <a:pt x="480" y="10019"/>
                    <a:pt x="1598" y="11571"/>
                  </a:cubicBezTo>
                  <a:cubicBezTo>
                    <a:pt x="2557" y="12918"/>
                    <a:pt x="4018" y="13215"/>
                    <a:pt x="5456" y="13215"/>
                  </a:cubicBezTo>
                  <a:lnTo>
                    <a:pt x="12189" y="13215"/>
                  </a:lnTo>
                  <a:lnTo>
                    <a:pt x="32892" y="13169"/>
                  </a:lnTo>
                  <a:cubicBezTo>
                    <a:pt x="37640" y="13169"/>
                    <a:pt x="42387" y="13169"/>
                    <a:pt x="47135" y="13146"/>
                  </a:cubicBezTo>
                  <a:lnTo>
                    <a:pt x="47523" y="13146"/>
                  </a:lnTo>
                  <a:cubicBezTo>
                    <a:pt x="44715" y="7942"/>
                    <a:pt x="45857" y="2944"/>
                    <a:pt x="46929" y="204"/>
                  </a:cubicBezTo>
                  <a:cubicBezTo>
                    <a:pt x="41491" y="166"/>
                    <a:pt x="19477" y="1"/>
                    <a:pt x="11017" y="1"/>
                  </a:cubicBezTo>
                  <a:close/>
                </a:path>
              </a:pathLst>
            </a:custGeom>
            <a:solidFill>
              <a:srgbClr val="FDFE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0" name="Google Shape;6280;p74"/>
            <p:cNvSpPr/>
            <p:nvPr/>
          </p:nvSpPr>
          <p:spPr>
            <a:xfrm>
              <a:off x="6433675" y="3150675"/>
              <a:ext cx="1188075" cy="310450"/>
            </a:xfrm>
            <a:custGeom>
              <a:avLst/>
              <a:gdLst/>
              <a:ahLst/>
              <a:cxnLst/>
              <a:rect l="l" t="t" r="r" b="b"/>
              <a:pathLst>
                <a:path w="47523" h="12418" extrusionOk="0">
                  <a:moveTo>
                    <a:pt x="2717" y="1"/>
                  </a:moveTo>
                  <a:cubicBezTo>
                    <a:pt x="1393" y="731"/>
                    <a:pt x="320" y="2124"/>
                    <a:pt x="138" y="4840"/>
                  </a:cubicBezTo>
                  <a:cubicBezTo>
                    <a:pt x="1" y="6826"/>
                    <a:pt x="480" y="9222"/>
                    <a:pt x="1598" y="10774"/>
                  </a:cubicBezTo>
                  <a:cubicBezTo>
                    <a:pt x="2557" y="12121"/>
                    <a:pt x="4018" y="12418"/>
                    <a:pt x="5456" y="12418"/>
                  </a:cubicBezTo>
                  <a:lnTo>
                    <a:pt x="12189" y="12418"/>
                  </a:lnTo>
                  <a:lnTo>
                    <a:pt x="32892" y="12372"/>
                  </a:lnTo>
                  <a:cubicBezTo>
                    <a:pt x="37640" y="12372"/>
                    <a:pt x="42387" y="12372"/>
                    <a:pt x="47135" y="12349"/>
                  </a:cubicBezTo>
                  <a:lnTo>
                    <a:pt x="47523" y="12349"/>
                  </a:lnTo>
                  <a:cubicBezTo>
                    <a:pt x="46587" y="10637"/>
                    <a:pt x="46108" y="8948"/>
                    <a:pt x="45879" y="7351"/>
                  </a:cubicBezTo>
                  <a:cubicBezTo>
                    <a:pt x="42364" y="7351"/>
                    <a:pt x="38872" y="7373"/>
                    <a:pt x="35357" y="7373"/>
                  </a:cubicBezTo>
                  <a:cubicBezTo>
                    <a:pt x="33074" y="7373"/>
                    <a:pt x="30792" y="7576"/>
                    <a:pt x="28499" y="7576"/>
                  </a:cubicBezTo>
                  <a:cubicBezTo>
                    <a:pt x="27811" y="7576"/>
                    <a:pt x="27122" y="7558"/>
                    <a:pt x="26432" y="7510"/>
                  </a:cubicBezTo>
                  <a:cubicBezTo>
                    <a:pt x="23762" y="7305"/>
                    <a:pt x="21228" y="7602"/>
                    <a:pt x="18512" y="6940"/>
                  </a:cubicBezTo>
                  <a:cubicBezTo>
                    <a:pt x="16686" y="6483"/>
                    <a:pt x="14837" y="6324"/>
                    <a:pt x="13011" y="5821"/>
                  </a:cubicBezTo>
                  <a:cubicBezTo>
                    <a:pt x="11733" y="5479"/>
                    <a:pt x="10340" y="5296"/>
                    <a:pt x="9062" y="4840"/>
                  </a:cubicBezTo>
                  <a:cubicBezTo>
                    <a:pt x="6985" y="4132"/>
                    <a:pt x="3493" y="2603"/>
                    <a:pt x="27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1" name="Google Shape;6281;p74"/>
            <p:cNvSpPr/>
            <p:nvPr/>
          </p:nvSpPr>
          <p:spPr>
            <a:xfrm>
              <a:off x="6433675" y="3130750"/>
              <a:ext cx="1173250" cy="313275"/>
            </a:xfrm>
            <a:custGeom>
              <a:avLst/>
              <a:gdLst/>
              <a:ahLst/>
              <a:cxnLst/>
              <a:rect l="l" t="t" r="r" b="b"/>
              <a:pathLst>
                <a:path w="46930" h="12531" extrusionOk="0">
                  <a:moveTo>
                    <a:pt x="11017" y="1"/>
                  </a:moveTo>
                  <a:cubicBezTo>
                    <a:pt x="9357" y="1"/>
                    <a:pt x="8219" y="7"/>
                    <a:pt x="7830" y="22"/>
                  </a:cubicBezTo>
                  <a:cubicBezTo>
                    <a:pt x="7675" y="27"/>
                    <a:pt x="7505" y="28"/>
                    <a:pt x="7323" y="28"/>
                  </a:cubicBezTo>
                  <a:cubicBezTo>
                    <a:pt x="7187" y="28"/>
                    <a:pt x="7043" y="27"/>
                    <a:pt x="6894" y="27"/>
                  </a:cubicBezTo>
                  <a:cubicBezTo>
                    <a:pt x="4462" y="27"/>
                    <a:pt x="517" y="184"/>
                    <a:pt x="138" y="5637"/>
                  </a:cubicBezTo>
                  <a:cubicBezTo>
                    <a:pt x="1" y="7623"/>
                    <a:pt x="480" y="10019"/>
                    <a:pt x="1598" y="11571"/>
                  </a:cubicBezTo>
                  <a:cubicBezTo>
                    <a:pt x="1895" y="11982"/>
                    <a:pt x="2238" y="12302"/>
                    <a:pt x="2603" y="12530"/>
                  </a:cubicBezTo>
                  <a:cubicBezTo>
                    <a:pt x="1507" y="10978"/>
                    <a:pt x="1051" y="8604"/>
                    <a:pt x="1188" y="6641"/>
                  </a:cubicBezTo>
                  <a:cubicBezTo>
                    <a:pt x="1547" y="1189"/>
                    <a:pt x="5489" y="1032"/>
                    <a:pt x="7937" y="1032"/>
                  </a:cubicBezTo>
                  <a:cubicBezTo>
                    <a:pt x="8087" y="1032"/>
                    <a:pt x="8231" y="1032"/>
                    <a:pt x="8369" y="1032"/>
                  </a:cubicBezTo>
                  <a:cubicBezTo>
                    <a:pt x="8552" y="1032"/>
                    <a:pt x="8723" y="1031"/>
                    <a:pt x="8880" y="1026"/>
                  </a:cubicBezTo>
                  <a:cubicBezTo>
                    <a:pt x="9223" y="1016"/>
                    <a:pt x="10158" y="1011"/>
                    <a:pt x="11525" y="1011"/>
                  </a:cubicBezTo>
                  <a:cubicBezTo>
                    <a:pt x="18985" y="1011"/>
                    <a:pt x="39315" y="1147"/>
                    <a:pt x="46587" y="1186"/>
                  </a:cubicBezTo>
                  <a:cubicBezTo>
                    <a:pt x="46701" y="844"/>
                    <a:pt x="46815" y="501"/>
                    <a:pt x="46929" y="204"/>
                  </a:cubicBezTo>
                  <a:cubicBezTo>
                    <a:pt x="41491" y="166"/>
                    <a:pt x="19477" y="1"/>
                    <a:pt x="110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2" name="Google Shape;6282;p74"/>
            <p:cNvSpPr/>
            <p:nvPr/>
          </p:nvSpPr>
          <p:spPr>
            <a:xfrm>
              <a:off x="5427075" y="3036000"/>
              <a:ext cx="2206100" cy="76475"/>
            </a:xfrm>
            <a:custGeom>
              <a:avLst/>
              <a:gdLst/>
              <a:ahLst/>
              <a:cxnLst/>
              <a:rect l="l" t="t" r="r" b="b"/>
              <a:pathLst>
                <a:path w="88244" h="3059" extrusionOk="0">
                  <a:moveTo>
                    <a:pt x="39717" y="0"/>
                  </a:moveTo>
                  <a:cubicBezTo>
                    <a:pt x="39717" y="0"/>
                    <a:pt x="3676" y="1940"/>
                    <a:pt x="1530" y="2442"/>
                  </a:cubicBezTo>
                  <a:cubicBezTo>
                    <a:pt x="1005" y="2556"/>
                    <a:pt x="480" y="2739"/>
                    <a:pt x="1" y="3059"/>
                  </a:cubicBezTo>
                  <a:lnTo>
                    <a:pt x="87855" y="2556"/>
                  </a:lnTo>
                  <a:cubicBezTo>
                    <a:pt x="88084" y="2077"/>
                    <a:pt x="88243" y="1826"/>
                    <a:pt x="88243" y="1826"/>
                  </a:cubicBezTo>
                  <a:lnTo>
                    <a:pt x="39717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3" name="Google Shape;6283;p74"/>
            <p:cNvSpPr/>
            <p:nvPr/>
          </p:nvSpPr>
          <p:spPr>
            <a:xfrm>
              <a:off x="5570875" y="3109025"/>
              <a:ext cx="531300" cy="378350"/>
            </a:xfrm>
            <a:custGeom>
              <a:avLst/>
              <a:gdLst/>
              <a:ahLst/>
              <a:cxnLst/>
              <a:rect l="l" t="t" r="r" b="b"/>
              <a:pathLst>
                <a:path w="21252" h="15134" extrusionOk="0">
                  <a:moveTo>
                    <a:pt x="4817" y="1"/>
                  </a:moveTo>
                  <a:cubicBezTo>
                    <a:pt x="4817" y="1"/>
                    <a:pt x="1" y="8446"/>
                    <a:pt x="5707" y="15134"/>
                  </a:cubicBezTo>
                  <a:lnTo>
                    <a:pt x="21183" y="15134"/>
                  </a:lnTo>
                  <a:cubicBezTo>
                    <a:pt x="21183" y="15134"/>
                    <a:pt x="16047" y="7693"/>
                    <a:pt x="212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4" name="Google Shape;6284;p74"/>
            <p:cNvSpPr/>
            <p:nvPr/>
          </p:nvSpPr>
          <p:spPr>
            <a:xfrm>
              <a:off x="5550900" y="3110750"/>
              <a:ext cx="531300" cy="377775"/>
            </a:xfrm>
            <a:custGeom>
              <a:avLst/>
              <a:gdLst/>
              <a:ahLst/>
              <a:cxnLst/>
              <a:rect l="l" t="t" r="r" b="b"/>
              <a:pathLst>
                <a:path w="21252" h="15111" extrusionOk="0">
                  <a:moveTo>
                    <a:pt x="4817" y="0"/>
                  </a:moveTo>
                  <a:cubicBezTo>
                    <a:pt x="4817" y="0"/>
                    <a:pt x="1" y="8423"/>
                    <a:pt x="5707" y="15110"/>
                  </a:cubicBezTo>
                  <a:lnTo>
                    <a:pt x="21183" y="15110"/>
                  </a:lnTo>
                  <a:cubicBezTo>
                    <a:pt x="21183" y="15110"/>
                    <a:pt x="16047" y="7692"/>
                    <a:pt x="2125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5" name="Google Shape;6285;p74"/>
            <p:cNvSpPr/>
            <p:nvPr/>
          </p:nvSpPr>
          <p:spPr>
            <a:xfrm>
              <a:off x="7156675" y="3233425"/>
              <a:ext cx="424575" cy="28000"/>
            </a:xfrm>
            <a:custGeom>
              <a:avLst/>
              <a:gdLst/>
              <a:ahLst/>
              <a:cxnLst/>
              <a:rect l="l" t="t" r="r" b="b"/>
              <a:pathLst>
                <a:path w="16983" h="1120" extrusionOk="0">
                  <a:moveTo>
                    <a:pt x="16982" y="1"/>
                  </a:moveTo>
                  <a:lnTo>
                    <a:pt x="0" y="594"/>
                  </a:lnTo>
                  <a:lnTo>
                    <a:pt x="16868" y="1119"/>
                  </a:lnTo>
                  <a:cubicBezTo>
                    <a:pt x="16891" y="731"/>
                    <a:pt x="16937" y="366"/>
                    <a:pt x="1698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6" name="Google Shape;6286;p74"/>
            <p:cNvSpPr/>
            <p:nvPr/>
          </p:nvSpPr>
          <p:spPr>
            <a:xfrm>
              <a:off x="7423150" y="3308175"/>
              <a:ext cx="159225" cy="35975"/>
            </a:xfrm>
            <a:custGeom>
              <a:avLst/>
              <a:gdLst/>
              <a:ahLst/>
              <a:cxnLst/>
              <a:rect l="l" t="t" r="r" b="b"/>
              <a:pathLst>
                <a:path w="6369" h="1439" extrusionOk="0">
                  <a:moveTo>
                    <a:pt x="6209" y="1"/>
                  </a:moveTo>
                  <a:lnTo>
                    <a:pt x="1" y="1347"/>
                  </a:lnTo>
                  <a:lnTo>
                    <a:pt x="6369" y="1439"/>
                  </a:lnTo>
                  <a:cubicBezTo>
                    <a:pt x="6278" y="959"/>
                    <a:pt x="6232" y="457"/>
                    <a:pt x="620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7" name="Google Shape;6287;p74"/>
            <p:cNvSpPr/>
            <p:nvPr/>
          </p:nvSpPr>
          <p:spPr>
            <a:xfrm>
              <a:off x="6613425" y="3262525"/>
              <a:ext cx="964975" cy="61075"/>
            </a:xfrm>
            <a:custGeom>
              <a:avLst/>
              <a:gdLst/>
              <a:ahLst/>
              <a:cxnLst/>
              <a:rect l="l" t="t" r="r" b="b"/>
              <a:pathLst>
                <a:path w="38599" h="2443" extrusionOk="0">
                  <a:moveTo>
                    <a:pt x="38598" y="1"/>
                  </a:moveTo>
                  <a:lnTo>
                    <a:pt x="1" y="2443"/>
                  </a:lnTo>
                  <a:lnTo>
                    <a:pt x="38598" y="1713"/>
                  </a:lnTo>
                  <a:cubicBezTo>
                    <a:pt x="38553" y="1142"/>
                    <a:pt x="38575" y="571"/>
                    <a:pt x="38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8" name="Google Shape;6288;p74"/>
            <p:cNvSpPr/>
            <p:nvPr/>
          </p:nvSpPr>
          <p:spPr>
            <a:xfrm>
              <a:off x="6753800" y="3386350"/>
              <a:ext cx="848550" cy="31425"/>
            </a:xfrm>
            <a:custGeom>
              <a:avLst/>
              <a:gdLst/>
              <a:ahLst/>
              <a:cxnLst/>
              <a:rect l="l" t="t" r="r" b="b"/>
              <a:pathLst>
                <a:path w="33942" h="1257" extrusionOk="0">
                  <a:moveTo>
                    <a:pt x="33508" y="1"/>
                  </a:moveTo>
                  <a:lnTo>
                    <a:pt x="1" y="1165"/>
                  </a:lnTo>
                  <a:lnTo>
                    <a:pt x="33942" y="1256"/>
                  </a:lnTo>
                  <a:cubicBezTo>
                    <a:pt x="33782" y="822"/>
                    <a:pt x="33622" y="412"/>
                    <a:pt x="335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89" name="Google Shape;6289;p74"/>
            <p:cNvSpPr/>
            <p:nvPr/>
          </p:nvSpPr>
          <p:spPr>
            <a:xfrm>
              <a:off x="6707000" y="3170650"/>
              <a:ext cx="887950" cy="19425"/>
            </a:xfrm>
            <a:custGeom>
              <a:avLst/>
              <a:gdLst/>
              <a:ahLst/>
              <a:cxnLst/>
              <a:rect l="l" t="t" r="r" b="b"/>
              <a:pathLst>
                <a:path w="35518" h="777" extrusionOk="0">
                  <a:moveTo>
                    <a:pt x="35517" y="1"/>
                  </a:moveTo>
                  <a:lnTo>
                    <a:pt x="35517" y="1"/>
                  </a:lnTo>
                  <a:cubicBezTo>
                    <a:pt x="28806" y="69"/>
                    <a:pt x="1" y="389"/>
                    <a:pt x="343" y="617"/>
                  </a:cubicBezTo>
                  <a:cubicBezTo>
                    <a:pt x="526" y="743"/>
                    <a:pt x="7636" y="777"/>
                    <a:pt x="15519" y="777"/>
                  </a:cubicBezTo>
                  <a:cubicBezTo>
                    <a:pt x="23403" y="777"/>
                    <a:pt x="32059" y="743"/>
                    <a:pt x="35335" y="731"/>
                  </a:cubicBezTo>
                  <a:cubicBezTo>
                    <a:pt x="35380" y="480"/>
                    <a:pt x="35449" y="229"/>
                    <a:pt x="355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0" name="Google Shape;6290;p74"/>
            <p:cNvSpPr/>
            <p:nvPr/>
          </p:nvSpPr>
          <p:spPr>
            <a:xfrm>
              <a:off x="5302675" y="3140425"/>
              <a:ext cx="1102500" cy="334400"/>
            </a:xfrm>
            <a:custGeom>
              <a:avLst/>
              <a:gdLst/>
              <a:ahLst/>
              <a:cxnLst/>
              <a:rect l="l" t="t" r="r" b="b"/>
              <a:pathLst>
                <a:path w="44100" h="13376" extrusionOk="0">
                  <a:moveTo>
                    <a:pt x="44099" y="0"/>
                  </a:moveTo>
                  <a:lnTo>
                    <a:pt x="4475" y="91"/>
                  </a:lnTo>
                  <a:cubicBezTo>
                    <a:pt x="1" y="9267"/>
                    <a:pt x="6255" y="13376"/>
                    <a:pt x="6255" y="13376"/>
                  </a:cubicBezTo>
                  <a:lnTo>
                    <a:pt x="6255" y="13376"/>
                  </a:lnTo>
                  <a:cubicBezTo>
                    <a:pt x="1918" y="6049"/>
                    <a:pt x="5525" y="1917"/>
                    <a:pt x="5525" y="1917"/>
                  </a:cubicBezTo>
                  <a:lnTo>
                    <a:pt x="44099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1" name="Google Shape;6291;p74"/>
            <p:cNvSpPr/>
            <p:nvPr/>
          </p:nvSpPr>
          <p:spPr>
            <a:xfrm>
              <a:off x="5357475" y="3231150"/>
              <a:ext cx="1048850" cy="137550"/>
            </a:xfrm>
            <a:custGeom>
              <a:avLst/>
              <a:gdLst/>
              <a:ahLst/>
              <a:cxnLst/>
              <a:rect l="l" t="t" r="r" b="b"/>
              <a:pathLst>
                <a:path w="41954" h="5502" extrusionOk="0">
                  <a:moveTo>
                    <a:pt x="388" y="0"/>
                  </a:moveTo>
                  <a:cubicBezTo>
                    <a:pt x="228" y="822"/>
                    <a:pt x="114" y="1735"/>
                    <a:pt x="46" y="2808"/>
                  </a:cubicBezTo>
                  <a:cubicBezTo>
                    <a:pt x="0" y="3675"/>
                    <a:pt x="46" y="4611"/>
                    <a:pt x="228" y="5501"/>
                  </a:cubicBezTo>
                  <a:lnTo>
                    <a:pt x="41953" y="5501"/>
                  </a:lnTo>
                  <a:lnTo>
                    <a:pt x="41953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2" name="Google Shape;6292;p74"/>
            <p:cNvSpPr/>
            <p:nvPr/>
          </p:nvSpPr>
          <p:spPr>
            <a:xfrm>
              <a:off x="5347775" y="3112600"/>
              <a:ext cx="121000" cy="378425"/>
            </a:xfrm>
            <a:custGeom>
              <a:avLst/>
              <a:gdLst/>
              <a:ahLst/>
              <a:cxnLst/>
              <a:rect l="l" t="t" r="r" b="b"/>
              <a:pathLst>
                <a:path w="4840" h="15137" extrusionOk="0">
                  <a:moveTo>
                    <a:pt x="3213" y="0"/>
                  </a:moveTo>
                  <a:cubicBezTo>
                    <a:pt x="3196" y="0"/>
                    <a:pt x="3173" y="6"/>
                    <a:pt x="3150" y="17"/>
                  </a:cubicBezTo>
                  <a:cubicBezTo>
                    <a:pt x="3081" y="17"/>
                    <a:pt x="2990" y="40"/>
                    <a:pt x="2876" y="63"/>
                  </a:cubicBezTo>
                  <a:cubicBezTo>
                    <a:pt x="2671" y="132"/>
                    <a:pt x="2351" y="291"/>
                    <a:pt x="2032" y="588"/>
                  </a:cubicBezTo>
                  <a:cubicBezTo>
                    <a:pt x="1735" y="885"/>
                    <a:pt x="1438" y="1319"/>
                    <a:pt x="1187" y="1798"/>
                  </a:cubicBezTo>
                  <a:cubicBezTo>
                    <a:pt x="936" y="2300"/>
                    <a:pt x="730" y="2871"/>
                    <a:pt x="571" y="3441"/>
                  </a:cubicBezTo>
                  <a:cubicBezTo>
                    <a:pt x="251" y="4583"/>
                    <a:pt x="114" y="5769"/>
                    <a:pt x="46" y="6660"/>
                  </a:cubicBezTo>
                  <a:cubicBezTo>
                    <a:pt x="0" y="7116"/>
                    <a:pt x="0" y="7504"/>
                    <a:pt x="0" y="7755"/>
                  </a:cubicBezTo>
                  <a:cubicBezTo>
                    <a:pt x="0" y="7892"/>
                    <a:pt x="0" y="8006"/>
                    <a:pt x="0" y="8075"/>
                  </a:cubicBezTo>
                  <a:cubicBezTo>
                    <a:pt x="0" y="8143"/>
                    <a:pt x="0" y="8166"/>
                    <a:pt x="0" y="8166"/>
                  </a:cubicBezTo>
                  <a:cubicBezTo>
                    <a:pt x="0" y="8166"/>
                    <a:pt x="23" y="8326"/>
                    <a:pt x="46" y="8600"/>
                  </a:cubicBezTo>
                  <a:cubicBezTo>
                    <a:pt x="69" y="8851"/>
                    <a:pt x="91" y="9239"/>
                    <a:pt x="183" y="9673"/>
                  </a:cubicBezTo>
                  <a:cubicBezTo>
                    <a:pt x="251" y="10129"/>
                    <a:pt x="388" y="10631"/>
                    <a:pt x="571" y="11179"/>
                  </a:cubicBezTo>
                  <a:cubicBezTo>
                    <a:pt x="753" y="11704"/>
                    <a:pt x="1004" y="12252"/>
                    <a:pt x="1324" y="12731"/>
                  </a:cubicBezTo>
                  <a:cubicBezTo>
                    <a:pt x="1392" y="12868"/>
                    <a:pt x="1484" y="12959"/>
                    <a:pt x="1575" y="13096"/>
                  </a:cubicBezTo>
                  <a:cubicBezTo>
                    <a:pt x="1643" y="13210"/>
                    <a:pt x="1735" y="13325"/>
                    <a:pt x="1826" y="13416"/>
                  </a:cubicBezTo>
                  <a:cubicBezTo>
                    <a:pt x="1940" y="13530"/>
                    <a:pt x="2032" y="13621"/>
                    <a:pt x="2123" y="13735"/>
                  </a:cubicBezTo>
                  <a:cubicBezTo>
                    <a:pt x="2214" y="13827"/>
                    <a:pt x="2328" y="13895"/>
                    <a:pt x="2420" y="13987"/>
                  </a:cubicBezTo>
                  <a:cubicBezTo>
                    <a:pt x="2465" y="14032"/>
                    <a:pt x="2511" y="14078"/>
                    <a:pt x="2557" y="14123"/>
                  </a:cubicBezTo>
                  <a:cubicBezTo>
                    <a:pt x="2625" y="14169"/>
                    <a:pt x="2671" y="14192"/>
                    <a:pt x="2716" y="14238"/>
                  </a:cubicBezTo>
                  <a:cubicBezTo>
                    <a:pt x="2808" y="14306"/>
                    <a:pt x="2922" y="14375"/>
                    <a:pt x="3013" y="14443"/>
                  </a:cubicBezTo>
                  <a:cubicBezTo>
                    <a:pt x="3218" y="14557"/>
                    <a:pt x="3401" y="14648"/>
                    <a:pt x="3584" y="14763"/>
                  </a:cubicBezTo>
                  <a:cubicBezTo>
                    <a:pt x="3766" y="14831"/>
                    <a:pt x="3949" y="14900"/>
                    <a:pt x="4086" y="14968"/>
                  </a:cubicBezTo>
                  <a:cubicBezTo>
                    <a:pt x="4177" y="14991"/>
                    <a:pt x="4246" y="15014"/>
                    <a:pt x="4314" y="15036"/>
                  </a:cubicBezTo>
                  <a:cubicBezTo>
                    <a:pt x="4383" y="15059"/>
                    <a:pt x="4428" y="15059"/>
                    <a:pt x="4497" y="15082"/>
                  </a:cubicBezTo>
                  <a:cubicBezTo>
                    <a:pt x="4647" y="15116"/>
                    <a:pt x="4761" y="15137"/>
                    <a:pt x="4811" y="15137"/>
                  </a:cubicBezTo>
                  <a:cubicBezTo>
                    <a:pt x="4829" y="15137"/>
                    <a:pt x="4839" y="15134"/>
                    <a:pt x="4839" y="15128"/>
                  </a:cubicBezTo>
                  <a:cubicBezTo>
                    <a:pt x="4839" y="15105"/>
                    <a:pt x="4725" y="15059"/>
                    <a:pt x="4519" y="14968"/>
                  </a:cubicBezTo>
                  <a:cubicBezTo>
                    <a:pt x="4474" y="14945"/>
                    <a:pt x="4405" y="14900"/>
                    <a:pt x="4360" y="14877"/>
                  </a:cubicBezTo>
                  <a:cubicBezTo>
                    <a:pt x="4291" y="14854"/>
                    <a:pt x="4223" y="14831"/>
                    <a:pt x="4154" y="14785"/>
                  </a:cubicBezTo>
                  <a:cubicBezTo>
                    <a:pt x="4017" y="14717"/>
                    <a:pt x="3858" y="14626"/>
                    <a:pt x="3675" y="14534"/>
                  </a:cubicBezTo>
                  <a:cubicBezTo>
                    <a:pt x="3013" y="14146"/>
                    <a:pt x="2191" y="13416"/>
                    <a:pt x="1643" y="12480"/>
                  </a:cubicBezTo>
                  <a:cubicBezTo>
                    <a:pt x="1370" y="12001"/>
                    <a:pt x="1164" y="11476"/>
                    <a:pt x="1004" y="10974"/>
                  </a:cubicBezTo>
                  <a:cubicBezTo>
                    <a:pt x="845" y="10471"/>
                    <a:pt x="753" y="9992"/>
                    <a:pt x="685" y="9558"/>
                  </a:cubicBezTo>
                  <a:cubicBezTo>
                    <a:pt x="616" y="9148"/>
                    <a:pt x="616" y="8782"/>
                    <a:pt x="594" y="8531"/>
                  </a:cubicBezTo>
                  <a:cubicBezTo>
                    <a:pt x="571" y="8280"/>
                    <a:pt x="571" y="8143"/>
                    <a:pt x="571" y="8143"/>
                  </a:cubicBezTo>
                  <a:cubicBezTo>
                    <a:pt x="571" y="8143"/>
                    <a:pt x="571" y="8098"/>
                    <a:pt x="571" y="8029"/>
                  </a:cubicBezTo>
                  <a:cubicBezTo>
                    <a:pt x="571" y="7983"/>
                    <a:pt x="548" y="7869"/>
                    <a:pt x="548" y="7755"/>
                  </a:cubicBezTo>
                  <a:cubicBezTo>
                    <a:pt x="548" y="7504"/>
                    <a:pt x="525" y="7139"/>
                    <a:pt x="548" y="6705"/>
                  </a:cubicBezTo>
                  <a:cubicBezTo>
                    <a:pt x="594" y="5838"/>
                    <a:pt x="708" y="4674"/>
                    <a:pt x="959" y="3555"/>
                  </a:cubicBezTo>
                  <a:cubicBezTo>
                    <a:pt x="1096" y="3008"/>
                    <a:pt x="1255" y="2460"/>
                    <a:pt x="1461" y="1980"/>
                  </a:cubicBezTo>
                  <a:cubicBezTo>
                    <a:pt x="1666" y="1501"/>
                    <a:pt x="1917" y="1090"/>
                    <a:pt x="2191" y="771"/>
                  </a:cubicBezTo>
                  <a:cubicBezTo>
                    <a:pt x="2442" y="474"/>
                    <a:pt x="2716" y="291"/>
                    <a:pt x="2922" y="200"/>
                  </a:cubicBezTo>
                  <a:cubicBezTo>
                    <a:pt x="3013" y="132"/>
                    <a:pt x="3104" y="109"/>
                    <a:pt x="3150" y="63"/>
                  </a:cubicBezTo>
                  <a:cubicBezTo>
                    <a:pt x="3218" y="40"/>
                    <a:pt x="3241" y="17"/>
                    <a:pt x="3241" y="17"/>
                  </a:cubicBezTo>
                  <a:cubicBezTo>
                    <a:pt x="3241" y="6"/>
                    <a:pt x="3230" y="0"/>
                    <a:pt x="321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3" name="Google Shape;6293;p74"/>
            <p:cNvSpPr/>
            <p:nvPr/>
          </p:nvSpPr>
          <p:spPr>
            <a:xfrm>
              <a:off x="5432800" y="3100475"/>
              <a:ext cx="2196950" cy="392850"/>
            </a:xfrm>
            <a:custGeom>
              <a:avLst/>
              <a:gdLst/>
              <a:ahLst/>
              <a:cxnLst/>
              <a:rect l="l" t="t" r="r" b="b"/>
              <a:pathLst>
                <a:path w="87878" h="15714" extrusionOk="0">
                  <a:moveTo>
                    <a:pt x="43756" y="0"/>
                  </a:moveTo>
                  <a:cubicBezTo>
                    <a:pt x="43756" y="0"/>
                    <a:pt x="32823" y="46"/>
                    <a:pt x="21890" y="92"/>
                  </a:cubicBezTo>
                  <a:cubicBezTo>
                    <a:pt x="16411" y="114"/>
                    <a:pt x="10933" y="160"/>
                    <a:pt x="6848" y="183"/>
                  </a:cubicBezTo>
                  <a:cubicBezTo>
                    <a:pt x="4793" y="206"/>
                    <a:pt x="3081" y="229"/>
                    <a:pt x="1872" y="251"/>
                  </a:cubicBezTo>
                  <a:cubicBezTo>
                    <a:pt x="1278" y="274"/>
                    <a:pt x="822" y="274"/>
                    <a:pt x="502" y="274"/>
                  </a:cubicBezTo>
                  <a:cubicBezTo>
                    <a:pt x="342" y="297"/>
                    <a:pt x="205" y="297"/>
                    <a:pt x="137" y="297"/>
                  </a:cubicBezTo>
                  <a:cubicBezTo>
                    <a:pt x="46" y="297"/>
                    <a:pt x="0" y="320"/>
                    <a:pt x="0" y="320"/>
                  </a:cubicBezTo>
                  <a:cubicBezTo>
                    <a:pt x="0" y="320"/>
                    <a:pt x="46" y="320"/>
                    <a:pt x="137" y="343"/>
                  </a:cubicBezTo>
                  <a:lnTo>
                    <a:pt x="502" y="343"/>
                  </a:lnTo>
                  <a:cubicBezTo>
                    <a:pt x="822" y="366"/>
                    <a:pt x="1278" y="366"/>
                    <a:pt x="1872" y="388"/>
                  </a:cubicBezTo>
                  <a:cubicBezTo>
                    <a:pt x="3081" y="388"/>
                    <a:pt x="4793" y="411"/>
                    <a:pt x="6848" y="434"/>
                  </a:cubicBezTo>
                  <a:cubicBezTo>
                    <a:pt x="10933" y="480"/>
                    <a:pt x="16411" y="502"/>
                    <a:pt x="21890" y="548"/>
                  </a:cubicBezTo>
                  <a:cubicBezTo>
                    <a:pt x="29582" y="571"/>
                    <a:pt x="37297" y="617"/>
                    <a:pt x="41177" y="617"/>
                  </a:cubicBezTo>
                  <a:cubicBezTo>
                    <a:pt x="41108" y="685"/>
                    <a:pt x="41040" y="754"/>
                    <a:pt x="40971" y="822"/>
                  </a:cubicBezTo>
                  <a:cubicBezTo>
                    <a:pt x="40880" y="890"/>
                    <a:pt x="40812" y="959"/>
                    <a:pt x="40720" y="1050"/>
                  </a:cubicBezTo>
                  <a:cubicBezTo>
                    <a:pt x="40652" y="1119"/>
                    <a:pt x="40561" y="1210"/>
                    <a:pt x="40492" y="1301"/>
                  </a:cubicBezTo>
                  <a:cubicBezTo>
                    <a:pt x="40310" y="1484"/>
                    <a:pt x="40173" y="1712"/>
                    <a:pt x="40013" y="1940"/>
                  </a:cubicBezTo>
                  <a:cubicBezTo>
                    <a:pt x="39693" y="2397"/>
                    <a:pt x="39419" y="2922"/>
                    <a:pt x="39191" y="3470"/>
                  </a:cubicBezTo>
                  <a:cubicBezTo>
                    <a:pt x="38986" y="4040"/>
                    <a:pt x="38826" y="4634"/>
                    <a:pt x="38712" y="5182"/>
                  </a:cubicBezTo>
                  <a:cubicBezTo>
                    <a:pt x="38598" y="5752"/>
                    <a:pt x="38506" y="6277"/>
                    <a:pt x="38461" y="6734"/>
                  </a:cubicBezTo>
                  <a:cubicBezTo>
                    <a:pt x="38415" y="7190"/>
                    <a:pt x="38392" y="7555"/>
                    <a:pt x="38392" y="7829"/>
                  </a:cubicBezTo>
                  <a:cubicBezTo>
                    <a:pt x="38369" y="8103"/>
                    <a:pt x="38369" y="8240"/>
                    <a:pt x="38369" y="8240"/>
                  </a:cubicBezTo>
                  <a:lnTo>
                    <a:pt x="38369" y="8354"/>
                  </a:lnTo>
                  <a:cubicBezTo>
                    <a:pt x="38369" y="8423"/>
                    <a:pt x="38369" y="8537"/>
                    <a:pt x="38369" y="8674"/>
                  </a:cubicBezTo>
                  <a:cubicBezTo>
                    <a:pt x="38392" y="8811"/>
                    <a:pt x="38392" y="8971"/>
                    <a:pt x="38392" y="9153"/>
                  </a:cubicBezTo>
                  <a:cubicBezTo>
                    <a:pt x="38415" y="9336"/>
                    <a:pt x="38438" y="9564"/>
                    <a:pt x="38484" y="9792"/>
                  </a:cubicBezTo>
                  <a:cubicBezTo>
                    <a:pt x="38598" y="10705"/>
                    <a:pt x="38963" y="11892"/>
                    <a:pt x="39579" y="12897"/>
                  </a:cubicBezTo>
                  <a:cubicBezTo>
                    <a:pt x="40173" y="13855"/>
                    <a:pt x="40949" y="14586"/>
                    <a:pt x="41611" y="15042"/>
                  </a:cubicBezTo>
                  <a:cubicBezTo>
                    <a:pt x="37616" y="15065"/>
                    <a:pt x="30312" y="15088"/>
                    <a:pt x="23008" y="15111"/>
                  </a:cubicBezTo>
                  <a:cubicBezTo>
                    <a:pt x="17598" y="15156"/>
                    <a:pt x="12189" y="15202"/>
                    <a:pt x="8126" y="15225"/>
                  </a:cubicBezTo>
                  <a:cubicBezTo>
                    <a:pt x="6094" y="15248"/>
                    <a:pt x="4405" y="15270"/>
                    <a:pt x="3218" y="15270"/>
                  </a:cubicBezTo>
                  <a:cubicBezTo>
                    <a:pt x="2625" y="15293"/>
                    <a:pt x="2168" y="15316"/>
                    <a:pt x="1849" y="15316"/>
                  </a:cubicBezTo>
                  <a:cubicBezTo>
                    <a:pt x="1689" y="15316"/>
                    <a:pt x="1575" y="15316"/>
                    <a:pt x="1484" y="15339"/>
                  </a:cubicBezTo>
                  <a:lnTo>
                    <a:pt x="1370" y="15339"/>
                  </a:lnTo>
                  <a:cubicBezTo>
                    <a:pt x="1370" y="15362"/>
                    <a:pt x="1415" y="15362"/>
                    <a:pt x="1484" y="15362"/>
                  </a:cubicBezTo>
                  <a:cubicBezTo>
                    <a:pt x="1575" y="15362"/>
                    <a:pt x="1689" y="15362"/>
                    <a:pt x="1849" y="15385"/>
                  </a:cubicBezTo>
                  <a:cubicBezTo>
                    <a:pt x="2168" y="15385"/>
                    <a:pt x="2625" y="15407"/>
                    <a:pt x="3218" y="15407"/>
                  </a:cubicBezTo>
                  <a:cubicBezTo>
                    <a:pt x="4405" y="15430"/>
                    <a:pt x="6094" y="15453"/>
                    <a:pt x="8126" y="15476"/>
                  </a:cubicBezTo>
                  <a:cubicBezTo>
                    <a:pt x="12189" y="15499"/>
                    <a:pt x="17598" y="15544"/>
                    <a:pt x="23008" y="15567"/>
                  </a:cubicBezTo>
                  <a:cubicBezTo>
                    <a:pt x="31088" y="15613"/>
                    <a:pt x="39191" y="15636"/>
                    <a:pt x="42752" y="15658"/>
                  </a:cubicBezTo>
                  <a:cubicBezTo>
                    <a:pt x="42852" y="15692"/>
                    <a:pt x="42928" y="15713"/>
                    <a:pt x="42961" y="15713"/>
                  </a:cubicBezTo>
                  <a:cubicBezTo>
                    <a:pt x="42974" y="15713"/>
                    <a:pt x="42980" y="15710"/>
                    <a:pt x="42980" y="15704"/>
                  </a:cubicBezTo>
                  <a:cubicBezTo>
                    <a:pt x="42980" y="15704"/>
                    <a:pt x="42957" y="15681"/>
                    <a:pt x="42934" y="15658"/>
                  </a:cubicBezTo>
                  <a:lnTo>
                    <a:pt x="44646" y="15658"/>
                  </a:lnTo>
                  <a:cubicBezTo>
                    <a:pt x="44646" y="15658"/>
                    <a:pt x="55466" y="15613"/>
                    <a:pt x="66262" y="15567"/>
                  </a:cubicBezTo>
                  <a:cubicBezTo>
                    <a:pt x="71672" y="15544"/>
                    <a:pt x="77081" y="15499"/>
                    <a:pt x="81121" y="15476"/>
                  </a:cubicBezTo>
                  <a:cubicBezTo>
                    <a:pt x="83153" y="15453"/>
                    <a:pt x="84842" y="15430"/>
                    <a:pt x="86029" y="15407"/>
                  </a:cubicBezTo>
                  <a:cubicBezTo>
                    <a:pt x="86622" y="15407"/>
                    <a:pt x="87079" y="15385"/>
                    <a:pt x="87398" y="15385"/>
                  </a:cubicBezTo>
                  <a:cubicBezTo>
                    <a:pt x="87558" y="15362"/>
                    <a:pt x="87672" y="15362"/>
                    <a:pt x="87763" y="15362"/>
                  </a:cubicBezTo>
                  <a:cubicBezTo>
                    <a:pt x="87832" y="15362"/>
                    <a:pt x="87877" y="15362"/>
                    <a:pt x="87877" y="15339"/>
                  </a:cubicBezTo>
                  <a:lnTo>
                    <a:pt x="87763" y="15339"/>
                  </a:lnTo>
                  <a:cubicBezTo>
                    <a:pt x="87672" y="15316"/>
                    <a:pt x="87558" y="15316"/>
                    <a:pt x="87398" y="15316"/>
                  </a:cubicBezTo>
                  <a:cubicBezTo>
                    <a:pt x="87079" y="15316"/>
                    <a:pt x="86622" y="15293"/>
                    <a:pt x="86029" y="15270"/>
                  </a:cubicBezTo>
                  <a:cubicBezTo>
                    <a:pt x="84842" y="15270"/>
                    <a:pt x="83153" y="15248"/>
                    <a:pt x="81121" y="15225"/>
                  </a:cubicBezTo>
                  <a:cubicBezTo>
                    <a:pt x="77081" y="15202"/>
                    <a:pt x="71672" y="15156"/>
                    <a:pt x="66262" y="15111"/>
                  </a:cubicBezTo>
                  <a:cubicBezTo>
                    <a:pt x="55466" y="15065"/>
                    <a:pt x="44646" y="15019"/>
                    <a:pt x="44646" y="15019"/>
                  </a:cubicBezTo>
                  <a:cubicBezTo>
                    <a:pt x="44646" y="15019"/>
                    <a:pt x="43665" y="15019"/>
                    <a:pt x="41999" y="15042"/>
                  </a:cubicBezTo>
                  <a:cubicBezTo>
                    <a:pt x="41953" y="14997"/>
                    <a:pt x="41930" y="14974"/>
                    <a:pt x="41862" y="14928"/>
                  </a:cubicBezTo>
                  <a:cubicBezTo>
                    <a:pt x="41245" y="14449"/>
                    <a:pt x="40469" y="13650"/>
                    <a:pt x="39921" y="12645"/>
                  </a:cubicBezTo>
                  <a:cubicBezTo>
                    <a:pt x="39374" y="11687"/>
                    <a:pt x="39077" y="10546"/>
                    <a:pt x="38986" y="9701"/>
                  </a:cubicBezTo>
                  <a:cubicBezTo>
                    <a:pt x="38963" y="9473"/>
                    <a:pt x="38940" y="9290"/>
                    <a:pt x="38940" y="9108"/>
                  </a:cubicBezTo>
                  <a:cubicBezTo>
                    <a:pt x="38940" y="8948"/>
                    <a:pt x="38940" y="8788"/>
                    <a:pt x="38917" y="8651"/>
                  </a:cubicBezTo>
                  <a:cubicBezTo>
                    <a:pt x="38917" y="8537"/>
                    <a:pt x="38940" y="8423"/>
                    <a:pt x="38940" y="8354"/>
                  </a:cubicBezTo>
                  <a:cubicBezTo>
                    <a:pt x="38940" y="8286"/>
                    <a:pt x="38940" y="8263"/>
                    <a:pt x="38940" y="8263"/>
                  </a:cubicBezTo>
                  <a:cubicBezTo>
                    <a:pt x="38940" y="8263"/>
                    <a:pt x="38940" y="8103"/>
                    <a:pt x="38940" y="7852"/>
                  </a:cubicBezTo>
                  <a:cubicBezTo>
                    <a:pt x="38940" y="7601"/>
                    <a:pt x="38940" y="7236"/>
                    <a:pt x="38986" y="6779"/>
                  </a:cubicBezTo>
                  <a:cubicBezTo>
                    <a:pt x="39008" y="6346"/>
                    <a:pt x="39077" y="5844"/>
                    <a:pt x="39145" y="5296"/>
                  </a:cubicBezTo>
                  <a:cubicBezTo>
                    <a:pt x="39260" y="4771"/>
                    <a:pt x="39397" y="4200"/>
                    <a:pt x="39556" y="3652"/>
                  </a:cubicBezTo>
                  <a:cubicBezTo>
                    <a:pt x="39762" y="3105"/>
                    <a:pt x="39990" y="2602"/>
                    <a:pt x="40264" y="2146"/>
                  </a:cubicBezTo>
                  <a:cubicBezTo>
                    <a:pt x="40401" y="1918"/>
                    <a:pt x="40538" y="1712"/>
                    <a:pt x="40675" y="1530"/>
                  </a:cubicBezTo>
                  <a:cubicBezTo>
                    <a:pt x="40743" y="1415"/>
                    <a:pt x="40835" y="1324"/>
                    <a:pt x="40903" y="1256"/>
                  </a:cubicBezTo>
                  <a:cubicBezTo>
                    <a:pt x="40971" y="1164"/>
                    <a:pt x="41040" y="1073"/>
                    <a:pt x="41108" y="1005"/>
                  </a:cubicBezTo>
                  <a:cubicBezTo>
                    <a:pt x="41245" y="868"/>
                    <a:pt x="41359" y="731"/>
                    <a:pt x="41474" y="617"/>
                  </a:cubicBezTo>
                  <a:cubicBezTo>
                    <a:pt x="42934" y="639"/>
                    <a:pt x="43756" y="639"/>
                    <a:pt x="43756" y="639"/>
                  </a:cubicBezTo>
                  <a:cubicBezTo>
                    <a:pt x="43756" y="639"/>
                    <a:pt x="54689" y="594"/>
                    <a:pt x="65623" y="548"/>
                  </a:cubicBezTo>
                  <a:cubicBezTo>
                    <a:pt x="71078" y="502"/>
                    <a:pt x="76556" y="480"/>
                    <a:pt x="80642" y="434"/>
                  </a:cubicBezTo>
                  <a:cubicBezTo>
                    <a:pt x="82696" y="411"/>
                    <a:pt x="84408" y="388"/>
                    <a:pt x="85595" y="388"/>
                  </a:cubicBezTo>
                  <a:cubicBezTo>
                    <a:pt x="86211" y="366"/>
                    <a:pt x="86668" y="366"/>
                    <a:pt x="86987" y="343"/>
                  </a:cubicBezTo>
                  <a:lnTo>
                    <a:pt x="87352" y="343"/>
                  </a:lnTo>
                  <a:cubicBezTo>
                    <a:pt x="87444" y="320"/>
                    <a:pt x="87489" y="320"/>
                    <a:pt x="87489" y="320"/>
                  </a:cubicBezTo>
                  <a:cubicBezTo>
                    <a:pt x="87489" y="320"/>
                    <a:pt x="87444" y="297"/>
                    <a:pt x="87352" y="297"/>
                  </a:cubicBezTo>
                  <a:cubicBezTo>
                    <a:pt x="87284" y="297"/>
                    <a:pt x="87147" y="297"/>
                    <a:pt x="86987" y="274"/>
                  </a:cubicBezTo>
                  <a:cubicBezTo>
                    <a:pt x="86668" y="274"/>
                    <a:pt x="86211" y="274"/>
                    <a:pt x="85595" y="251"/>
                  </a:cubicBezTo>
                  <a:cubicBezTo>
                    <a:pt x="84408" y="229"/>
                    <a:pt x="82696" y="206"/>
                    <a:pt x="80642" y="183"/>
                  </a:cubicBezTo>
                  <a:cubicBezTo>
                    <a:pt x="76556" y="160"/>
                    <a:pt x="71078" y="114"/>
                    <a:pt x="65623" y="92"/>
                  </a:cubicBezTo>
                  <a:cubicBezTo>
                    <a:pt x="54689" y="46"/>
                    <a:pt x="43756" y="0"/>
                    <a:pt x="437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4" name="Google Shape;6294;p74"/>
            <p:cNvSpPr/>
            <p:nvPr/>
          </p:nvSpPr>
          <p:spPr>
            <a:xfrm>
              <a:off x="5465325" y="3029150"/>
              <a:ext cx="2167850" cy="67925"/>
            </a:xfrm>
            <a:custGeom>
              <a:avLst/>
              <a:gdLst/>
              <a:ahLst/>
              <a:cxnLst/>
              <a:rect l="l" t="t" r="r" b="b"/>
              <a:pathLst>
                <a:path w="86714" h="2717" extrusionOk="0">
                  <a:moveTo>
                    <a:pt x="38164" y="0"/>
                  </a:moveTo>
                  <a:lnTo>
                    <a:pt x="28623" y="639"/>
                  </a:lnTo>
                  <a:lnTo>
                    <a:pt x="23853" y="959"/>
                  </a:lnTo>
                  <a:lnTo>
                    <a:pt x="19082" y="1301"/>
                  </a:lnTo>
                  <a:lnTo>
                    <a:pt x="14312" y="1644"/>
                  </a:lnTo>
                  <a:lnTo>
                    <a:pt x="9541" y="1986"/>
                  </a:lnTo>
                  <a:cubicBezTo>
                    <a:pt x="6368" y="2214"/>
                    <a:pt x="3196" y="2442"/>
                    <a:pt x="0" y="2716"/>
                  </a:cubicBezTo>
                  <a:cubicBezTo>
                    <a:pt x="3196" y="2557"/>
                    <a:pt x="6368" y="2374"/>
                    <a:pt x="9564" y="2214"/>
                  </a:cubicBezTo>
                  <a:lnTo>
                    <a:pt x="14334" y="1963"/>
                  </a:lnTo>
                  <a:lnTo>
                    <a:pt x="19105" y="1689"/>
                  </a:lnTo>
                  <a:lnTo>
                    <a:pt x="23875" y="1415"/>
                  </a:lnTo>
                  <a:lnTo>
                    <a:pt x="28646" y="1119"/>
                  </a:lnTo>
                  <a:lnTo>
                    <a:pt x="38187" y="525"/>
                  </a:lnTo>
                  <a:lnTo>
                    <a:pt x="44236" y="776"/>
                  </a:lnTo>
                  <a:lnTo>
                    <a:pt x="50307" y="982"/>
                  </a:lnTo>
                  <a:lnTo>
                    <a:pt x="62450" y="1415"/>
                  </a:lnTo>
                  <a:lnTo>
                    <a:pt x="74570" y="1781"/>
                  </a:lnTo>
                  <a:lnTo>
                    <a:pt x="80642" y="1940"/>
                  </a:lnTo>
                  <a:lnTo>
                    <a:pt x="86713" y="2100"/>
                  </a:lnTo>
                  <a:lnTo>
                    <a:pt x="86713" y="2100"/>
                  </a:lnTo>
                  <a:lnTo>
                    <a:pt x="80642" y="1781"/>
                  </a:lnTo>
                  <a:lnTo>
                    <a:pt x="74593" y="1507"/>
                  </a:lnTo>
                  <a:lnTo>
                    <a:pt x="62450" y="959"/>
                  </a:lnTo>
                  <a:lnTo>
                    <a:pt x="50330" y="457"/>
                  </a:lnTo>
                  <a:lnTo>
                    <a:pt x="44258" y="228"/>
                  </a:lnTo>
                  <a:lnTo>
                    <a:pt x="3818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5" name="Google Shape;6295;p74"/>
            <p:cNvSpPr/>
            <p:nvPr/>
          </p:nvSpPr>
          <p:spPr>
            <a:xfrm>
              <a:off x="5492700" y="3181500"/>
              <a:ext cx="932450" cy="281925"/>
            </a:xfrm>
            <a:custGeom>
              <a:avLst/>
              <a:gdLst/>
              <a:ahLst/>
              <a:cxnLst/>
              <a:rect l="l" t="t" r="r" b="b"/>
              <a:pathLst>
                <a:path w="37298" h="11277" extrusionOk="0">
                  <a:moveTo>
                    <a:pt x="35608" y="0"/>
                  </a:moveTo>
                  <a:lnTo>
                    <a:pt x="35608" y="0"/>
                  </a:lnTo>
                  <a:cubicBezTo>
                    <a:pt x="28236" y="7624"/>
                    <a:pt x="1" y="11276"/>
                    <a:pt x="1" y="11276"/>
                  </a:cubicBezTo>
                  <a:lnTo>
                    <a:pt x="37297" y="11185"/>
                  </a:lnTo>
                  <a:cubicBezTo>
                    <a:pt x="32413" y="6780"/>
                    <a:pt x="35608" y="1"/>
                    <a:pt x="3560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6" name="Google Shape;6296;p74"/>
            <p:cNvSpPr/>
            <p:nvPr/>
          </p:nvSpPr>
          <p:spPr>
            <a:xfrm>
              <a:off x="5623375" y="3043875"/>
              <a:ext cx="693925" cy="446350"/>
            </a:xfrm>
            <a:custGeom>
              <a:avLst/>
              <a:gdLst/>
              <a:ahLst/>
              <a:cxnLst/>
              <a:rect l="l" t="t" r="r" b="b"/>
              <a:pathLst>
                <a:path w="27757" h="17854" extrusionOk="0">
                  <a:moveTo>
                    <a:pt x="10318" y="8404"/>
                  </a:moveTo>
                  <a:cubicBezTo>
                    <a:pt x="10478" y="8678"/>
                    <a:pt x="10637" y="8929"/>
                    <a:pt x="10797" y="9203"/>
                  </a:cubicBezTo>
                  <a:cubicBezTo>
                    <a:pt x="10706" y="9112"/>
                    <a:pt x="10637" y="8998"/>
                    <a:pt x="10569" y="8906"/>
                  </a:cubicBezTo>
                  <a:cubicBezTo>
                    <a:pt x="10500" y="8792"/>
                    <a:pt x="10455" y="8701"/>
                    <a:pt x="10432" y="8633"/>
                  </a:cubicBezTo>
                  <a:cubicBezTo>
                    <a:pt x="10386" y="8564"/>
                    <a:pt x="10363" y="8541"/>
                    <a:pt x="10363" y="8541"/>
                  </a:cubicBezTo>
                  <a:cubicBezTo>
                    <a:pt x="10363" y="8541"/>
                    <a:pt x="10363" y="8496"/>
                    <a:pt x="10318" y="8427"/>
                  </a:cubicBezTo>
                  <a:cubicBezTo>
                    <a:pt x="10318" y="8427"/>
                    <a:pt x="10318" y="8427"/>
                    <a:pt x="10318" y="8404"/>
                  </a:cubicBezTo>
                  <a:close/>
                  <a:moveTo>
                    <a:pt x="23270" y="1"/>
                  </a:moveTo>
                  <a:cubicBezTo>
                    <a:pt x="23007" y="1"/>
                    <a:pt x="22751" y="11"/>
                    <a:pt x="22506" y="27"/>
                  </a:cubicBezTo>
                  <a:cubicBezTo>
                    <a:pt x="20840" y="142"/>
                    <a:pt x="19197" y="256"/>
                    <a:pt x="17531" y="370"/>
                  </a:cubicBezTo>
                  <a:lnTo>
                    <a:pt x="12760" y="712"/>
                  </a:lnTo>
                  <a:lnTo>
                    <a:pt x="7990" y="1055"/>
                  </a:lnTo>
                  <a:lnTo>
                    <a:pt x="7259" y="1100"/>
                  </a:lnTo>
                  <a:cubicBezTo>
                    <a:pt x="5684" y="1192"/>
                    <a:pt x="4178" y="1283"/>
                    <a:pt x="2763" y="1374"/>
                  </a:cubicBezTo>
                  <a:cubicBezTo>
                    <a:pt x="2534" y="1580"/>
                    <a:pt x="2329" y="1808"/>
                    <a:pt x="2238" y="2036"/>
                  </a:cubicBezTo>
                  <a:cubicBezTo>
                    <a:pt x="2146" y="2310"/>
                    <a:pt x="2169" y="2561"/>
                    <a:pt x="2215" y="2721"/>
                  </a:cubicBezTo>
                  <a:cubicBezTo>
                    <a:pt x="2238" y="2789"/>
                    <a:pt x="2260" y="2858"/>
                    <a:pt x="2260" y="2903"/>
                  </a:cubicBezTo>
                  <a:cubicBezTo>
                    <a:pt x="2283" y="2926"/>
                    <a:pt x="2306" y="2949"/>
                    <a:pt x="2306" y="2949"/>
                  </a:cubicBezTo>
                  <a:cubicBezTo>
                    <a:pt x="2306" y="2949"/>
                    <a:pt x="2283" y="2858"/>
                    <a:pt x="2260" y="2698"/>
                  </a:cubicBezTo>
                  <a:cubicBezTo>
                    <a:pt x="2215" y="2561"/>
                    <a:pt x="2215" y="2310"/>
                    <a:pt x="2329" y="2059"/>
                  </a:cubicBezTo>
                  <a:cubicBezTo>
                    <a:pt x="2352" y="1990"/>
                    <a:pt x="2397" y="1922"/>
                    <a:pt x="2443" y="1853"/>
                  </a:cubicBezTo>
                  <a:lnTo>
                    <a:pt x="2443" y="1853"/>
                  </a:lnTo>
                  <a:cubicBezTo>
                    <a:pt x="2192" y="2333"/>
                    <a:pt x="2329" y="2766"/>
                    <a:pt x="2329" y="2766"/>
                  </a:cubicBezTo>
                  <a:cubicBezTo>
                    <a:pt x="2329" y="2766"/>
                    <a:pt x="2123" y="3497"/>
                    <a:pt x="3767" y="4410"/>
                  </a:cubicBezTo>
                  <a:cubicBezTo>
                    <a:pt x="3767" y="4433"/>
                    <a:pt x="3767" y="4456"/>
                    <a:pt x="3767" y="4478"/>
                  </a:cubicBezTo>
                  <a:cubicBezTo>
                    <a:pt x="3767" y="4524"/>
                    <a:pt x="3790" y="4615"/>
                    <a:pt x="3790" y="4707"/>
                  </a:cubicBezTo>
                  <a:cubicBezTo>
                    <a:pt x="3813" y="4912"/>
                    <a:pt x="3835" y="5163"/>
                    <a:pt x="3881" y="5437"/>
                  </a:cubicBezTo>
                  <a:cubicBezTo>
                    <a:pt x="3881" y="5505"/>
                    <a:pt x="3904" y="5597"/>
                    <a:pt x="3904" y="5665"/>
                  </a:cubicBezTo>
                  <a:cubicBezTo>
                    <a:pt x="3927" y="6259"/>
                    <a:pt x="3927" y="6875"/>
                    <a:pt x="3949" y="7491"/>
                  </a:cubicBezTo>
                  <a:cubicBezTo>
                    <a:pt x="3949" y="7514"/>
                    <a:pt x="3949" y="7514"/>
                    <a:pt x="3949" y="7514"/>
                  </a:cubicBezTo>
                  <a:cubicBezTo>
                    <a:pt x="3995" y="9637"/>
                    <a:pt x="4109" y="11782"/>
                    <a:pt x="4269" y="13175"/>
                  </a:cubicBezTo>
                  <a:cubicBezTo>
                    <a:pt x="4223" y="13266"/>
                    <a:pt x="4201" y="13380"/>
                    <a:pt x="4178" y="13472"/>
                  </a:cubicBezTo>
                  <a:cubicBezTo>
                    <a:pt x="4155" y="13608"/>
                    <a:pt x="4178" y="13700"/>
                    <a:pt x="4178" y="13768"/>
                  </a:cubicBezTo>
                  <a:cubicBezTo>
                    <a:pt x="4086" y="13768"/>
                    <a:pt x="3995" y="13768"/>
                    <a:pt x="3904" y="13791"/>
                  </a:cubicBezTo>
                  <a:cubicBezTo>
                    <a:pt x="3881" y="13768"/>
                    <a:pt x="3858" y="13768"/>
                    <a:pt x="3858" y="13768"/>
                  </a:cubicBezTo>
                  <a:cubicBezTo>
                    <a:pt x="3757" y="13718"/>
                    <a:pt x="3656" y="13702"/>
                    <a:pt x="3586" y="13702"/>
                  </a:cubicBezTo>
                  <a:cubicBezTo>
                    <a:pt x="3529" y="13702"/>
                    <a:pt x="3493" y="13712"/>
                    <a:pt x="3493" y="13723"/>
                  </a:cubicBezTo>
                  <a:cubicBezTo>
                    <a:pt x="3493" y="13745"/>
                    <a:pt x="3561" y="13768"/>
                    <a:pt x="3653" y="13814"/>
                  </a:cubicBezTo>
                  <a:cubicBezTo>
                    <a:pt x="3516" y="13837"/>
                    <a:pt x="3379" y="13837"/>
                    <a:pt x="3242" y="13860"/>
                  </a:cubicBezTo>
                  <a:cubicBezTo>
                    <a:pt x="3179" y="13833"/>
                    <a:pt x="3113" y="13823"/>
                    <a:pt x="3056" y="13823"/>
                  </a:cubicBezTo>
                  <a:cubicBezTo>
                    <a:pt x="2967" y="13823"/>
                    <a:pt x="2900" y="13846"/>
                    <a:pt x="2900" y="13860"/>
                  </a:cubicBezTo>
                  <a:cubicBezTo>
                    <a:pt x="2900" y="13860"/>
                    <a:pt x="2922" y="13882"/>
                    <a:pt x="2968" y="13905"/>
                  </a:cubicBezTo>
                  <a:cubicBezTo>
                    <a:pt x="2877" y="13905"/>
                    <a:pt x="2785" y="13928"/>
                    <a:pt x="2694" y="13928"/>
                  </a:cubicBezTo>
                  <a:lnTo>
                    <a:pt x="2671" y="13928"/>
                  </a:lnTo>
                  <a:cubicBezTo>
                    <a:pt x="2580" y="13894"/>
                    <a:pt x="2489" y="13882"/>
                    <a:pt x="2420" y="13882"/>
                  </a:cubicBezTo>
                  <a:cubicBezTo>
                    <a:pt x="2352" y="13882"/>
                    <a:pt x="2306" y="13894"/>
                    <a:pt x="2306" y="13905"/>
                  </a:cubicBezTo>
                  <a:cubicBezTo>
                    <a:pt x="2306" y="13928"/>
                    <a:pt x="2375" y="13951"/>
                    <a:pt x="2443" y="13974"/>
                  </a:cubicBezTo>
                  <a:cubicBezTo>
                    <a:pt x="1964" y="14065"/>
                    <a:pt x="1484" y="14156"/>
                    <a:pt x="1051" y="14293"/>
                  </a:cubicBezTo>
                  <a:cubicBezTo>
                    <a:pt x="1005" y="14293"/>
                    <a:pt x="959" y="14316"/>
                    <a:pt x="891" y="14339"/>
                  </a:cubicBezTo>
                  <a:cubicBezTo>
                    <a:pt x="845" y="14362"/>
                    <a:pt x="800" y="14362"/>
                    <a:pt x="777" y="14385"/>
                  </a:cubicBezTo>
                  <a:cubicBezTo>
                    <a:pt x="754" y="14385"/>
                    <a:pt x="731" y="14407"/>
                    <a:pt x="708" y="14407"/>
                  </a:cubicBezTo>
                  <a:cubicBezTo>
                    <a:pt x="663" y="14430"/>
                    <a:pt x="640" y="14430"/>
                    <a:pt x="594" y="14453"/>
                  </a:cubicBezTo>
                  <a:cubicBezTo>
                    <a:pt x="571" y="14453"/>
                    <a:pt x="571" y="14476"/>
                    <a:pt x="548" y="14476"/>
                  </a:cubicBezTo>
                  <a:cubicBezTo>
                    <a:pt x="503" y="14499"/>
                    <a:pt x="480" y="14499"/>
                    <a:pt x="457" y="14521"/>
                  </a:cubicBezTo>
                  <a:cubicBezTo>
                    <a:pt x="434" y="14544"/>
                    <a:pt x="412" y="14544"/>
                    <a:pt x="366" y="14567"/>
                  </a:cubicBezTo>
                  <a:cubicBezTo>
                    <a:pt x="343" y="14590"/>
                    <a:pt x="320" y="14590"/>
                    <a:pt x="297" y="14613"/>
                  </a:cubicBezTo>
                  <a:cubicBezTo>
                    <a:pt x="275" y="14636"/>
                    <a:pt x="252" y="14636"/>
                    <a:pt x="229" y="14658"/>
                  </a:cubicBezTo>
                  <a:cubicBezTo>
                    <a:pt x="229" y="14658"/>
                    <a:pt x="206" y="14681"/>
                    <a:pt x="206" y="14681"/>
                  </a:cubicBezTo>
                  <a:cubicBezTo>
                    <a:pt x="206" y="14681"/>
                    <a:pt x="183" y="14704"/>
                    <a:pt x="183" y="14704"/>
                  </a:cubicBezTo>
                  <a:cubicBezTo>
                    <a:pt x="160" y="14727"/>
                    <a:pt x="160" y="14727"/>
                    <a:pt x="138" y="14750"/>
                  </a:cubicBezTo>
                  <a:cubicBezTo>
                    <a:pt x="138" y="14750"/>
                    <a:pt x="138" y="14750"/>
                    <a:pt x="115" y="14773"/>
                  </a:cubicBezTo>
                  <a:cubicBezTo>
                    <a:pt x="115" y="14773"/>
                    <a:pt x="92" y="14795"/>
                    <a:pt x="92" y="14795"/>
                  </a:cubicBezTo>
                  <a:cubicBezTo>
                    <a:pt x="92" y="14795"/>
                    <a:pt x="69" y="14818"/>
                    <a:pt x="69" y="14818"/>
                  </a:cubicBezTo>
                  <a:cubicBezTo>
                    <a:pt x="69" y="14841"/>
                    <a:pt x="69" y="14841"/>
                    <a:pt x="69" y="14841"/>
                  </a:cubicBezTo>
                  <a:cubicBezTo>
                    <a:pt x="46" y="14864"/>
                    <a:pt x="46" y="14864"/>
                    <a:pt x="46" y="14864"/>
                  </a:cubicBezTo>
                  <a:cubicBezTo>
                    <a:pt x="46" y="14864"/>
                    <a:pt x="46" y="14887"/>
                    <a:pt x="46" y="14887"/>
                  </a:cubicBezTo>
                  <a:cubicBezTo>
                    <a:pt x="24" y="14887"/>
                    <a:pt x="24" y="14909"/>
                    <a:pt x="24" y="14909"/>
                  </a:cubicBezTo>
                  <a:cubicBezTo>
                    <a:pt x="24" y="14932"/>
                    <a:pt x="24" y="14955"/>
                    <a:pt x="1" y="15001"/>
                  </a:cubicBezTo>
                  <a:cubicBezTo>
                    <a:pt x="1" y="15046"/>
                    <a:pt x="24" y="15092"/>
                    <a:pt x="46" y="15161"/>
                  </a:cubicBezTo>
                  <a:cubicBezTo>
                    <a:pt x="69" y="15183"/>
                    <a:pt x="69" y="15206"/>
                    <a:pt x="92" y="15206"/>
                  </a:cubicBezTo>
                  <a:cubicBezTo>
                    <a:pt x="92" y="15229"/>
                    <a:pt x="92" y="15229"/>
                    <a:pt x="115" y="15229"/>
                  </a:cubicBezTo>
                  <a:cubicBezTo>
                    <a:pt x="115" y="15252"/>
                    <a:pt x="138" y="15275"/>
                    <a:pt x="160" y="15298"/>
                  </a:cubicBezTo>
                  <a:cubicBezTo>
                    <a:pt x="160" y="15298"/>
                    <a:pt x="183" y="15320"/>
                    <a:pt x="183" y="15320"/>
                  </a:cubicBezTo>
                  <a:cubicBezTo>
                    <a:pt x="206" y="15343"/>
                    <a:pt x="229" y="15343"/>
                    <a:pt x="252" y="15366"/>
                  </a:cubicBezTo>
                  <a:cubicBezTo>
                    <a:pt x="252" y="15366"/>
                    <a:pt x="275" y="15389"/>
                    <a:pt x="275" y="15389"/>
                  </a:cubicBezTo>
                  <a:cubicBezTo>
                    <a:pt x="297" y="15412"/>
                    <a:pt x="320" y="15434"/>
                    <a:pt x="366" y="15434"/>
                  </a:cubicBezTo>
                  <a:cubicBezTo>
                    <a:pt x="366" y="15457"/>
                    <a:pt x="389" y="15457"/>
                    <a:pt x="412" y="15480"/>
                  </a:cubicBezTo>
                  <a:cubicBezTo>
                    <a:pt x="434" y="15480"/>
                    <a:pt x="457" y="15503"/>
                    <a:pt x="480" y="15503"/>
                  </a:cubicBezTo>
                  <a:cubicBezTo>
                    <a:pt x="503" y="15526"/>
                    <a:pt x="526" y="15526"/>
                    <a:pt x="548" y="15549"/>
                  </a:cubicBezTo>
                  <a:cubicBezTo>
                    <a:pt x="571" y="15549"/>
                    <a:pt x="594" y="15571"/>
                    <a:pt x="640" y="15594"/>
                  </a:cubicBezTo>
                  <a:cubicBezTo>
                    <a:pt x="663" y="15594"/>
                    <a:pt x="685" y="15594"/>
                    <a:pt x="708" y="15617"/>
                  </a:cubicBezTo>
                  <a:cubicBezTo>
                    <a:pt x="731" y="15617"/>
                    <a:pt x="754" y="15640"/>
                    <a:pt x="800" y="15640"/>
                  </a:cubicBezTo>
                  <a:cubicBezTo>
                    <a:pt x="822" y="15663"/>
                    <a:pt x="845" y="15663"/>
                    <a:pt x="868" y="15686"/>
                  </a:cubicBezTo>
                  <a:cubicBezTo>
                    <a:pt x="914" y="15686"/>
                    <a:pt x="937" y="15708"/>
                    <a:pt x="959" y="15708"/>
                  </a:cubicBezTo>
                  <a:cubicBezTo>
                    <a:pt x="1005" y="15731"/>
                    <a:pt x="1028" y="15731"/>
                    <a:pt x="1051" y="15731"/>
                  </a:cubicBezTo>
                  <a:cubicBezTo>
                    <a:pt x="1096" y="15754"/>
                    <a:pt x="1119" y="15754"/>
                    <a:pt x="1165" y="15777"/>
                  </a:cubicBezTo>
                  <a:cubicBezTo>
                    <a:pt x="1188" y="15777"/>
                    <a:pt x="1233" y="15800"/>
                    <a:pt x="1256" y="15800"/>
                  </a:cubicBezTo>
                  <a:cubicBezTo>
                    <a:pt x="1302" y="15800"/>
                    <a:pt x="1325" y="15823"/>
                    <a:pt x="1370" y="15823"/>
                  </a:cubicBezTo>
                  <a:cubicBezTo>
                    <a:pt x="1393" y="15823"/>
                    <a:pt x="1439" y="15845"/>
                    <a:pt x="1484" y="15845"/>
                  </a:cubicBezTo>
                  <a:cubicBezTo>
                    <a:pt x="1507" y="15868"/>
                    <a:pt x="1553" y="15868"/>
                    <a:pt x="1576" y="15868"/>
                  </a:cubicBezTo>
                  <a:cubicBezTo>
                    <a:pt x="1621" y="15891"/>
                    <a:pt x="1667" y="15891"/>
                    <a:pt x="1735" y="15891"/>
                  </a:cubicBezTo>
                  <a:cubicBezTo>
                    <a:pt x="1758" y="15914"/>
                    <a:pt x="1781" y="15914"/>
                    <a:pt x="1804" y="15914"/>
                  </a:cubicBezTo>
                  <a:cubicBezTo>
                    <a:pt x="1850" y="15937"/>
                    <a:pt x="1918" y="15937"/>
                    <a:pt x="1986" y="15959"/>
                  </a:cubicBezTo>
                  <a:lnTo>
                    <a:pt x="2032" y="15959"/>
                  </a:lnTo>
                  <a:cubicBezTo>
                    <a:pt x="2420" y="16005"/>
                    <a:pt x="2854" y="16051"/>
                    <a:pt x="3288" y="16051"/>
                  </a:cubicBezTo>
                  <a:lnTo>
                    <a:pt x="3584" y="16051"/>
                  </a:lnTo>
                  <a:cubicBezTo>
                    <a:pt x="3653" y="16051"/>
                    <a:pt x="3721" y="16028"/>
                    <a:pt x="3790" y="16028"/>
                  </a:cubicBezTo>
                  <a:lnTo>
                    <a:pt x="3835" y="16028"/>
                  </a:lnTo>
                  <a:cubicBezTo>
                    <a:pt x="3904" y="16028"/>
                    <a:pt x="3972" y="16028"/>
                    <a:pt x="4018" y="16005"/>
                  </a:cubicBezTo>
                  <a:lnTo>
                    <a:pt x="4086" y="16005"/>
                  </a:lnTo>
                  <a:cubicBezTo>
                    <a:pt x="4155" y="16005"/>
                    <a:pt x="4201" y="15982"/>
                    <a:pt x="4269" y="15982"/>
                  </a:cubicBezTo>
                  <a:lnTo>
                    <a:pt x="4337" y="15982"/>
                  </a:lnTo>
                  <a:cubicBezTo>
                    <a:pt x="4383" y="15959"/>
                    <a:pt x="4452" y="15959"/>
                    <a:pt x="4497" y="15937"/>
                  </a:cubicBezTo>
                  <a:lnTo>
                    <a:pt x="4566" y="15937"/>
                  </a:lnTo>
                  <a:cubicBezTo>
                    <a:pt x="4611" y="15914"/>
                    <a:pt x="4680" y="15914"/>
                    <a:pt x="4726" y="15891"/>
                  </a:cubicBezTo>
                  <a:cubicBezTo>
                    <a:pt x="4748" y="15891"/>
                    <a:pt x="4771" y="15891"/>
                    <a:pt x="4794" y="15868"/>
                  </a:cubicBezTo>
                  <a:cubicBezTo>
                    <a:pt x="4840" y="15868"/>
                    <a:pt x="4885" y="15845"/>
                    <a:pt x="4931" y="15845"/>
                  </a:cubicBezTo>
                  <a:cubicBezTo>
                    <a:pt x="4954" y="15823"/>
                    <a:pt x="4977" y="15823"/>
                    <a:pt x="4999" y="15823"/>
                  </a:cubicBezTo>
                  <a:cubicBezTo>
                    <a:pt x="5045" y="15800"/>
                    <a:pt x="5091" y="15777"/>
                    <a:pt x="5136" y="15777"/>
                  </a:cubicBezTo>
                  <a:cubicBezTo>
                    <a:pt x="5159" y="15754"/>
                    <a:pt x="5182" y="15754"/>
                    <a:pt x="5205" y="15731"/>
                  </a:cubicBezTo>
                  <a:cubicBezTo>
                    <a:pt x="5251" y="15731"/>
                    <a:pt x="5296" y="15708"/>
                    <a:pt x="5319" y="15686"/>
                  </a:cubicBezTo>
                  <a:cubicBezTo>
                    <a:pt x="5342" y="15686"/>
                    <a:pt x="5365" y="15663"/>
                    <a:pt x="5387" y="15663"/>
                  </a:cubicBezTo>
                  <a:cubicBezTo>
                    <a:pt x="5433" y="15640"/>
                    <a:pt x="5479" y="15617"/>
                    <a:pt x="5502" y="15594"/>
                  </a:cubicBezTo>
                  <a:cubicBezTo>
                    <a:pt x="5524" y="15571"/>
                    <a:pt x="5547" y="15571"/>
                    <a:pt x="5570" y="15571"/>
                  </a:cubicBezTo>
                  <a:cubicBezTo>
                    <a:pt x="5593" y="15549"/>
                    <a:pt x="5639" y="15503"/>
                    <a:pt x="5684" y="15480"/>
                  </a:cubicBezTo>
                  <a:cubicBezTo>
                    <a:pt x="5684" y="15480"/>
                    <a:pt x="5707" y="15457"/>
                    <a:pt x="5730" y="15457"/>
                  </a:cubicBezTo>
                  <a:cubicBezTo>
                    <a:pt x="5753" y="15434"/>
                    <a:pt x="5798" y="15389"/>
                    <a:pt x="5821" y="15366"/>
                  </a:cubicBezTo>
                  <a:cubicBezTo>
                    <a:pt x="5844" y="15343"/>
                    <a:pt x="5844" y="15343"/>
                    <a:pt x="5867" y="15343"/>
                  </a:cubicBezTo>
                  <a:cubicBezTo>
                    <a:pt x="5912" y="15298"/>
                    <a:pt x="5935" y="15252"/>
                    <a:pt x="5981" y="15206"/>
                  </a:cubicBezTo>
                  <a:cubicBezTo>
                    <a:pt x="6004" y="15138"/>
                    <a:pt x="6027" y="15092"/>
                    <a:pt x="6027" y="15046"/>
                  </a:cubicBezTo>
                  <a:cubicBezTo>
                    <a:pt x="6141" y="14750"/>
                    <a:pt x="6232" y="14453"/>
                    <a:pt x="6323" y="14156"/>
                  </a:cubicBezTo>
                  <a:cubicBezTo>
                    <a:pt x="6346" y="14133"/>
                    <a:pt x="6369" y="14133"/>
                    <a:pt x="6369" y="14111"/>
                  </a:cubicBezTo>
                  <a:cubicBezTo>
                    <a:pt x="6369" y="14111"/>
                    <a:pt x="7738" y="9591"/>
                    <a:pt x="8651" y="6304"/>
                  </a:cubicBezTo>
                  <a:cubicBezTo>
                    <a:pt x="8880" y="6396"/>
                    <a:pt x="9040" y="6464"/>
                    <a:pt x="9154" y="6555"/>
                  </a:cubicBezTo>
                  <a:cubicBezTo>
                    <a:pt x="9268" y="6624"/>
                    <a:pt x="9542" y="6807"/>
                    <a:pt x="9953" y="7035"/>
                  </a:cubicBezTo>
                  <a:cubicBezTo>
                    <a:pt x="9953" y="7103"/>
                    <a:pt x="9953" y="7172"/>
                    <a:pt x="9930" y="7240"/>
                  </a:cubicBezTo>
                  <a:cubicBezTo>
                    <a:pt x="9930" y="7309"/>
                    <a:pt x="9930" y="7354"/>
                    <a:pt x="9930" y="7423"/>
                  </a:cubicBezTo>
                  <a:cubicBezTo>
                    <a:pt x="9930" y="7537"/>
                    <a:pt x="9930" y="7651"/>
                    <a:pt x="9930" y="7765"/>
                  </a:cubicBezTo>
                  <a:cubicBezTo>
                    <a:pt x="9930" y="7788"/>
                    <a:pt x="9953" y="7788"/>
                    <a:pt x="9953" y="7811"/>
                  </a:cubicBezTo>
                  <a:cubicBezTo>
                    <a:pt x="9975" y="7948"/>
                    <a:pt x="9998" y="8085"/>
                    <a:pt x="10021" y="8199"/>
                  </a:cubicBezTo>
                  <a:cubicBezTo>
                    <a:pt x="10044" y="8336"/>
                    <a:pt x="10112" y="8450"/>
                    <a:pt x="10135" y="8518"/>
                  </a:cubicBezTo>
                  <a:cubicBezTo>
                    <a:pt x="10181" y="8587"/>
                    <a:pt x="10181" y="8633"/>
                    <a:pt x="10181" y="8633"/>
                  </a:cubicBezTo>
                  <a:cubicBezTo>
                    <a:pt x="10181" y="8633"/>
                    <a:pt x="10204" y="8655"/>
                    <a:pt x="10249" y="8724"/>
                  </a:cubicBezTo>
                  <a:cubicBezTo>
                    <a:pt x="10295" y="8792"/>
                    <a:pt x="10341" y="8884"/>
                    <a:pt x="10409" y="8998"/>
                  </a:cubicBezTo>
                  <a:cubicBezTo>
                    <a:pt x="10500" y="9112"/>
                    <a:pt x="10592" y="9226"/>
                    <a:pt x="10706" y="9363"/>
                  </a:cubicBezTo>
                  <a:cubicBezTo>
                    <a:pt x="10820" y="9477"/>
                    <a:pt x="10934" y="9614"/>
                    <a:pt x="11071" y="9728"/>
                  </a:cubicBezTo>
                  <a:cubicBezTo>
                    <a:pt x="11094" y="9774"/>
                    <a:pt x="11139" y="9797"/>
                    <a:pt x="11185" y="9842"/>
                  </a:cubicBezTo>
                  <a:cubicBezTo>
                    <a:pt x="11413" y="10207"/>
                    <a:pt x="11664" y="10573"/>
                    <a:pt x="11893" y="10938"/>
                  </a:cubicBezTo>
                  <a:cubicBezTo>
                    <a:pt x="11893" y="10961"/>
                    <a:pt x="11915" y="10961"/>
                    <a:pt x="11915" y="10984"/>
                  </a:cubicBezTo>
                  <a:cubicBezTo>
                    <a:pt x="12098" y="11257"/>
                    <a:pt x="12281" y="11554"/>
                    <a:pt x="12486" y="11828"/>
                  </a:cubicBezTo>
                  <a:cubicBezTo>
                    <a:pt x="13445" y="13312"/>
                    <a:pt x="14426" y="14704"/>
                    <a:pt x="15134" y="15617"/>
                  </a:cubicBezTo>
                  <a:cubicBezTo>
                    <a:pt x="15134" y="15731"/>
                    <a:pt x="15157" y="15845"/>
                    <a:pt x="15202" y="15937"/>
                  </a:cubicBezTo>
                  <a:cubicBezTo>
                    <a:pt x="15248" y="16051"/>
                    <a:pt x="15316" y="16142"/>
                    <a:pt x="15339" y="16165"/>
                  </a:cubicBezTo>
                  <a:cubicBezTo>
                    <a:pt x="15294" y="16211"/>
                    <a:pt x="15202" y="16279"/>
                    <a:pt x="15134" y="16347"/>
                  </a:cubicBezTo>
                  <a:lnTo>
                    <a:pt x="15065" y="16347"/>
                  </a:lnTo>
                  <a:cubicBezTo>
                    <a:pt x="14883" y="16370"/>
                    <a:pt x="14746" y="16462"/>
                    <a:pt x="14746" y="16484"/>
                  </a:cubicBezTo>
                  <a:cubicBezTo>
                    <a:pt x="14769" y="16507"/>
                    <a:pt x="14837" y="16507"/>
                    <a:pt x="14928" y="16507"/>
                  </a:cubicBezTo>
                  <a:cubicBezTo>
                    <a:pt x="14814" y="16576"/>
                    <a:pt x="14723" y="16644"/>
                    <a:pt x="14609" y="16736"/>
                  </a:cubicBezTo>
                  <a:cubicBezTo>
                    <a:pt x="14426" y="16781"/>
                    <a:pt x="14289" y="16895"/>
                    <a:pt x="14312" y="16918"/>
                  </a:cubicBezTo>
                  <a:lnTo>
                    <a:pt x="14381" y="16918"/>
                  </a:lnTo>
                  <a:cubicBezTo>
                    <a:pt x="14312" y="16964"/>
                    <a:pt x="14244" y="17032"/>
                    <a:pt x="14175" y="17101"/>
                  </a:cubicBezTo>
                  <a:lnTo>
                    <a:pt x="14130" y="17101"/>
                  </a:lnTo>
                  <a:cubicBezTo>
                    <a:pt x="13970" y="17146"/>
                    <a:pt x="13833" y="17238"/>
                    <a:pt x="13833" y="17261"/>
                  </a:cubicBezTo>
                  <a:cubicBezTo>
                    <a:pt x="13833" y="17272"/>
                    <a:pt x="13850" y="17278"/>
                    <a:pt x="13876" y="17278"/>
                  </a:cubicBezTo>
                  <a:cubicBezTo>
                    <a:pt x="13901" y="17278"/>
                    <a:pt x="13936" y="17272"/>
                    <a:pt x="13970" y="17261"/>
                  </a:cubicBezTo>
                  <a:lnTo>
                    <a:pt x="13970" y="17261"/>
                  </a:lnTo>
                  <a:cubicBezTo>
                    <a:pt x="13764" y="17466"/>
                    <a:pt x="13536" y="17649"/>
                    <a:pt x="13331" y="17854"/>
                  </a:cubicBezTo>
                  <a:lnTo>
                    <a:pt x="16777" y="17854"/>
                  </a:lnTo>
                  <a:cubicBezTo>
                    <a:pt x="16777" y="17854"/>
                    <a:pt x="16800" y="17831"/>
                    <a:pt x="16800" y="17831"/>
                  </a:cubicBezTo>
                  <a:cubicBezTo>
                    <a:pt x="16846" y="17785"/>
                    <a:pt x="16891" y="17740"/>
                    <a:pt x="16937" y="17717"/>
                  </a:cubicBezTo>
                  <a:cubicBezTo>
                    <a:pt x="16937" y="17694"/>
                    <a:pt x="16960" y="17671"/>
                    <a:pt x="16960" y="17671"/>
                  </a:cubicBezTo>
                  <a:cubicBezTo>
                    <a:pt x="17006" y="17626"/>
                    <a:pt x="17051" y="17580"/>
                    <a:pt x="17074" y="17557"/>
                  </a:cubicBezTo>
                  <a:cubicBezTo>
                    <a:pt x="17097" y="17534"/>
                    <a:pt x="17097" y="17512"/>
                    <a:pt x="17120" y="17489"/>
                  </a:cubicBezTo>
                  <a:cubicBezTo>
                    <a:pt x="17165" y="17466"/>
                    <a:pt x="17188" y="17420"/>
                    <a:pt x="17211" y="17375"/>
                  </a:cubicBezTo>
                  <a:cubicBezTo>
                    <a:pt x="17234" y="17375"/>
                    <a:pt x="17234" y="17352"/>
                    <a:pt x="17257" y="17329"/>
                  </a:cubicBezTo>
                  <a:cubicBezTo>
                    <a:pt x="17279" y="17283"/>
                    <a:pt x="17302" y="17261"/>
                    <a:pt x="17348" y="17215"/>
                  </a:cubicBezTo>
                  <a:cubicBezTo>
                    <a:pt x="17348" y="17192"/>
                    <a:pt x="17371" y="17169"/>
                    <a:pt x="17371" y="17169"/>
                  </a:cubicBezTo>
                  <a:cubicBezTo>
                    <a:pt x="17394" y="17124"/>
                    <a:pt x="17416" y="17078"/>
                    <a:pt x="17439" y="17032"/>
                  </a:cubicBezTo>
                  <a:cubicBezTo>
                    <a:pt x="17462" y="17032"/>
                    <a:pt x="17462" y="17009"/>
                    <a:pt x="17462" y="16987"/>
                  </a:cubicBezTo>
                  <a:cubicBezTo>
                    <a:pt x="17485" y="16941"/>
                    <a:pt x="17508" y="16895"/>
                    <a:pt x="17531" y="16872"/>
                  </a:cubicBezTo>
                  <a:cubicBezTo>
                    <a:pt x="17531" y="16850"/>
                    <a:pt x="17531" y="16827"/>
                    <a:pt x="17553" y="16827"/>
                  </a:cubicBezTo>
                  <a:cubicBezTo>
                    <a:pt x="17576" y="16758"/>
                    <a:pt x="17576" y="16713"/>
                    <a:pt x="17599" y="16667"/>
                  </a:cubicBezTo>
                  <a:cubicBezTo>
                    <a:pt x="17599" y="16667"/>
                    <a:pt x="17599" y="16644"/>
                    <a:pt x="17599" y="16644"/>
                  </a:cubicBezTo>
                  <a:cubicBezTo>
                    <a:pt x="17622" y="16576"/>
                    <a:pt x="17622" y="16530"/>
                    <a:pt x="17645" y="16462"/>
                  </a:cubicBezTo>
                  <a:cubicBezTo>
                    <a:pt x="17622" y="16416"/>
                    <a:pt x="17622" y="16347"/>
                    <a:pt x="17599" y="16302"/>
                  </a:cubicBezTo>
                  <a:cubicBezTo>
                    <a:pt x="17531" y="16005"/>
                    <a:pt x="17462" y="15686"/>
                    <a:pt x="17394" y="15389"/>
                  </a:cubicBezTo>
                  <a:cubicBezTo>
                    <a:pt x="17394" y="15366"/>
                    <a:pt x="17394" y="15343"/>
                    <a:pt x="17416" y="15320"/>
                  </a:cubicBezTo>
                  <a:cubicBezTo>
                    <a:pt x="17439" y="15024"/>
                    <a:pt x="17188" y="14499"/>
                    <a:pt x="17120" y="14202"/>
                  </a:cubicBezTo>
                  <a:cubicBezTo>
                    <a:pt x="16846" y="13198"/>
                    <a:pt x="16595" y="12193"/>
                    <a:pt x="16321" y="11212"/>
                  </a:cubicBezTo>
                  <a:cubicBezTo>
                    <a:pt x="16093" y="10367"/>
                    <a:pt x="16001" y="10025"/>
                    <a:pt x="16298" y="9865"/>
                  </a:cubicBezTo>
                  <a:cubicBezTo>
                    <a:pt x="16481" y="9774"/>
                    <a:pt x="16777" y="9751"/>
                    <a:pt x="17234" y="9728"/>
                  </a:cubicBezTo>
                  <a:cubicBezTo>
                    <a:pt x="18170" y="9705"/>
                    <a:pt x="19197" y="9523"/>
                    <a:pt x="19973" y="8952"/>
                  </a:cubicBezTo>
                  <a:cubicBezTo>
                    <a:pt x="20635" y="8473"/>
                    <a:pt x="21274" y="7697"/>
                    <a:pt x="21502" y="6921"/>
                  </a:cubicBezTo>
                  <a:cubicBezTo>
                    <a:pt x="21616" y="6578"/>
                    <a:pt x="21593" y="6236"/>
                    <a:pt x="21845" y="6030"/>
                  </a:cubicBezTo>
                  <a:cubicBezTo>
                    <a:pt x="22324" y="5620"/>
                    <a:pt x="23283" y="5597"/>
                    <a:pt x="23876" y="5391"/>
                  </a:cubicBezTo>
                  <a:cubicBezTo>
                    <a:pt x="24629" y="5163"/>
                    <a:pt x="25360" y="4866"/>
                    <a:pt x="25999" y="4433"/>
                  </a:cubicBezTo>
                  <a:cubicBezTo>
                    <a:pt x="27277" y="3588"/>
                    <a:pt x="27756" y="2333"/>
                    <a:pt x="26615" y="1123"/>
                  </a:cubicBezTo>
                  <a:cubicBezTo>
                    <a:pt x="25809" y="223"/>
                    <a:pt x="24478" y="1"/>
                    <a:pt x="2327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7" name="Google Shape;6297;p74"/>
            <p:cNvSpPr/>
            <p:nvPr/>
          </p:nvSpPr>
          <p:spPr>
            <a:xfrm>
              <a:off x="5848200" y="2716250"/>
              <a:ext cx="479275" cy="461675"/>
            </a:xfrm>
            <a:custGeom>
              <a:avLst/>
              <a:gdLst/>
              <a:ahLst/>
              <a:cxnLst/>
              <a:rect l="l" t="t" r="r" b="b"/>
              <a:pathLst>
                <a:path w="19171" h="18467" extrusionOk="0">
                  <a:moveTo>
                    <a:pt x="7371" y="1"/>
                  </a:moveTo>
                  <a:cubicBezTo>
                    <a:pt x="3539" y="1"/>
                    <a:pt x="2466" y="1994"/>
                    <a:pt x="2466" y="1994"/>
                  </a:cubicBezTo>
                  <a:cubicBezTo>
                    <a:pt x="1370" y="3455"/>
                    <a:pt x="1" y="15917"/>
                    <a:pt x="1804" y="17561"/>
                  </a:cubicBezTo>
                  <a:cubicBezTo>
                    <a:pt x="2531" y="18214"/>
                    <a:pt x="4553" y="18467"/>
                    <a:pt x="6868" y="18467"/>
                  </a:cubicBezTo>
                  <a:cubicBezTo>
                    <a:pt x="10294" y="18467"/>
                    <a:pt x="14361" y="17913"/>
                    <a:pt x="15819" y="17287"/>
                  </a:cubicBezTo>
                  <a:cubicBezTo>
                    <a:pt x="18284" y="16237"/>
                    <a:pt x="16800" y="8727"/>
                    <a:pt x="16800" y="8727"/>
                  </a:cubicBezTo>
                  <a:lnTo>
                    <a:pt x="16800" y="8727"/>
                  </a:lnTo>
                  <a:cubicBezTo>
                    <a:pt x="16879" y="8729"/>
                    <a:pt x="16954" y="8730"/>
                    <a:pt x="17026" y="8730"/>
                  </a:cubicBezTo>
                  <a:cubicBezTo>
                    <a:pt x="19171" y="8730"/>
                    <a:pt x="18439" y="7760"/>
                    <a:pt x="17622" y="6833"/>
                  </a:cubicBezTo>
                  <a:cubicBezTo>
                    <a:pt x="16800" y="5851"/>
                    <a:pt x="16047" y="2793"/>
                    <a:pt x="15225" y="1994"/>
                  </a:cubicBezTo>
                  <a:cubicBezTo>
                    <a:pt x="14381" y="1195"/>
                    <a:pt x="13240" y="487"/>
                    <a:pt x="8492" y="54"/>
                  </a:cubicBezTo>
                  <a:cubicBezTo>
                    <a:pt x="8094" y="17"/>
                    <a:pt x="7721" y="1"/>
                    <a:pt x="73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8" name="Google Shape;6298;p74"/>
            <p:cNvSpPr/>
            <p:nvPr/>
          </p:nvSpPr>
          <p:spPr>
            <a:xfrm>
              <a:off x="5848200" y="2742050"/>
              <a:ext cx="418875" cy="436050"/>
            </a:xfrm>
            <a:custGeom>
              <a:avLst/>
              <a:gdLst/>
              <a:ahLst/>
              <a:cxnLst/>
              <a:rect l="l" t="t" r="r" b="b"/>
              <a:pathLst>
                <a:path w="16755" h="17442" extrusionOk="0">
                  <a:moveTo>
                    <a:pt x="6467" y="0"/>
                  </a:moveTo>
                  <a:cubicBezTo>
                    <a:pt x="5216" y="0"/>
                    <a:pt x="4019" y="104"/>
                    <a:pt x="3151" y="208"/>
                  </a:cubicBezTo>
                  <a:cubicBezTo>
                    <a:pt x="2649" y="619"/>
                    <a:pt x="2466" y="962"/>
                    <a:pt x="2466" y="962"/>
                  </a:cubicBezTo>
                  <a:cubicBezTo>
                    <a:pt x="1370" y="2423"/>
                    <a:pt x="1" y="14885"/>
                    <a:pt x="1804" y="16529"/>
                  </a:cubicBezTo>
                  <a:cubicBezTo>
                    <a:pt x="1987" y="16688"/>
                    <a:pt x="2238" y="16802"/>
                    <a:pt x="2534" y="16917"/>
                  </a:cubicBezTo>
                  <a:cubicBezTo>
                    <a:pt x="3904" y="17236"/>
                    <a:pt x="5456" y="17373"/>
                    <a:pt x="7008" y="17442"/>
                  </a:cubicBezTo>
                  <a:cubicBezTo>
                    <a:pt x="10090" y="17419"/>
                    <a:pt x="13628" y="16985"/>
                    <a:pt x="15339" y="16437"/>
                  </a:cubicBezTo>
                  <a:cubicBezTo>
                    <a:pt x="16755" y="14383"/>
                    <a:pt x="14997" y="6348"/>
                    <a:pt x="14678" y="4089"/>
                  </a:cubicBezTo>
                  <a:cubicBezTo>
                    <a:pt x="14335" y="1578"/>
                    <a:pt x="13240" y="1258"/>
                    <a:pt x="10021" y="391"/>
                  </a:cubicBezTo>
                  <a:cubicBezTo>
                    <a:pt x="8952" y="99"/>
                    <a:pt x="7684" y="0"/>
                    <a:pt x="646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99" name="Google Shape;6299;p74"/>
            <p:cNvSpPr/>
            <p:nvPr/>
          </p:nvSpPr>
          <p:spPr>
            <a:xfrm>
              <a:off x="6083875" y="2770125"/>
              <a:ext cx="220300" cy="401700"/>
            </a:xfrm>
            <a:custGeom>
              <a:avLst/>
              <a:gdLst/>
              <a:ahLst/>
              <a:cxnLst/>
              <a:rect l="l" t="t" r="r" b="b"/>
              <a:pathLst>
                <a:path w="8812" h="16068" extrusionOk="0">
                  <a:moveTo>
                    <a:pt x="4104" y="0"/>
                  </a:moveTo>
                  <a:cubicBezTo>
                    <a:pt x="3512" y="0"/>
                    <a:pt x="2960" y="279"/>
                    <a:pt x="2511" y="980"/>
                  </a:cubicBezTo>
                  <a:cubicBezTo>
                    <a:pt x="1781" y="2121"/>
                    <a:pt x="1" y="12324"/>
                    <a:pt x="1347" y="14903"/>
                  </a:cubicBezTo>
                  <a:cubicBezTo>
                    <a:pt x="1553" y="15291"/>
                    <a:pt x="1713" y="15679"/>
                    <a:pt x="1827" y="16067"/>
                  </a:cubicBezTo>
                  <a:cubicBezTo>
                    <a:pt x="2078" y="16045"/>
                    <a:pt x="2306" y="15999"/>
                    <a:pt x="2534" y="15976"/>
                  </a:cubicBezTo>
                  <a:lnTo>
                    <a:pt x="2557" y="15976"/>
                  </a:lnTo>
                  <a:cubicBezTo>
                    <a:pt x="2785" y="15953"/>
                    <a:pt x="3036" y="15908"/>
                    <a:pt x="3242" y="15885"/>
                  </a:cubicBezTo>
                  <a:lnTo>
                    <a:pt x="3265" y="15885"/>
                  </a:lnTo>
                  <a:cubicBezTo>
                    <a:pt x="3379" y="15862"/>
                    <a:pt x="3470" y="15839"/>
                    <a:pt x="3584" y="15816"/>
                  </a:cubicBezTo>
                  <a:lnTo>
                    <a:pt x="3607" y="15816"/>
                  </a:lnTo>
                  <a:cubicBezTo>
                    <a:pt x="3813" y="15794"/>
                    <a:pt x="4018" y="15748"/>
                    <a:pt x="4201" y="15725"/>
                  </a:cubicBezTo>
                  <a:cubicBezTo>
                    <a:pt x="4223" y="15702"/>
                    <a:pt x="4246" y="15702"/>
                    <a:pt x="4246" y="15702"/>
                  </a:cubicBezTo>
                  <a:cubicBezTo>
                    <a:pt x="4338" y="15679"/>
                    <a:pt x="4429" y="15679"/>
                    <a:pt x="4520" y="15657"/>
                  </a:cubicBezTo>
                  <a:lnTo>
                    <a:pt x="4543" y="15657"/>
                  </a:lnTo>
                  <a:cubicBezTo>
                    <a:pt x="4634" y="15634"/>
                    <a:pt x="4726" y="15611"/>
                    <a:pt x="4817" y="15588"/>
                  </a:cubicBezTo>
                  <a:lnTo>
                    <a:pt x="4863" y="15588"/>
                  </a:lnTo>
                  <a:cubicBezTo>
                    <a:pt x="4931" y="15565"/>
                    <a:pt x="4999" y="15565"/>
                    <a:pt x="5068" y="15542"/>
                  </a:cubicBezTo>
                  <a:cubicBezTo>
                    <a:pt x="5091" y="15542"/>
                    <a:pt x="5114" y="15520"/>
                    <a:pt x="5114" y="15520"/>
                  </a:cubicBezTo>
                  <a:cubicBezTo>
                    <a:pt x="5205" y="15497"/>
                    <a:pt x="5273" y="15497"/>
                    <a:pt x="5365" y="15474"/>
                  </a:cubicBezTo>
                  <a:cubicBezTo>
                    <a:pt x="5433" y="15451"/>
                    <a:pt x="5502" y="15428"/>
                    <a:pt x="5570" y="15406"/>
                  </a:cubicBezTo>
                  <a:lnTo>
                    <a:pt x="5639" y="15406"/>
                  </a:lnTo>
                  <a:cubicBezTo>
                    <a:pt x="5684" y="15383"/>
                    <a:pt x="5753" y="15360"/>
                    <a:pt x="5798" y="15337"/>
                  </a:cubicBezTo>
                  <a:lnTo>
                    <a:pt x="5844" y="15337"/>
                  </a:lnTo>
                  <a:cubicBezTo>
                    <a:pt x="5912" y="15314"/>
                    <a:pt x="5958" y="15291"/>
                    <a:pt x="6027" y="15269"/>
                  </a:cubicBezTo>
                  <a:lnTo>
                    <a:pt x="6072" y="15269"/>
                  </a:lnTo>
                  <a:cubicBezTo>
                    <a:pt x="6118" y="15246"/>
                    <a:pt x="6164" y="15223"/>
                    <a:pt x="6209" y="15223"/>
                  </a:cubicBezTo>
                  <a:cubicBezTo>
                    <a:pt x="6209" y="15200"/>
                    <a:pt x="6232" y="15200"/>
                    <a:pt x="6255" y="15200"/>
                  </a:cubicBezTo>
                  <a:cubicBezTo>
                    <a:pt x="6300" y="15177"/>
                    <a:pt x="6346" y="15154"/>
                    <a:pt x="6392" y="15132"/>
                  </a:cubicBezTo>
                  <a:cubicBezTo>
                    <a:pt x="6460" y="15109"/>
                    <a:pt x="6506" y="15086"/>
                    <a:pt x="6552" y="15063"/>
                  </a:cubicBezTo>
                  <a:cubicBezTo>
                    <a:pt x="6574" y="15040"/>
                    <a:pt x="6597" y="15040"/>
                    <a:pt x="6620" y="15018"/>
                  </a:cubicBezTo>
                  <a:cubicBezTo>
                    <a:pt x="7350" y="14538"/>
                    <a:pt x="7670" y="13420"/>
                    <a:pt x="7784" y="12142"/>
                  </a:cubicBezTo>
                  <a:cubicBezTo>
                    <a:pt x="7784" y="11982"/>
                    <a:pt x="7807" y="11799"/>
                    <a:pt x="7807" y="11639"/>
                  </a:cubicBezTo>
                  <a:cubicBezTo>
                    <a:pt x="7807" y="11594"/>
                    <a:pt x="7807" y="11571"/>
                    <a:pt x="7807" y="11548"/>
                  </a:cubicBezTo>
                  <a:cubicBezTo>
                    <a:pt x="7807" y="11388"/>
                    <a:pt x="7807" y="11251"/>
                    <a:pt x="7830" y="11114"/>
                  </a:cubicBezTo>
                  <a:lnTo>
                    <a:pt x="7830" y="10977"/>
                  </a:lnTo>
                  <a:cubicBezTo>
                    <a:pt x="7807" y="10818"/>
                    <a:pt x="7807" y="10681"/>
                    <a:pt x="7807" y="10544"/>
                  </a:cubicBezTo>
                  <a:cubicBezTo>
                    <a:pt x="7807" y="10498"/>
                    <a:pt x="7807" y="10475"/>
                    <a:pt x="7807" y="10452"/>
                  </a:cubicBezTo>
                  <a:cubicBezTo>
                    <a:pt x="7807" y="10293"/>
                    <a:pt x="7807" y="10110"/>
                    <a:pt x="7784" y="9950"/>
                  </a:cubicBezTo>
                  <a:cubicBezTo>
                    <a:pt x="7784" y="9950"/>
                    <a:pt x="7784" y="9927"/>
                    <a:pt x="7784" y="9927"/>
                  </a:cubicBezTo>
                  <a:cubicBezTo>
                    <a:pt x="7738" y="9334"/>
                    <a:pt x="7533" y="8695"/>
                    <a:pt x="7602" y="8101"/>
                  </a:cubicBezTo>
                  <a:cubicBezTo>
                    <a:pt x="7487" y="7188"/>
                    <a:pt x="7373" y="6572"/>
                    <a:pt x="7373" y="6572"/>
                  </a:cubicBezTo>
                  <a:lnTo>
                    <a:pt x="7373" y="6572"/>
                  </a:lnTo>
                  <a:cubicBezTo>
                    <a:pt x="7453" y="6574"/>
                    <a:pt x="7528" y="6576"/>
                    <a:pt x="7600" y="6576"/>
                  </a:cubicBezTo>
                  <a:cubicBezTo>
                    <a:pt x="8236" y="6576"/>
                    <a:pt x="8606" y="6487"/>
                    <a:pt x="8811" y="6344"/>
                  </a:cubicBezTo>
                  <a:cubicBezTo>
                    <a:pt x="8652" y="6138"/>
                    <a:pt x="8400" y="5956"/>
                    <a:pt x="8286" y="5819"/>
                  </a:cubicBezTo>
                  <a:cubicBezTo>
                    <a:pt x="7944" y="5385"/>
                    <a:pt x="7579" y="4974"/>
                    <a:pt x="7350" y="4472"/>
                  </a:cubicBezTo>
                  <a:cubicBezTo>
                    <a:pt x="6711" y="3080"/>
                    <a:pt x="6848" y="1117"/>
                    <a:pt x="5251" y="295"/>
                  </a:cubicBezTo>
                  <a:cubicBezTo>
                    <a:pt x="4863" y="110"/>
                    <a:pt x="4475" y="0"/>
                    <a:pt x="410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0" name="Google Shape;6300;p74"/>
            <p:cNvSpPr/>
            <p:nvPr/>
          </p:nvSpPr>
          <p:spPr>
            <a:xfrm>
              <a:off x="6225975" y="2784900"/>
              <a:ext cx="78200" cy="149625"/>
            </a:xfrm>
            <a:custGeom>
              <a:avLst/>
              <a:gdLst/>
              <a:ahLst/>
              <a:cxnLst/>
              <a:rect l="l" t="t" r="r" b="b"/>
              <a:pathLst>
                <a:path w="3128" h="5985" extrusionOk="0">
                  <a:moveTo>
                    <a:pt x="0" y="1"/>
                  </a:moveTo>
                  <a:cubicBezTo>
                    <a:pt x="594" y="777"/>
                    <a:pt x="1210" y="3311"/>
                    <a:pt x="1278" y="4292"/>
                  </a:cubicBezTo>
                  <a:cubicBezTo>
                    <a:pt x="1347" y="4931"/>
                    <a:pt x="1575" y="5570"/>
                    <a:pt x="1735" y="5981"/>
                  </a:cubicBezTo>
                  <a:cubicBezTo>
                    <a:pt x="1809" y="5983"/>
                    <a:pt x="1881" y="5985"/>
                    <a:pt x="1950" y="5985"/>
                  </a:cubicBezTo>
                  <a:cubicBezTo>
                    <a:pt x="2556" y="5985"/>
                    <a:pt x="2943" y="5896"/>
                    <a:pt x="3127" y="5753"/>
                  </a:cubicBezTo>
                  <a:cubicBezTo>
                    <a:pt x="2968" y="5547"/>
                    <a:pt x="2716" y="5365"/>
                    <a:pt x="2602" y="5228"/>
                  </a:cubicBezTo>
                  <a:cubicBezTo>
                    <a:pt x="2260" y="4794"/>
                    <a:pt x="1895" y="4383"/>
                    <a:pt x="1666" y="3881"/>
                  </a:cubicBezTo>
                  <a:cubicBezTo>
                    <a:pt x="1096" y="2626"/>
                    <a:pt x="1141" y="914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1" name="Google Shape;6301;p74"/>
            <p:cNvSpPr/>
            <p:nvPr/>
          </p:nvSpPr>
          <p:spPr>
            <a:xfrm>
              <a:off x="6167775" y="2770425"/>
              <a:ext cx="131250" cy="156650"/>
            </a:xfrm>
            <a:custGeom>
              <a:avLst/>
              <a:gdLst/>
              <a:ahLst/>
              <a:cxnLst/>
              <a:rect l="l" t="t" r="r" b="b"/>
              <a:pathLst>
                <a:path w="5250" h="6266" extrusionOk="0">
                  <a:moveTo>
                    <a:pt x="72" y="1"/>
                  </a:moveTo>
                  <a:cubicBezTo>
                    <a:pt x="40" y="1"/>
                    <a:pt x="23" y="4"/>
                    <a:pt x="23" y="9"/>
                  </a:cubicBezTo>
                  <a:cubicBezTo>
                    <a:pt x="0" y="9"/>
                    <a:pt x="274" y="78"/>
                    <a:pt x="685" y="146"/>
                  </a:cubicBezTo>
                  <a:cubicBezTo>
                    <a:pt x="1073" y="238"/>
                    <a:pt x="1621" y="352"/>
                    <a:pt x="2077" y="648"/>
                  </a:cubicBezTo>
                  <a:cubicBezTo>
                    <a:pt x="2534" y="945"/>
                    <a:pt x="2785" y="1424"/>
                    <a:pt x="2922" y="1812"/>
                  </a:cubicBezTo>
                  <a:cubicBezTo>
                    <a:pt x="3059" y="2178"/>
                    <a:pt x="3127" y="2452"/>
                    <a:pt x="3127" y="2452"/>
                  </a:cubicBezTo>
                  <a:cubicBezTo>
                    <a:pt x="3127" y="2452"/>
                    <a:pt x="3150" y="2520"/>
                    <a:pt x="3173" y="2634"/>
                  </a:cubicBezTo>
                  <a:cubicBezTo>
                    <a:pt x="3218" y="2748"/>
                    <a:pt x="3264" y="2908"/>
                    <a:pt x="3310" y="3114"/>
                  </a:cubicBezTo>
                  <a:cubicBezTo>
                    <a:pt x="3447" y="3502"/>
                    <a:pt x="3584" y="4049"/>
                    <a:pt x="3812" y="4552"/>
                  </a:cubicBezTo>
                  <a:cubicBezTo>
                    <a:pt x="3880" y="4666"/>
                    <a:pt x="3949" y="4803"/>
                    <a:pt x="4017" y="4917"/>
                  </a:cubicBezTo>
                  <a:lnTo>
                    <a:pt x="4063" y="5008"/>
                  </a:lnTo>
                  <a:lnTo>
                    <a:pt x="4131" y="5099"/>
                  </a:lnTo>
                  <a:cubicBezTo>
                    <a:pt x="4154" y="5145"/>
                    <a:pt x="4200" y="5191"/>
                    <a:pt x="4246" y="5259"/>
                  </a:cubicBezTo>
                  <a:cubicBezTo>
                    <a:pt x="4314" y="5350"/>
                    <a:pt x="4382" y="5465"/>
                    <a:pt x="4474" y="5556"/>
                  </a:cubicBezTo>
                  <a:cubicBezTo>
                    <a:pt x="4542" y="5647"/>
                    <a:pt x="4634" y="5716"/>
                    <a:pt x="4702" y="5807"/>
                  </a:cubicBezTo>
                  <a:cubicBezTo>
                    <a:pt x="4982" y="6087"/>
                    <a:pt x="5160" y="6265"/>
                    <a:pt x="5199" y="6265"/>
                  </a:cubicBezTo>
                  <a:cubicBezTo>
                    <a:pt x="5201" y="6265"/>
                    <a:pt x="5203" y="6265"/>
                    <a:pt x="5204" y="6263"/>
                  </a:cubicBezTo>
                  <a:cubicBezTo>
                    <a:pt x="5250" y="6241"/>
                    <a:pt x="4382" y="5487"/>
                    <a:pt x="3949" y="4483"/>
                  </a:cubicBezTo>
                  <a:cubicBezTo>
                    <a:pt x="3743" y="3981"/>
                    <a:pt x="3606" y="3456"/>
                    <a:pt x="3515" y="3068"/>
                  </a:cubicBezTo>
                  <a:cubicBezTo>
                    <a:pt x="3447" y="2862"/>
                    <a:pt x="3401" y="2680"/>
                    <a:pt x="3378" y="2566"/>
                  </a:cubicBezTo>
                  <a:cubicBezTo>
                    <a:pt x="3355" y="2452"/>
                    <a:pt x="3333" y="2383"/>
                    <a:pt x="3333" y="2383"/>
                  </a:cubicBezTo>
                  <a:cubicBezTo>
                    <a:pt x="3333" y="2383"/>
                    <a:pt x="3241" y="2132"/>
                    <a:pt x="3104" y="1744"/>
                  </a:cubicBezTo>
                  <a:cubicBezTo>
                    <a:pt x="3036" y="1539"/>
                    <a:pt x="2922" y="1310"/>
                    <a:pt x="2762" y="1082"/>
                  </a:cubicBezTo>
                  <a:cubicBezTo>
                    <a:pt x="2602" y="877"/>
                    <a:pt x="2397" y="671"/>
                    <a:pt x="2168" y="511"/>
                  </a:cubicBezTo>
                  <a:cubicBezTo>
                    <a:pt x="1666" y="215"/>
                    <a:pt x="1096" y="146"/>
                    <a:pt x="708" y="78"/>
                  </a:cubicBezTo>
                  <a:cubicBezTo>
                    <a:pt x="399" y="26"/>
                    <a:pt x="168" y="1"/>
                    <a:pt x="7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2" name="Google Shape;6302;p74"/>
            <p:cNvSpPr/>
            <p:nvPr/>
          </p:nvSpPr>
          <p:spPr>
            <a:xfrm>
              <a:off x="6219700" y="2872800"/>
              <a:ext cx="64500" cy="303625"/>
            </a:xfrm>
            <a:custGeom>
              <a:avLst/>
              <a:gdLst/>
              <a:ahLst/>
              <a:cxnLst/>
              <a:rect l="l" t="t" r="r" b="b"/>
              <a:pathLst>
                <a:path w="2580" h="12145" extrusionOk="0">
                  <a:moveTo>
                    <a:pt x="1598" y="0"/>
                  </a:moveTo>
                  <a:cubicBezTo>
                    <a:pt x="1598" y="0"/>
                    <a:pt x="1575" y="23"/>
                    <a:pt x="1552" y="69"/>
                  </a:cubicBezTo>
                  <a:cubicBezTo>
                    <a:pt x="1552" y="114"/>
                    <a:pt x="1507" y="183"/>
                    <a:pt x="1507" y="274"/>
                  </a:cubicBezTo>
                  <a:cubicBezTo>
                    <a:pt x="1461" y="457"/>
                    <a:pt x="1461" y="708"/>
                    <a:pt x="1507" y="1027"/>
                  </a:cubicBezTo>
                  <a:cubicBezTo>
                    <a:pt x="1552" y="1324"/>
                    <a:pt x="1621" y="1666"/>
                    <a:pt x="1666" y="2031"/>
                  </a:cubicBezTo>
                  <a:cubicBezTo>
                    <a:pt x="1712" y="2420"/>
                    <a:pt x="1758" y="2830"/>
                    <a:pt x="1849" y="3218"/>
                  </a:cubicBezTo>
                  <a:cubicBezTo>
                    <a:pt x="1940" y="3629"/>
                    <a:pt x="2009" y="4017"/>
                    <a:pt x="2054" y="4382"/>
                  </a:cubicBezTo>
                  <a:cubicBezTo>
                    <a:pt x="2100" y="4565"/>
                    <a:pt x="2123" y="4748"/>
                    <a:pt x="2146" y="4930"/>
                  </a:cubicBezTo>
                  <a:cubicBezTo>
                    <a:pt x="2169" y="5090"/>
                    <a:pt x="2169" y="5250"/>
                    <a:pt x="2191" y="5410"/>
                  </a:cubicBezTo>
                  <a:cubicBezTo>
                    <a:pt x="2214" y="5706"/>
                    <a:pt x="2214" y="5957"/>
                    <a:pt x="2237" y="6117"/>
                  </a:cubicBezTo>
                  <a:cubicBezTo>
                    <a:pt x="2237" y="6300"/>
                    <a:pt x="2237" y="6391"/>
                    <a:pt x="2237" y="6391"/>
                  </a:cubicBezTo>
                  <a:cubicBezTo>
                    <a:pt x="2237" y="6391"/>
                    <a:pt x="2260" y="6414"/>
                    <a:pt x="2260" y="6460"/>
                  </a:cubicBezTo>
                  <a:cubicBezTo>
                    <a:pt x="2237" y="6505"/>
                    <a:pt x="2237" y="6597"/>
                    <a:pt x="2237" y="6665"/>
                  </a:cubicBezTo>
                  <a:cubicBezTo>
                    <a:pt x="2237" y="6848"/>
                    <a:pt x="2237" y="7099"/>
                    <a:pt x="2237" y="7395"/>
                  </a:cubicBezTo>
                  <a:cubicBezTo>
                    <a:pt x="2191" y="7989"/>
                    <a:pt x="2146" y="8811"/>
                    <a:pt x="1872" y="9541"/>
                  </a:cubicBezTo>
                  <a:cubicBezTo>
                    <a:pt x="1735" y="9929"/>
                    <a:pt x="1529" y="10271"/>
                    <a:pt x="1324" y="10568"/>
                  </a:cubicBezTo>
                  <a:cubicBezTo>
                    <a:pt x="1119" y="10888"/>
                    <a:pt x="890" y="11162"/>
                    <a:pt x="685" y="11367"/>
                  </a:cubicBezTo>
                  <a:cubicBezTo>
                    <a:pt x="274" y="11824"/>
                    <a:pt x="0" y="12120"/>
                    <a:pt x="23" y="12143"/>
                  </a:cubicBezTo>
                  <a:cubicBezTo>
                    <a:pt x="23" y="12144"/>
                    <a:pt x="23" y="12144"/>
                    <a:pt x="24" y="12144"/>
                  </a:cubicBezTo>
                  <a:cubicBezTo>
                    <a:pt x="48" y="12144"/>
                    <a:pt x="359" y="11875"/>
                    <a:pt x="776" y="11458"/>
                  </a:cubicBezTo>
                  <a:cubicBezTo>
                    <a:pt x="1004" y="11253"/>
                    <a:pt x="1233" y="11002"/>
                    <a:pt x="1484" y="10682"/>
                  </a:cubicBezTo>
                  <a:cubicBezTo>
                    <a:pt x="1712" y="10386"/>
                    <a:pt x="1940" y="10020"/>
                    <a:pt x="2077" y="9632"/>
                  </a:cubicBezTo>
                  <a:cubicBezTo>
                    <a:pt x="2420" y="8856"/>
                    <a:pt x="2488" y="8012"/>
                    <a:pt x="2534" y="7418"/>
                  </a:cubicBezTo>
                  <a:cubicBezTo>
                    <a:pt x="2557" y="7122"/>
                    <a:pt x="2557" y="6848"/>
                    <a:pt x="2579" y="6665"/>
                  </a:cubicBezTo>
                  <a:cubicBezTo>
                    <a:pt x="2579" y="6574"/>
                    <a:pt x="2579" y="6505"/>
                    <a:pt x="2579" y="6460"/>
                  </a:cubicBezTo>
                  <a:cubicBezTo>
                    <a:pt x="2579" y="6414"/>
                    <a:pt x="2579" y="6391"/>
                    <a:pt x="2579" y="6391"/>
                  </a:cubicBezTo>
                  <a:cubicBezTo>
                    <a:pt x="2579" y="6391"/>
                    <a:pt x="2579" y="6300"/>
                    <a:pt x="2557" y="6117"/>
                  </a:cubicBezTo>
                  <a:cubicBezTo>
                    <a:pt x="2534" y="5935"/>
                    <a:pt x="2534" y="5684"/>
                    <a:pt x="2488" y="5364"/>
                  </a:cubicBezTo>
                  <a:cubicBezTo>
                    <a:pt x="2465" y="5227"/>
                    <a:pt x="2442" y="5044"/>
                    <a:pt x="2420" y="4885"/>
                  </a:cubicBezTo>
                  <a:cubicBezTo>
                    <a:pt x="2397" y="4702"/>
                    <a:pt x="2374" y="4519"/>
                    <a:pt x="2328" y="4337"/>
                  </a:cubicBezTo>
                  <a:cubicBezTo>
                    <a:pt x="2260" y="3972"/>
                    <a:pt x="2169" y="3561"/>
                    <a:pt x="2077" y="3173"/>
                  </a:cubicBezTo>
                  <a:cubicBezTo>
                    <a:pt x="1986" y="2785"/>
                    <a:pt x="1917" y="2374"/>
                    <a:pt x="1849" y="2009"/>
                  </a:cubicBezTo>
                  <a:cubicBezTo>
                    <a:pt x="1781" y="1643"/>
                    <a:pt x="1689" y="1278"/>
                    <a:pt x="1621" y="1004"/>
                  </a:cubicBezTo>
                  <a:cubicBezTo>
                    <a:pt x="1575" y="708"/>
                    <a:pt x="1552" y="457"/>
                    <a:pt x="1575" y="274"/>
                  </a:cubicBezTo>
                  <a:cubicBezTo>
                    <a:pt x="1575" y="205"/>
                    <a:pt x="1598" y="137"/>
                    <a:pt x="1598" y="91"/>
                  </a:cubicBezTo>
                  <a:cubicBezTo>
                    <a:pt x="1598" y="46"/>
                    <a:pt x="1598" y="0"/>
                    <a:pt x="15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3" name="Google Shape;6303;p74"/>
            <p:cNvSpPr/>
            <p:nvPr/>
          </p:nvSpPr>
          <p:spPr>
            <a:xfrm>
              <a:off x="5746650" y="2772350"/>
              <a:ext cx="209425" cy="283100"/>
            </a:xfrm>
            <a:custGeom>
              <a:avLst/>
              <a:gdLst/>
              <a:ahLst/>
              <a:cxnLst/>
              <a:rect l="l" t="t" r="r" b="b"/>
              <a:pathLst>
                <a:path w="8377" h="11324" extrusionOk="0">
                  <a:moveTo>
                    <a:pt x="7167" y="1"/>
                  </a:moveTo>
                  <a:cubicBezTo>
                    <a:pt x="7167" y="1"/>
                    <a:pt x="5775" y="24"/>
                    <a:pt x="5113" y="2375"/>
                  </a:cubicBezTo>
                  <a:cubicBezTo>
                    <a:pt x="4428" y="4748"/>
                    <a:pt x="3926" y="8264"/>
                    <a:pt x="3926" y="8264"/>
                  </a:cubicBezTo>
                  <a:cubicBezTo>
                    <a:pt x="3926" y="8264"/>
                    <a:pt x="2168" y="7008"/>
                    <a:pt x="1621" y="6232"/>
                  </a:cubicBezTo>
                  <a:cubicBezTo>
                    <a:pt x="1453" y="6005"/>
                    <a:pt x="1207" y="5902"/>
                    <a:pt x="961" y="5902"/>
                  </a:cubicBezTo>
                  <a:cubicBezTo>
                    <a:pt x="538" y="5902"/>
                    <a:pt x="112" y="6206"/>
                    <a:pt x="68" y="6711"/>
                  </a:cubicBezTo>
                  <a:cubicBezTo>
                    <a:pt x="1" y="7524"/>
                    <a:pt x="1940" y="11324"/>
                    <a:pt x="3968" y="11324"/>
                  </a:cubicBezTo>
                  <a:cubicBezTo>
                    <a:pt x="3992" y="11324"/>
                    <a:pt x="4016" y="11323"/>
                    <a:pt x="4040" y="11322"/>
                  </a:cubicBezTo>
                  <a:cubicBezTo>
                    <a:pt x="6071" y="11254"/>
                    <a:pt x="7099" y="8789"/>
                    <a:pt x="7692" y="5958"/>
                  </a:cubicBezTo>
                  <a:cubicBezTo>
                    <a:pt x="8308" y="3151"/>
                    <a:pt x="8377" y="183"/>
                    <a:pt x="716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4" name="Google Shape;6304;p74"/>
            <p:cNvSpPr/>
            <p:nvPr/>
          </p:nvSpPr>
          <p:spPr>
            <a:xfrm>
              <a:off x="5790000" y="2866725"/>
              <a:ext cx="152400" cy="188725"/>
            </a:xfrm>
            <a:custGeom>
              <a:avLst/>
              <a:gdLst/>
              <a:ahLst/>
              <a:cxnLst/>
              <a:rect l="l" t="t" r="r" b="b"/>
              <a:pathLst>
                <a:path w="6096" h="7549" extrusionOk="0">
                  <a:moveTo>
                    <a:pt x="4112" y="0"/>
                  </a:moveTo>
                  <a:cubicBezTo>
                    <a:pt x="3696" y="0"/>
                    <a:pt x="3284" y="153"/>
                    <a:pt x="2945" y="334"/>
                  </a:cubicBezTo>
                  <a:cubicBezTo>
                    <a:pt x="2785" y="1088"/>
                    <a:pt x="2648" y="1864"/>
                    <a:pt x="2511" y="2526"/>
                  </a:cubicBezTo>
                  <a:cubicBezTo>
                    <a:pt x="3105" y="2640"/>
                    <a:pt x="3767" y="3827"/>
                    <a:pt x="3402" y="4352"/>
                  </a:cubicBezTo>
                  <a:cubicBezTo>
                    <a:pt x="3338" y="4436"/>
                    <a:pt x="3263" y="4471"/>
                    <a:pt x="3181" y="4471"/>
                  </a:cubicBezTo>
                  <a:cubicBezTo>
                    <a:pt x="2906" y="4471"/>
                    <a:pt x="2552" y="4074"/>
                    <a:pt x="2306" y="3758"/>
                  </a:cubicBezTo>
                  <a:cubicBezTo>
                    <a:pt x="2238" y="4215"/>
                    <a:pt x="2192" y="4489"/>
                    <a:pt x="2192" y="4489"/>
                  </a:cubicBezTo>
                  <a:cubicBezTo>
                    <a:pt x="2192" y="4489"/>
                    <a:pt x="1028" y="3644"/>
                    <a:pt x="275" y="2914"/>
                  </a:cubicBezTo>
                  <a:lnTo>
                    <a:pt x="1" y="3393"/>
                  </a:lnTo>
                  <a:cubicBezTo>
                    <a:pt x="1" y="3393"/>
                    <a:pt x="2420" y="5196"/>
                    <a:pt x="2694" y="6406"/>
                  </a:cubicBezTo>
                  <a:cubicBezTo>
                    <a:pt x="2797" y="6870"/>
                    <a:pt x="2397" y="7014"/>
                    <a:pt x="1878" y="7014"/>
                  </a:cubicBezTo>
                  <a:cubicBezTo>
                    <a:pt x="1478" y="7014"/>
                    <a:pt x="1007" y="6929"/>
                    <a:pt x="640" y="6840"/>
                  </a:cubicBezTo>
                  <a:lnTo>
                    <a:pt x="640" y="6840"/>
                  </a:lnTo>
                  <a:cubicBezTo>
                    <a:pt x="1146" y="7258"/>
                    <a:pt x="1673" y="7548"/>
                    <a:pt x="2242" y="7548"/>
                  </a:cubicBezTo>
                  <a:cubicBezTo>
                    <a:pt x="2263" y="7548"/>
                    <a:pt x="2285" y="7548"/>
                    <a:pt x="2306" y="7547"/>
                  </a:cubicBezTo>
                  <a:cubicBezTo>
                    <a:pt x="4337" y="7479"/>
                    <a:pt x="5365" y="5014"/>
                    <a:pt x="5958" y="2183"/>
                  </a:cubicBezTo>
                  <a:cubicBezTo>
                    <a:pt x="6004" y="1978"/>
                    <a:pt x="6049" y="1772"/>
                    <a:pt x="6095" y="1567"/>
                  </a:cubicBezTo>
                  <a:cubicBezTo>
                    <a:pt x="5798" y="1202"/>
                    <a:pt x="5524" y="882"/>
                    <a:pt x="5319" y="608"/>
                  </a:cubicBezTo>
                  <a:cubicBezTo>
                    <a:pt x="4962" y="159"/>
                    <a:pt x="4535" y="0"/>
                    <a:pt x="411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5" name="Google Shape;6305;p74"/>
            <p:cNvSpPr/>
            <p:nvPr/>
          </p:nvSpPr>
          <p:spPr>
            <a:xfrm>
              <a:off x="5840225" y="2975425"/>
              <a:ext cx="30275" cy="27550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29" y="0"/>
                  </a:moveTo>
                  <a:cubicBezTo>
                    <a:pt x="25" y="0"/>
                    <a:pt x="23" y="1"/>
                    <a:pt x="23" y="4"/>
                  </a:cubicBezTo>
                  <a:cubicBezTo>
                    <a:pt x="0" y="26"/>
                    <a:pt x="160" y="163"/>
                    <a:pt x="297" y="300"/>
                  </a:cubicBezTo>
                  <a:cubicBezTo>
                    <a:pt x="434" y="460"/>
                    <a:pt x="571" y="597"/>
                    <a:pt x="571" y="597"/>
                  </a:cubicBezTo>
                  <a:cubicBezTo>
                    <a:pt x="571" y="597"/>
                    <a:pt x="731" y="734"/>
                    <a:pt x="890" y="848"/>
                  </a:cubicBezTo>
                  <a:cubicBezTo>
                    <a:pt x="1017" y="975"/>
                    <a:pt x="1164" y="1102"/>
                    <a:pt x="1203" y="1102"/>
                  </a:cubicBezTo>
                  <a:cubicBezTo>
                    <a:pt x="1206" y="1102"/>
                    <a:pt x="1208" y="1101"/>
                    <a:pt x="1210" y="1099"/>
                  </a:cubicBezTo>
                  <a:cubicBezTo>
                    <a:pt x="1210" y="1076"/>
                    <a:pt x="1096" y="917"/>
                    <a:pt x="982" y="734"/>
                  </a:cubicBezTo>
                  <a:cubicBezTo>
                    <a:pt x="845" y="574"/>
                    <a:pt x="708" y="437"/>
                    <a:pt x="708" y="437"/>
                  </a:cubicBezTo>
                  <a:cubicBezTo>
                    <a:pt x="708" y="437"/>
                    <a:pt x="548" y="300"/>
                    <a:pt x="388" y="186"/>
                  </a:cubicBezTo>
                  <a:cubicBezTo>
                    <a:pt x="225" y="84"/>
                    <a:pt x="61" y="0"/>
                    <a:pt x="29" y="0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6" name="Google Shape;6306;p74"/>
            <p:cNvSpPr/>
            <p:nvPr/>
          </p:nvSpPr>
          <p:spPr>
            <a:xfrm>
              <a:off x="5865325" y="2836275"/>
              <a:ext cx="12000" cy="22275"/>
            </a:xfrm>
            <a:custGeom>
              <a:avLst/>
              <a:gdLst/>
              <a:ahLst/>
              <a:cxnLst/>
              <a:rect l="l" t="t" r="r" b="b"/>
              <a:pathLst>
                <a:path w="480" h="891" extrusionOk="0">
                  <a:moveTo>
                    <a:pt x="297" y="0"/>
                  </a:moveTo>
                  <a:cubicBezTo>
                    <a:pt x="183" y="0"/>
                    <a:pt x="69" y="206"/>
                    <a:pt x="23" y="457"/>
                  </a:cubicBezTo>
                  <a:cubicBezTo>
                    <a:pt x="1" y="708"/>
                    <a:pt x="69" y="890"/>
                    <a:pt x="183" y="890"/>
                  </a:cubicBezTo>
                  <a:cubicBezTo>
                    <a:pt x="297" y="890"/>
                    <a:pt x="411" y="685"/>
                    <a:pt x="457" y="434"/>
                  </a:cubicBezTo>
                  <a:cubicBezTo>
                    <a:pt x="480" y="183"/>
                    <a:pt x="411" y="0"/>
                    <a:pt x="29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7" name="Google Shape;6307;p74"/>
            <p:cNvSpPr/>
            <p:nvPr/>
          </p:nvSpPr>
          <p:spPr>
            <a:xfrm>
              <a:off x="5872175" y="2812300"/>
              <a:ext cx="8575" cy="16575"/>
            </a:xfrm>
            <a:custGeom>
              <a:avLst/>
              <a:gdLst/>
              <a:ahLst/>
              <a:cxnLst/>
              <a:rect l="l" t="t" r="r" b="b"/>
              <a:pathLst>
                <a:path w="343" h="663" extrusionOk="0">
                  <a:moveTo>
                    <a:pt x="206" y="1"/>
                  </a:moveTo>
                  <a:cubicBezTo>
                    <a:pt x="115" y="23"/>
                    <a:pt x="46" y="160"/>
                    <a:pt x="23" y="343"/>
                  </a:cubicBezTo>
                  <a:cubicBezTo>
                    <a:pt x="1" y="526"/>
                    <a:pt x="46" y="662"/>
                    <a:pt x="115" y="662"/>
                  </a:cubicBezTo>
                  <a:cubicBezTo>
                    <a:pt x="206" y="662"/>
                    <a:pt x="297" y="503"/>
                    <a:pt x="320" y="320"/>
                  </a:cubicBezTo>
                  <a:cubicBezTo>
                    <a:pt x="343" y="160"/>
                    <a:pt x="274" y="1"/>
                    <a:pt x="206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8" name="Google Shape;6308;p74"/>
            <p:cNvSpPr/>
            <p:nvPr/>
          </p:nvSpPr>
          <p:spPr>
            <a:xfrm>
              <a:off x="5844225" y="2767750"/>
              <a:ext cx="115850" cy="181525"/>
            </a:xfrm>
            <a:custGeom>
              <a:avLst/>
              <a:gdLst/>
              <a:ahLst/>
              <a:cxnLst/>
              <a:rect l="l" t="t" r="r" b="b"/>
              <a:pathLst>
                <a:path w="4634" h="7261" extrusionOk="0">
                  <a:moveTo>
                    <a:pt x="3269" y="1"/>
                  </a:moveTo>
                  <a:cubicBezTo>
                    <a:pt x="2742" y="1"/>
                    <a:pt x="2225" y="268"/>
                    <a:pt x="1917" y="641"/>
                  </a:cubicBezTo>
                  <a:cubicBezTo>
                    <a:pt x="1461" y="1212"/>
                    <a:pt x="1096" y="1874"/>
                    <a:pt x="867" y="2559"/>
                  </a:cubicBezTo>
                  <a:cubicBezTo>
                    <a:pt x="525" y="3609"/>
                    <a:pt x="228" y="4864"/>
                    <a:pt x="0" y="5960"/>
                  </a:cubicBezTo>
                  <a:cubicBezTo>
                    <a:pt x="845" y="6302"/>
                    <a:pt x="2693" y="6895"/>
                    <a:pt x="3698" y="7261"/>
                  </a:cubicBezTo>
                  <a:cubicBezTo>
                    <a:pt x="3789" y="6964"/>
                    <a:pt x="3880" y="6644"/>
                    <a:pt x="3949" y="6325"/>
                  </a:cubicBezTo>
                  <a:cubicBezTo>
                    <a:pt x="4246" y="5115"/>
                    <a:pt x="4451" y="3882"/>
                    <a:pt x="4474" y="2650"/>
                  </a:cubicBezTo>
                  <a:cubicBezTo>
                    <a:pt x="4474" y="1988"/>
                    <a:pt x="4634" y="755"/>
                    <a:pt x="4040" y="276"/>
                  </a:cubicBezTo>
                  <a:cubicBezTo>
                    <a:pt x="3835" y="116"/>
                    <a:pt x="3584" y="25"/>
                    <a:pt x="3333" y="2"/>
                  </a:cubicBezTo>
                  <a:cubicBezTo>
                    <a:pt x="3311" y="1"/>
                    <a:pt x="3290" y="1"/>
                    <a:pt x="32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09" name="Google Shape;6309;p74"/>
            <p:cNvSpPr/>
            <p:nvPr/>
          </p:nvSpPr>
          <p:spPr>
            <a:xfrm>
              <a:off x="5850500" y="2898475"/>
              <a:ext cx="60500" cy="14400"/>
            </a:xfrm>
            <a:custGeom>
              <a:avLst/>
              <a:gdLst/>
              <a:ahLst/>
              <a:cxnLst/>
              <a:rect l="l" t="t" r="r" b="b"/>
              <a:pathLst>
                <a:path w="2420" h="576" extrusionOk="0">
                  <a:moveTo>
                    <a:pt x="616" y="0"/>
                  </a:moveTo>
                  <a:cubicBezTo>
                    <a:pt x="297" y="0"/>
                    <a:pt x="0" y="0"/>
                    <a:pt x="0" y="46"/>
                  </a:cubicBezTo>
                  <a:cubicBezTo>
                    <a:pt x="0" y="69"/>
                    <a:pt x="297" y="114"/>
                    <a:pt x="594" y="160"/>
                  </a:cubicBezTo>
                  <a:lnTo>
                    <a:pt x="1187" y="297"/>
                  </a:lnTo>
                  <a:lnTo>
                    <a:pt x="1803" y="434"/>
                  </a:lnTo>
                  <a:cubicBezTo>
                    <a:pt x="2061" y="513"/>
                    <a:pt x="2319" y="575"/>
                    <a:pt x="2382" y="575"/>
                  </a:cubicBezTo>
                  <a:cubicBezTo>
                    <a:pt x="2392" y="575"/>
                    <a:pt x="2397" y="574"/>
                    <a:pt x="2397" y="571"/>
                  </a:cubicBezTo>
                  <a:cubicBezTo>
                    <a:pt x="2420" y="548"/>
                    <a:pt x="2123" y="411"/>
                    <a:pt x="1826" y="297"/>
                  </a:cubicBezTo>
                  <a:cubicBezTo>
                    <a:pt x="1529" y="183"/>
                    <a:pt x="1233" y="91"/>
                    <a:pt x="1233" y="91"/>
                  </a:cubicBezTo>
                  <a:cubicBezTo>
                    <a:pt x="1233" y="91"/>
                    <a:pt x="936" y="46"/>
                    <a:pt x="61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0" name="Google Shape;6310;p74"/>
            <p:cNvSpPr/>
            <p:nvPr/>
          </p:nvSpPr>
          <p:spPr>
            <a:xfrm>
              <a:off x="5844225" y="2767750"/>
              <a:ext cx="115850" cy="181525"/>
            </a:xfrm>
            <a:custGeom>
              <a:avLst/>
              <a:gdLst/>
              <a:ahLst/>
              <a:cxnLst/>
              <a:rect l="l" t="t" r="r" b="b"/>
              <a:pathLst>
                <a:path w="4634" h="7261" extrusionOk="0">
                  <a:moveTo>
                    <a:pt x="3269" y="1"/>
                  </a:moveTo>
                  <a:cubicBezTo>
                    <a:pt x="2786" y="1"/>
                    <a:pt x="2292" y="245"/>
                    <a:pt x="1986" y="573"/>
                  </a:cubicBezTo>
                  <a:cubicBezTo>
                    <a:pt x="2054" y="687"/>
                    <a:pt x="2100" y="824"/>
                    <a:pt x="2054" y="938"/>
                  </a:cubicBezTo>
                  <a:cubicBezTo>
                    <a:pt x="1940" y="1440"/>
                    <a:pt x="1575" y="4293"/>
                    <a:pt x="1073" y="4613"/>
                  </a:cubicBezTo>
                  <a:cubicBezTo>
                    <a:pt x="1001" y="4663"/>
                    <a:pt x="925" y="4684"/>
                    <a:pt x="846" y="4684"/>
                  </a:cubicBezTo>
                  <a:cubicBezTo>
                    <a:pt x="677" y="4684"/>
                    <a:pt x="499" y="4585"/>
                    <a:pt x="342" y="4476"/>
                  </a:cubicBezTo>
                  <a:cubicBezTo>
                    <a:pt x="274" y="4773"/>
                    <a:pt x="206" y="5069"/>
                    <a:pt x="137" y="5343"/>
                  </a:cubicBezTo>
                  <a:cubicBezTo>
                    <a:pt x="616" y="5503"/>
                    <a:pt x="1347" y="5754"/>
                    <a:pt x="1392" y="5982"/>
                  </a:cubicBezTo>
                  <a:cubicBezTo>
                    <a:pt x="1408" y="6068"/>
                    <a:pt x="1311" y="6101"/>
                    <a:pt x="1157" y="6101"/>
                  </a:cubicBezTo>
                  <a:cubicBezTo>
                    <a:pt x="861" y="6101"/>
                    <a:pt x="353" y="5981"/>
                    <a:pt x="23" y="5891"/>
                  </a:cubicBezTo>
                  <a:cubicBezTo>
                    <a:pt x="0" y="5914"/>
                    <a:pt x="0" y="5937"/>
                    <a:pt x="0" y="5960"/>
                  </a:cubicBezTo>
                  <a:cubicBezTo>
                    <a:pt x="845" y="6302"/>
                    <a:pt x="2693" y="6895"/>
                    <a:pt x="3698" y="7261"/>
                  </a:cubicBezTo>
                  <a:cubicBezTo>
                    <a:pt x="3789" y="6964"/>
                    <a:pt x="3880" y="6644"/>
                    <a:pt x="3949" y="6325"/>
                  </a:cubicBezTo>
                  <a:cubicBezTo>
                    <a:pt x="4246" y="5115"/>
                    <a:pt x="4451" y="3882"/>
                    <a:pt x="4474" y="2650"/>
                  </a:cubicBezTo>
                  <a:cubicBezTo>
                    <a:pt x="4474" y="1988"/>
                    <a:pt x="4634" y="755"/>
                    <a:pt x="4040" y="276"/>
                  </a:cubicBezTo>
                  <a:cubicBezTo>
                    <a:pt x="3835" y="116"/>
                    <a:pt x="3584" y="25"/>
                    <a:pt x="3333" y="2"/>
                  </a:cubicBezTo>
                  <a:cubicBezTo>
                    <a:pt x="3311" y="1"/>
                    <a:pt x="3290" y="1"/>
                    <a:pt x="326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1" name="Google Shape;6311;p74"/>
            <p:cNvSpPr/>
            <p:nvPr/>
          </p:nvSpPr>
          <p:spPr>
            <a:xfrm>
              <a:off x="5806550" y="2755500"/>
              <a:ext cx="202025" cy="351675"/>
            </a:xfrm>
            <a:custGeom>
              <a:avLst/>
              <a:gdLst/>
              <a:ahLst/>
              <a:cxnLst/>
              <a:rect l="l" t="t" r="r" b="b"/>
              <a:pathLst>
                <a:path w="8081" h="14067" extrusionOk="0">
                  <a:moveTo>
                    <a:pt x="4930" y="1"/>
                  </a:moveTo>
                  <a:cubicBezTo>
                    <a:pt x="2780" y="1"/>
                    <a:pt x="990" y="1743"/>
                    <a:pt x="366" y="5285"/>
                  </a:cubicBezTo>
                  <a:cubicBezTo>
                    <a:pt x="1" y="7431"/>
                    <a:pt x="366" y="9189"/>
                    <a:pt x="1210" y="11129"/>
                  </a:cubicBezTo>
                  <a:cubicBezTo>
                    <a:pt x="1393" y="11540"/>
                    <a:pt x="1849" y="11950"/>
                    <a:pt x="2123" y="12293"/>
                  </a:cubicBezTo>
                  <a:cubicBezTo>
                    <a:pt x="2984" y="13363"/>
                    <a:pt x="4249" y="14067"/>
                    <a:pt x="5636" y="14067"/>
                  </a:cubicBezTo>
                  <a:cubicBezTo>
                    <a:pt x="5758" y="14067"/>
                    <a:pt x="5880" y="14061"/>
                    <a:pt x="6004" y="14050"/>
                  </a:cubicBezTo>
                  <a:cubicBezTo>
                    <a:pt x="8081" y="13868"/>
                    <a:pt x="8035" y="12498"/>
                    <a:pt x="8035" y="12498"/>
                  </a:cubicBezTo>
                  <a:lnTo>
                    <a:pt x="6688" y="12407"/>
                  </a:lnTo>
                  <a:cubicBezTo>
                    <a:pt x="6479" y="12444"/>
                    <a:pt x="6279" y="12461"/>
                    <a:pt x="6088" y="12461"/>
                  </a:cubicBezTo>
                  <a:cubicBezTo>
                    <a:pt x="4181" y="12461"/>
                    <a:pt x="3219" y="10764"/>
                    <a:pt x="3219" y="10764"/>
                  </a:cubicBezTo>
                  <a:cubicBezTo>
                    <a:pt x="1621" y="8298"/>
                    <a:pt x="2237" y="3916"/>
                    <a:pt x="3379" y="2227"/>
                  </a:cubicBezTo>
                  <a:cubicBezTo>
                    <a:pt x="4223" y="994"/>
                    <a:pt x="4885" y="857"/>
                    <a:pt x="5387" y="538"/>
                  </a:cubicBezTo>
                  <a:cubicBezTo>
                    <a:pt x="5935" y="447"/>
                    <a:pt x="6209" y="469"/>
                    <a:pt x="6551" y="310"/>
                  </a:cubicBezTo>
                  <a:cubicBezTo>
                    <a:pt x="5997" y="104"/>
                    <a:pt x="5453" y="1"/>
                    <a:pt x="49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2" name="Google Shape;6312;p74"/>
            <p:cNvSpPr/>
            <p:nvPr/>
          </p:nvSpPr>
          <p:spPr>
            <a:xfrm>
              <a:off x="5841925" y="2768925"/>
              <a:ext cx="166075" cy="321050"/>
            </a:xfrm>
            <a:custGeom>
              <a:avLst/>
              <a:gdLst/>
              <a:ahLst/>
              <a:cxnLst/>
              <a:rect l="l" t="t" r="r" b="b"/>
              <a:pathLst>
                <a:path w="6643" h="12842" extrusionOk="0">
                  <a:moveTo>
                    <a:pt x="3950" y="1"/>
                  </a:moveTo>
                  <a:cubicBezTo>
                    <a:pt x="2238" y="229"/>
                    <a:pt x="868" y="1804"/>
                    <a:pt x="343" y="4794"/>
                  </a:cubicBezTo>
                  <a:cubicBezTo>
                    <a:pt x="1" y="6757"/>
                    <a:pt x="412" y="8401"/>
                    <a:pt x="1188" y="10181"/>
                  </a:cubicBezTo>
                  <a:cubicBezTo>
                    <a:pt x="1370" y="10546"/>
                    <a:pt x="1576" y="10911"/>
                    <a:pt x="1827" y="11231"/>
                  </a:cubicBezTo>
                  <a:cubicBezTo>
                    <a:pt x="2608" y="12202"/>
                    <a:pt x="3780" y="12841"/>
                    <a:pt x="5053" y="12841"/>
                  </a:cubicBezTo>
                  <a:cubicBezTo>
                    <a:pt x="5157" y="12841"/>
                    <a:pt x="5260" y="12837"/>
                    <a:pt x="5365" y="12829"/>
                  </a:cubicBezTo>
                  <a:cubicBezTo>
                    <a:pt x="5844" y="12783"/>
                    <a:pt x="6209" y="12692"/>
                    <a:pt x="6460" y="12555"/>
                  </a:cubicBezTo>
                  <a:cubicBezTo>
                    <a:pt x="6643" y="12235"/>
                    <a:pt x="6620" y="11961"/>
                    <a:pt x="6620" y="11961"/>
                  </a:cubicBezTo>
                  <a:lnTo>
                    <a:pt x="5273" y="11870"/>
                  </a:lnTo>
                  <a:cubicBezTo>
                    <a:pt x="5064" y="11907"/>
                    <a:pt x="4864" y="11924"/>
                    <a:pt x="4673" y="11924"/>
                  </a:cubicBezTo>
                  <a:cubicBezTo>
                    <a:pt x="2766" y="11924"/>
                    <a:pt x="1804" y="10227"/>
                    <a:pt x="1804" y="10227"/>
                  </a:cubicBezTo>
                  <a:cubicBezTo>
                    <a:pt x="206" y="7761"/>
                    <a:pt x="822" y="3356"/>
                    <a:pt x="1964" y="1690"/>
                  </a:cubicBezTo>
                  <a:cubicBezTo>
                    <a:pt x="2808" y="480"/>
                    <a:pt x="3470" y="320"/>
                    <a:pt x="39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3" name="Google Shape;6313;p74"/>
            <p:cNvSpPr/>
            <p:nvPr/>
          </p:nvSpPr>
          <p:spPr>
            <a:xfrm>
              <a:off x="5853350" y="2776150"/>
              <a:ext cx="94175" cy="287375"/>
            </a:xfrm>
            <a:custGeom>
              <a:avLst/>
              <a:gdLst/>
              <a:ahLst/>
              <a:cxnLst/>
              <a:rect l="l" t="t" r="r" b="b"/>
              <a:pathLst>
                <a:path w="3767" h="11495" extrusionOk="0">
                  <a:moveTo>
                    <a:pt x="3325" y="1"/>
                  </a:moveTo>
                  <a:cubicBezTo>
                    <a:pt x="3137" y="1"/>
                    <a:pt x="2904" y="38"/>
                    <a:pt x="2671" y="146"/>
                  </a:cubicBezTo>
                  <a:cubicBezTo>
                    <a:pt x="2351" y="305"/>
                    <a:pt x="2032" y="534"/>
                    <a:pt x="1758" y="853"/>
                  </a:cubicBezTo>
                  <a:cubicBezTo>
                    <a:pt x="1484" y="1173"/>
                    <a:pt x="1233" y="1538"/>
                    <a:pt x="1005" y="1926"/>
                  </a:cubicBezTo>
                  <a:cubicBezTo>
                    <a:pt x="776" y="2314"/>
                    <a:pt x="594" y="2702"/>
                    <a:pt x="480" y="3113"/>
                  </a:cubicBezTo>
                  <a:cubicBezTo>
                    <a:pt x="365" y="3524"/>
                    <a:pt x="274" y="3889"/>
                    <a:pt x="206" y="4208"/>
                  </a:cubicBezTo>
                  <a:cubicBezTo>
                    <a:pt x="137" y="4551"/>
                    <a:pt x="114" y="4825"/>
                    <a:pt x="92" y="5007"/>
                  </a:cubicBezTo>
                  <a:cubicBezTo>
                    <a:pt x="69" y="5099"/>
                    <a:pt x="46" y="5190"/>
                    <a:pt x="46" y="5236"/>
                  </a:cubicBezTo>
                  <a:cubicBezTo>
                    <a:pt x="46" y="5281"/>
                    <a:pt x="46" y="5304"/>
                    <a:pt x="46" y="5304"/>
                  </a:cubicBezTo>
                  <a:cubicBezTo>
                    <a:pt x="46" y="5304"/>
                    <a:pt x="46" y="5418"/>
                    <a:pt x="23" y="5624"/>
                  </a:cubicBezTo>
                  <a:cubicBezTo>
                    <a:pt x="0" y="5806"/>
                    <a:pt x="23" y="6103"/>
                    <a:pt x="23" y="6422"/>
                  </a:cubicBezTo>
                  <a:cubicBezTo>
                    <a:pt x="69" y="6765"/>
                    <a:pt x="92" y="7153"/>
                    <a:pt x="206" y="7564"/>
                  </a:cubicBezTo>
                  <a:cubicBezTo>
                    <a:pt x="229" y="7655"/>
                    <a:pt x="229" y="7769"/>
                    <a:pt x="274" y="7883"/>
                  </a:cubicBezTo>
                  <a:cubicBezTo>
                    <a:pt x="297" y="7975"/>
                    <a:pt x="343" y="8089"/>
                    <a:pt x="365" y="8180"/>
                  </a:cubicBezTo>
                  <a:cubicBezTo>
                    <a:pt x="411" y="8294"/>
                    <a:pt x="434" y="8385"/>
                    <a:pt x="480" y="8500"/>
                  </a:cubicBezTo>
                  <a:lnTo>
                    <a:pt x="617" y="8796"/>
                  </a:lnTo>
                  <a:cubicBezTo>
                    <a:pt x="959" y="9618"/>
                    <a:pt x="1484" y="10371"/>
                    <a:pt x="1940" y="10828"/>
                  </a:cubicBezTo>
                  <a:cubicBezTo>
                    <a:pt x="2055" y="10965"/>
                    <a:pt x="2192" y="11056"/>
                    <a:pt x="2283" y="11147"/>
                  </a:cubicBezTo>
                  <a:cubicBezTo>
                    <a:pt x="2328" y="11170"/>
                    <a:pt x="2374" y="11216"/>
                    <a:pt x="2443" y="11261"/>
                  </a:cubicBezTo>
                  <a:cubicBezTo>
                    <a:pt x="2488" y="11284"/>
                    <a:pt x="2534" y="11307"/>
                    <a:pt x="2557" y="11353"/>
                  </a:cubicBezTo>
                  <a:cubicBezTo>
                    <a:pt x="2715" y="11432"/>
                    <a:pt x="2805" y="11494"/>
                    <a:pt x="2826" y="11494"/>
                  </a:cubicBezTo>
                  <a:cubicBezTo>
                    <a:pt x="2829" y="11494"/>
                    <a:pt x="2831" y="11493"/>
                    <a:pt x="2831" y="11490"/>
                  </a:cubicBezTo>
                  <a:cubicBezTo>
                    <a:pt x="2853" y="11467"/>
                    <a:pt x="2465" y="11239"/>
                    <a:pt x="2032" y="10736"/>
                  </a:cubicBezTo>
                  <a:cubicBezTo>
                    <a:pt x="1598" y="10257"/>
                    <a:pt x="1142" y="9527"/>
                    <a:pt x="822" y="8705"/>
                  </a:cubicBezTo>
                  <a:lnTo>
                    <a:pt x="708" y="8408"/>
                  </a:lnTo>
                  <a:cubicBezTo>
                    <a:pt x="662" y="8317"/>
                    <a:pt x="639" y="8203"/>
                    <a:pt x="617" y="8112"/>
                  </a:cubicBezTo>
                  <a:cubicBezTo>
                    <a:pt x="594" y="7997"/>
                    <a:pt x="548" y="7906"/>
                    <a:pt x="525" y="7815"/>
                  </a:cubicBezTo>
                  <a:cubicBezTo>
                    <a:pt x="502" y="7701"/>
                    <a:pt x="480" y="7609"/>
                    <a:pt x="457" y="7495"/>
                  </a:cubicBezTo>
                  <a:cubicBezTo>
                    <a:pt x="365" y="7107"/>
                    <a:pt x="365" y="6742"/>
                    <a:pt x="343" y="6422"/>
                  </a:cubicBezTo>
                  <a:cubicBezTo>
                    <a:pt x="343" y="6103"/>
                    <a:pt x="320" y="5829"/>
                    <a:pt x="343" y="5646"/>
                  </a:cubicBezTo>
                  <a:cubicBezTo>
                    <a:pt x="365" y="5441"/>
                    <a:pt x="388" y="5350"/>
                    <a:pt x="388" y="5350"/>
                  </a:cubicBezTo>
                  <a:cubicBezTo>
                    <a:pt x="388" y="5350"/>
                    <a:pt x="388" y="5304"/>
                    <a:pt x="388" y="5258"/>
                  </a:cubicBezTo>
                  <a:cubicBezTo>
                    <a:pt x="388" y="5213"/>
                    <a:pt x="388" y="5144"/>
                    <a:pt x="411" y="5053"/>
                  </a:cubicBezTo>
                  <a:cubicBezTo>
                    <a:pt x="434" y="4870"/>
                    <a:pt x="457" y="4596"/>
                    <a:pt x="502" y="4277"/>
                  </a:cubicBezTo>
                  <a:cubicBezTo>
                    <a:pt x="571" y="3957"/>
                    <a:pt x="639" y="3569"/>
                    <a:pt x="731" y="3181"/>
                  </a:cubicBezTo>
                  <a:cubicBezTo>
                    <a:pt x="845" y="2816"/>
                    <a:pt x="1005" y="2405"/>
                    <a:pt x="1210" y="2017"/>
                  </a:cubicBezTo>
                  <a:cubicBezTo>
                    <a:pt x="1598" y="1264"/>
                    <a:pt x="2146" y="556"/>
                    <a:pt x="2716" y="260"/>
                  </a:cubicBezTo>
                  <a:cubicBezTo>
                    <a:pt x="3013" y="123"/>
                    <a:pt x="3264" y="77"/>
                    <a:pt x="3447" y="77"/>
                  </a:cubicBezTo>
                  <a:cubicBezTo>
                    <a:pt x="3592" y="93"/>
                    <a:pt x="3680" y="109"/>
                    <a:pt x="3720" y="109"/>
                  </a:cubicBezTo>
                  <a:cubicBezTo>
                    <a:pt x="3736" y="109"/>
                    <a:pt x="3744" y="107"/>
                    <a:pt x="3744" y="100"/>
                  </a:cubicBezTo>
                  <a:cubicBezTo>
                    <a:pt x="3766" y="100"/>
                    <a:pt x="3652" y="54"/>
                    <a:pt x="3470" y="9"/>
                  </a:cubicBezTo>
                  <a:cubicBezTo>
                    <a:pt x="3426" y="4"/>
                    <a:pt x="3377" y="1"/>
                    <a:pt x="332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4" name="Google Shape;6314;p74"/>
            <p:cNvSpPr/>
            <p:nvPr/>
          </p:nvSpPr>
          <p:spPr>
            <a:xfrm>
              <a:off x="5807125" y="2755925"/>
              <a:ext cx="181475" cy="353800"/>
            </a:xfrm>
            <a:custGeom>
              <a:avLst/>
              <a:gdLst/>
              <a:ahLst/>
              <a:cxnLst/>
              <a:rect l="l" t="t" r="r" b="b"/>
              <a:pathLst>
                <a:path w="7259" h="14152" extrusionOk="0">
                  <a:moveTo>
                    <a:pt x="4459" y="0"/>
                  </a:moveTo>
                  <a:cubicBezTo>
                    <a:pt x="4227" y="0"/>
                    <a:pt x="3959" y="20"/>
                    <a:pt x="3675" y="87"/>
                  </a:cubicBezTo>
                  <a:cubicBezTo>
                    <a:pt x="3424" y="156"/>
                    <a:pt x="3150" y="270"/>
                    <a:pt x="2899" y="407"/>
                  </a:cubicBezTo>
                  <a:cubicBezTo>
                    <a:pt x="2648" y="544"/>
                    <a:pt x="2397" y="726"/>
                    <a:pt x="2146" y="955"/>
                  </a:cubicBezTo>
                  <a:cubicBezTo>
                    <a:pt x="1918" y="1183"/>
                    <a:pt x="1712" y="1434"/>
                    <a:pt x="1507" y="1708"/>
                  </a:cubicBezTo>
                  <a:cubicBezTo>
                    <a:pt x="1324" y="1982"/>
                    <a:pt x="1142" y="2278"/>
                    <a:pt x="1005" y="2575"/>
                  </a:cubicBezTo>
                  <a:cubicBezTo>
                    <a:pt x="388" y="3785"/>
                    <a:pt x="115" y="5132"/>
                    <a:pt x="23" y="6159"/>
                  </a:cubicBezTo>
                  <a:cubicBezTo>
                    <a:pt x="0" y="6661"/>
                    <a:pt x="0" y="7095"/>
                    <a:pt x="23" y="7391"/>
                  </a:cubicBezTo>
                  <a:cubicBezTo>
                    <a:pt x="23" y="7528"/>
                    <a:pt x="23" y="7642"/>
                    <a:pt x="46" y="7734"/>
                  </a:cubicBezTo>
                  <a:cubicBezTo>
                    <a:pt x="46" y="7802"/>
                    <a:pt x="46" y="7848"/>
                    <a:pt x="46" y="7848"/>
                  </a:cubicBezTo>
                  <a:cubicBezTo>
                    <a:pt x="46" y="7848"/>
                    <a:pt x="46" y="7893"/>
                    <a:pt x="69" y="7985"/>
                  </a:cubicBezTo>
                  <a:cubicBezTo>
                    <a:pt x="69" y="8053"/>
                    <a:pt x="92" y="8167"/>
                    <a:pt x="115" y="8327"/>
                  </a:cubicBezTo>
                  <a:cubicBezTo>
                    <a:pt x="183" y="8601"/>
                    <a:pt x="252" y="9035"/>
                    <a:pt x="411" y="9514"/>
                  </a:cubicBezTo>
                  <a:cubicBezTo>
                    <a:pt x="571" y="9993"/>
                    <a:pt x="776" y="10564"/>
                    <a:pt x="1073" y="11135"/>
                  </a:cubicBezTo>
                  <a:cubicBezTo>
                    <a:pt x="1233" y="11408"/>
                    <a:pt x="1416" y="11682"/>
                    <a:pt x="1598" y="11956"/>
                  </a:cubicBezTo>
                  <a:cubicBezTo>
                    <a:pt x="1804" y="12230"/>
                    <a:pt x="2009" y="12504"/>
                    <a:pt x="2260" y="12755"/>
                  </a:cubicBezTo>
                  <a:cubicBezTo>
                    <a:pt x="2488" y="12983"/>
                    <a:pt x="2762" y="13212"/>
                    <a:pt x="3036" y="13394"/>
                  </a:cubicBezTo>
                  <a:cubicBezTo>
                    <a:pt x="3310" y="13600"/>
                    <a:pt x="3607" y="13759"/>
                    <a:pt x="3904" y="13874"/>
                  </a:cubicBezTo>
                  <a:cubicBezTo>
                    <a:pt x="4426" y="14075"/>
                    <a:pt x="4966" y="14152"/>
                    <a:pt x="5431" y="14152"/>
                  </a:cubicBezTo>
                  <a:cubicBezTo>
                    <a:pt x="5494" y="14152"/>
                    <a:pt x="5555" y="14150"/>
                    <a:pt x="5615" y="14148"/>
                  </a:cubicBezTo>
                  <a:cubicBezTo>
                    <a:pt x="6140" y="14125"/>
                    <a:pt x="6551" y="14033"/>
                    <a:pt x="6825" y="13942"/>
                  </a:cubicBezTo>
                  <a:cubicBezTo>
                    <a:pt x="7099" y="13851"/>
                    <a:pt x="7259" y="13782"/>
                    <a:pt x="7259" y="13759"/>
                  </a:cubicBezTo>
                  <a:cubicBezTo>
                    <a:pt x="7259" y="13759"/>
                    <a:pt x="7258" y="13758"/>
                    <a:pt x="7256" y="13758"/>
                  </a:cubicBezTo>
                  <a:cubicBezTo>
                    <a:pt x="7207" y="13758"/>
                    <a:pt x="6580" y="14011"/>
                    <a:pt x="5615" y="14033"/>
                  </a:cubicBezTo>
                  <a:cubicBezTo>
                    <a:pt x="5136" y="14033"/>
                    <a:pt x="4543" y="13942"/>
                    <a:pt x="3972" y="13691"/>
                  </a:cubicBezTo>
                  <a:cubicBezTo>
                    <a:pt x="3698" y="13577"/>
                    <a:pt x="3424" y="13417"/>
                    <a:pt x="3150" y="13234"/>
                  </a:cubicBezTo>
                  <a:cubicBezTo>
                    <a:pt x="2899" y="13052"/>
                    <a:pt x="2648" y="12824"/>
                    <a:pt x="2420" y="12595"/>
                  </a:cubicBezTo>
                  <a:cubicBezTo>
                    <a:pt x="2192" y="12344"/>
                    <a:pt x="1986" y="12093"/>
                    <a:pt x="1804" y="11819"/>
                  </a:cubicBezTo>
                  <a:cubicBezTo>
                    <a:pt x="1621" y="11545"/>
                    <a:pt x="1461" y="11272"/>
                    <a:pt x="1324" y="10998"/>
                  </a:cubicBezTo>
                  <a:cubicBezTo>
                    <a:pt x="1028" y="10450"/>
                    <a:pt x="845" y="9902"/>
                    <a:pt x="708" y="9423"/>
                  </a:cubicBezTo>
                  <a:cubicBezTo>
                    <a:pt x="571" y="8943"/>
                    <a:pt x="480" y="8555"/>
                    <a:pt x="434" y="8259"/>
                  </a:cubicBezTo>
                  <a:cubicBezTo>
                    <a:pt x="411" y="8122"/>
                    <a:pt x="411" y="8008"/>
                    <a:pt x="388" y="7939"/>
                  </a:cubicBezTo>
                  <a:cubicBezTo>
                    <a:pt x="388" y="7848"/>
                    <a:pt x="388" y="7825"/>
                    <a:pt x="388" y="7825"/>
                  </a:cubicBezTo>
                  <a:cubicBezTo>
                    <a:pt x="388" y="7825"/>
                    <a:pt x="366" y="7779"/>
                    <a:pt x="366" y="7688"/>
                  </a:cubicBezTo>
                  <a:cubicBezTo>
                    <a:pt x="366" y="7619"/>
                    <a:pt x="343" y="7505"/>
                    <a:pt x="343" y="7368"/>
                  </a:cubicBezTo>
                  <a:cubicBezTo>
                    <a:pt x="320" y="7072"/>
                    <a:pt x="297" y="6661"/>
                    <a:pt x="343" y="6181"/>
                  </a:cubicBezTo>
                  <a:cubicBezTo>
                    <a:pt x="411" y="5200"/>
                    <a:pt x="640" y="3876"/>
                    <a:pt x="1210" y="2666"/>
                  </a:cubicBezTo>
                  <a:cubicBezTo>
                    <a:pt x="1347" y="2370"/>
                    <a:pt x="1507" y="2096"/>
                    <a:pt x="1690" y="1822"/>
                  </a:cubicBezTo>
                  <a:cubicBezTo>
                    <a:pt x="1872" y="1548"/>
                    <a:pt x="2078" y="1297"/>
                    <a:pt x="2283" y="1091"/>
                  </a:cubicBezTo>
                  <a:cubicBezTo>
                    <a:pt x="2511" y="863"/>
                    <a:pt x="2739" y="681"/>
                    <a:pt x="2968" y="544"/>
                  </a:cubicBezTo>
                  <a:cubicBezTo>
                    <a:pt x="3219" y="407"/>
                    <a:pt x="3470" y="293"/>
                    <a:pt x="3698" y="224"/>
                  </a:cubicBezTo>
                  <a:cubicBezTo>
                    <a:pt x="4074" y="117"/>
                    <a:pt x="4408" y="79"/>
                    <a:pt x="4678" y="79"/>
                  </a:cubicBezTo>
                  <a:cubicBezTo>
                    <a:pt x="4752" y="79"/>
                    <a:pt x="4821" y="82"/>
                    <a:pt x="4885" y="87"/>
                  </a:cubicBezTo>
                  <a:cubicBezTo>
                    <a:pt x="5182" y="110"/>
                    <a:pt x="5342" y="133"/>
                    <a:pt x="5342" y="133"/>
                  </a:cubicBezTo>
                  <a:cubicBezTo>
                    <a:pt x="5342" y="133"/>
                    <a:pt x="5296" y="110"/>
                    <a:pt x="5227" y="87"/>
                  </a:cubicBezTo>
                  <a:cubicBezTo>
                    <a:pt x="5136" y="87"/>
                    <a:pt x="5045" y="41"/>
                    <a:pt x="4885" y="19"/>
                  </a:cubicBezTo>
                  <a:cubicBezTo>
                    <a:pt x="4764" y="9"/>
                    <a:pt x="4620" y="0"/>
                    <a:pt x="44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5" name="Google Shape;6315;p74"/>
            <p:cNvSpPr/>
            <p:nvPr/>
          </p:nvSpPr>
          <p:spPr>
            <a:xfrm>
              <a:off x="5829375" y="2828275"/>
              <a:ext cx="22275" cy="48025"/>
            </a:xfrm>
            <a:custGeom>
              <a:avLst/>
              <a:gdLst/>
              <a:ahLst/>
              <a:cxnLst/>
              <a:rect l="l" t="t" r="r" b="b"/>
              <a:pathLst>
                <a:path w="891" h="1921" extrusionOk="0">
                  <a:moveTo>
                    <a:pt x="685" y="1"/>
                  </a:moveTo>
                  <a:cubicBezTo>
                    <a:pt x="526" y="1"/>
                    <a:pt x="366" y="183"/>
                    <a:pt x="297" y="457"/>
                  </a:cubicBezTo>
                  <a:cubicBezTo>
                    <a:pt x="252" y="708"/>
                    <a:pt x="320" y="936"/>
                    <a:pt x="457" y="936"/>
                  </a:cubicBezTo>
                  <a:cubicBezTo>
                    <a:pt x="464" y="938"/>
                    <a:pt x="471" y="938"/>
                    <a:pt x="478" y="938"/>
                  </a:cubicBezTo>
                  <a:cubicBezTo>
                    <a:pt x="612" y="938"/>
                    <a:pt x="779" y="740"/>
                    <a:pt x="822" y="480"/>
                  </a:cubicBezTo>
                  <a:cubicBezTo>
                    <a:pt x="891" y="229"/>
                    <a:pt x="822" y="23"/>
                    <a:pt x="685" y="1"/>
                  </a:cubicBezTo>
                  <a:close/>
                  <a:moveTo>
                    <a:pt x="298" y="1254"/>
                  </a:moveTo>
                  <a:cubicBezTo>
                    <a:pt x="192" y="1254"/>
                    <a:pt x="89" y="1405"/>
                    <a:pt x="46" y="1576"/>
                  </a:cubicBezTo>
                  <a:cubicBezTo>
                    <a:pt x="1" y="1758"/>
                    <a:pt x="69" y="1918"/>
                    <a:pt x="160" y="1918"/>
                  </a:cubicBezTo>
                  <a:cubicBezTo>
                    <a:pt x="166" y="1919"/>
                    <a:pt x="172" y="1920"/>
                    <a:pt x="179" y="1920"/>
                  </a:cubicBezTo>
                  <a:cubicBezTo>
                    <a:pt x="269" y="1920"/>
                    <a:pt x="390" y="1769"/>
                    <a:pt x="411" y="1598"/>
                  </a:cubicBezTo>
                  <a:cubicBezTo>
                    <a:pt x="457" y="1416"/>
                    <a:pt x="411" y="1256"/>
                    <a:pt x="320" y="1256"/>
                  </a:cubicBezTo>
                  <a:cubicBezTo>
                    <a:pt x="313" y="1255"/>
                    <a:pt x="306" y="1254"/>
                    <a:pt x="298" y="125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6" name="Google Shape;6316;p74"/>
            <p:cNvSpPr/>
            <p:nvPr/>
          </p:nvSpPr>
          <p:spPr>
            <a:xfrm>
              <a:off x="5747200" y="2852550"/>
              <a:ext cx="110725" cy="110325"/>
            </a:xfrm>
            <a:custGeom>
              <a:avLst/>
              <a:gdLst/>
              <a:ahLst/>
              <a:cxnLst/>
              <a:rect l="l" t="t" r="r" b="b"/>
              <a:pathLst>
                <a:path w="4429" h="4413" extrusionOk="0">
                  <a:moveTo>
                    <a:pt x="2475" y="1"/>
                  </a:moveTo>
                  <a:cubicBezTo>
                    <a:pt x="2200" y="1"/>
                    <a:pt x="1894" y="59"/>
                    <a:pt x="1553" y="194"/>
                  </a:cubicBezTo>
                  <a:cubicBezTo>
                    <a:pt x="663" y="536"/>
                    <a:pt x="206" y="1426"/>
                    <a:pt x="92" y="2316"/>
                  </a:cubicBezTo>
                  <a:cubicBezTo>
                    <a:pt x="24" y="2773"/>
                    <a:pt x="1" y="3321"/>
                    <a:pt x="115" y="3732"/>
                  </a:cubicBezTo>
                  <a:cubicBezTo>
                    <a:pt x="237" y="4132"/>
                    <a:pt x="491" y="4412"/>
                    <a:pt x="948" y="4412"/>
                  </a:cubicBezTo>
                  <a:cubicBezTo>
                    <a:pt x="1091" y="4412"/>
                    <a:pt x="1254" y="4385"/>
                    <a:pt x="1439" y="4325"/>
                  </a:cubicBezTo>
                  <a:cubicBezTo>
                    <a:pt x="2215" y="4097"/>
                    <a:pt x="2763" y="3321"/>
                    <a:pt x="2763" y="3321"/>
                  </a:cubicBezTo>
                  <a:cubicBezTo>
                    <a:pt x="2882" y="3414"/>
                    <a:pt x="3014" y="3456"/>
                    <a:pt x="3149" y="3456"/>
                  </a:cubicBezTo>
                  <a:cubicBezTo>
                    <a:pt x="3742" y="3456"/>
                    <a:pt x="4410" y="2670"/>
                    <a:pt x="4429" y="2020"/>
                  </a:cubicBezTo>
                  <a:cubicBezTo>
                    <a:pt x="4429" y="1505"/>
                    <a:pt x="3871" y="1"/>
                    <a:pt x="2475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7" name="Google Shape;6317;p74"/>
            <p:cNvSpPr/>
            <p:nvPr/>
          </p:nvSpPr>
          <p:spPr>
            <a:xfrm>
              <a:off x="5823675" y="2858175"/>
              <a:ext cx="33700" cy="35800"/>
            </a:xfrm>
            <a:custGeom>
              <a:avLst/>
              <a:gdLst/>
              <a:ahLst/>
              <a:cxnLst/>
              <a:rect l="l" t="t" r="r" b="b"/>
              <a:pathLst>
                <a:path w="1348" h="1432" extrusionOk="0">
                  <a:moveTo>
                    <a:pt x="42" y="0"/>
                  </a:moveTo>
                  <a:cubicBezTo>
                    <a:pt x="20" y="0"/>
                    <a:pt x="5" y="5"/>
                    <a:pt x="0" y="14"/>
                  </a:cubicBezTo>
                  <a:cubicBezTo>
                    <a:pt x="0" y="37"/>
                    <a:pt x="229" y="129"/>
                    <a:pt x="411" y="288"/>
                  </a:cubicBezTo>
                  <a:cubicBezTo>
                    <a:pt x="571" y="448"/>
                    <a:pt x="731" y="654"/>
                    <a:pt x="731" y="654"/>
                  </a:cubicBezTo>
                  <a:cubicBezTo>
                    <a:pt x="731" y="654"/>
                    <a:pt x="868" y="836"/>
                    <a:pt x="1028" y="1042"/>
                  </a:cubicBezTo>
                  <a:cubicBezTo>
                    <a:pt x="1158" y="1216"/>
                    <a:pt x="1289" y="1431"/>
                    <a:pt x="1320" y="1431"/>
                  </a:cubicBezTo>
                  <a:cubicBezTo>
                    <a:pt x="1322" y="1431"/>
                    <a:pt x="1323" y="1431"/>
                    <a:pt x="1324" y="1430"/>
                  </a:cubicBezTo>
                  <a:cubicBezTo>
                    <a:pt x="1347" y="1407"/>
                    <a:pt x="1256" y="1178"/>
                    <a:pt x="1142" y="950"/>
                  </a:cubicBezTo>
                  <a:cubicBezTo>
                    <a:pt x="1028" y="722"/>
                    <a:pt x="891" y="517"/>
                    <a:pt x="891" y="517"/>
                  </a:cubicBezTo>
                  <a:cubicBezTo>
                    <a:pt x="891" y="517"/>
                    <a:pt x="708" y="311"/>
                    <a:pt x="480" y="174"/>
                  </a:cubicBezTo>
                  <a:cubicBezTo>
                    <a:pt x="317" y="66"/>
                    <a:pt x="126" y="0"/>
                    <a:pt x="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8" name="Google Shape;6318;p74"/>
            <p:cNvSpPr/>
            <p:nvPr/>
          </p:nvSpPr>
          <p:spPr>
            <a:xfrm>
              <a:off x="5822525" y="2873675"/>
              <a:ext cx="34850" cy="47725"/>
            </a:xfrm>
            <a:custGeom>
              <a:avLst/>
              <a:gdLst/>
              <a:ahLst/>
              <a:cxnLst/>
              <a:rect l="l" t="t" r="r" b="b"/>
              <a:pathLst>
                <a:path w="1394" h="1909" extrusionOk="0">
                  <a:moveTo>
                    <a:pt x="92" y="1"/>
                  </a:moveTo>
                  <a:cubicBezTo>
                    <a:pt x="31" y="1"/>
                    <a:pt x="1" y="11"/>
                    <a:pt x="1" y="11"/>
                  </a:cubicBezTo>
                  <a:cubicBezTo>
                    <a:pt x="1" y="34"/>
                    <a:pt x="69" y="56"/>
                    <a:pt x="183" y="79"/>
                  </a:cubicBezTo>
                  <a:cubicBezTo>
                    <a:pt x="297" y="102"/>
                    <a:pt x="457" y="170"/>
                    <a:pt x="571" y="262"/>
                  </a:cubicBezTo>
                  <a:cubicBezTo>
                    <a:pt x="708" y="353"/>
                    <a:pt x="822" y="467"/>
                    <a:pt x="891" y="558"/>
                  </a:cubicBezTo>
                  <a:cubicBezTo>
                    <a:pt x="937" y="604"/>
                    <a:pt x="959" y="627"/>
                    <a:pt x="982" y="673"/>
                  </a:cubicBezTo>
                  <a:cubicBezTo>
                    <a:pt x="1005" y="695"/>
                    <a:pt x="1005" y="695"/>
                    <a:pt x="1005" y="695"/>
                  </a:cubicBezTo>
                  <a:cubicBezTo>
                    <a:pt x="1005" y="695"/>
                    <a:pt x="1005" y="718"/>
                    <a:pt x="1028" y="741"/>
                  </a:cubicBezTo>
                  <a:cubicBezTo>
                    <a:pt x="1051" y="787"/>
                    <a:pt x="1074" y="810"/>
                    <a:pt x="1096" y="878"/>
                  </a:cubicBezTo>
                  <a:cubicBezTo>
                    <a:pt x="1165" y="969"/>
                    <a:pt x="1210" y="1129"/>
                    <a:pt x="1233" y="1266"/>
                  </a:cubicBezTo>
                  <a:cubicBezTo>
                    <a:pt x="1256" y="1426"/>
                    <a:pt x="1256" y="1586"/>
                    <a:pt x="1233" y="1700"/>
                  </a:cubicBezTo>
                  <a:cubicBezTo>
                    <a:pt x="1233" y="1837"/>
                    <a:pt x="1210" y="1905"/>
                    <a:pt x="1210" y="1905"/>
                  </a:cubicBezTo>
                  <a:cubicBezTo>
                    <a:pt x="1213" y="1908"/>
                    <a:pt x="1215" y="1909"/>
                    <a:pt x="1218" y="1909"/>
                  </a:cubicBezTo>
                  <a:cubicBezTo>
                    <a:pt x="1243" y="1909"/>
                    <a:pt x="1284" y="1825"/>
                    <a:pt x="1325" y="1723"/>
                  </a:cubicBezTo>
                  <a:cubicBezTo>
                    <a:pt x="1347" y="1608"/>
                    <a:pt x="1393" y="1426"/>
                    <a:pt x="1393" y="1266"/>
                  </a:cubicBezTo>
                  <a:cubicBezTo>
                    <a:pt x="1370" y="1083"/>
                    <a:pt x="1325" y="901"/>
                    <a:pt x="1279" y="787"/>
                  </a:cubicBezTo>
                  <a:cubicBezTo>
                    <a:pt x="1256" y="718"/>
                    <a:pt x="1233" y="673"/>
                    <a:pt x="1210" y="650"/>
                  </a:cubicBezTo>
                  <a:cubicBezTo>
                    <a:pt x="1188" y="604"/>
                    <a:pt x="1188" y="581"/>
                    <a:pt x="1188" y="581"/>
                  </a:cubicBezTo>
                  <a:cubicBezTo>
                    <a:pt x="1188" y="581"/>
                    <a:pt x="1165" y="581"/>
                    <a:pt x="1142" y="536"/>
                  </a:cubicBezTo>
                  <a:cubicBezTo>
                    <a:pt x="1119" y="513"/>
                    <a:pt x="1096" y="467"/>
                    <a:pt x="1028" y="422"/>
                  </a:cubicBezTo>
                  <a:cubicBezTo>
                    <a:pt x="959" y="330"/>
                    <a:pt x="800" y="216"/>
                    <a:pt x="663" y="125"/>
                  </a:cubicBezTo>
                  <a:cubicBezTo>
                    <a:pt x="503" y="56"/>
                    <a:pt x="320" y="11"/>
                    <a:pt x="206" y="11"/>
                  </a:cubicBezTo>
                  <a:cubicBezTo>
                    <a:pt x="160" y="3"/>
                    <a:pt x="122" y="1"/>
                    <a:pt x="9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19" name="Google Shape;6319;p74"/>
            <p:cNvSpPr/>
            <p:nvPr/>
          </p:nvSpPr>
          <p:spPr>
            <a:xfrm>
              <a:off x="5815100" y="2898525"/>
              <a:ext cx="35425" cy="44700"/>
            </a:xfrm>
            <a:custGeom>
              <a:avLst/>
              <a:gdLst/>
              <a:ahLst/>
              <a:cxnLst/>
              <a:rect l="l" t="t" r="r" b="b"/>
              <a:pathLst>
                <a:path w="1417" h="1788" extrusionOk="0">
                  <a:moveTo>
                    <a:pt x="589" y="1"/>
                  </a:moveTo>
                  <a:cubicBezTo>
                    <a:pt x="508" y="1"/>
                    <a:pt x="457" y="21"/>
                    <a:pt x="457" y="21"/>
                  </a:cubicBezTo>
                  <a:cubicBezTo>
                    <a:pt x="457" y="44"/>
                    <a:pt x="572" y="44"/>
                    <a:pt x="709" y="89"/>
                  </a:cubicBezTo>
                  <a:cubicBezTo>
                    <a:pt x="846" y="158"/>
                    <a:pt x="1005" y="272"/>
                    <a:pt x="1097" y="455"/>
                  </a:cubicBezTo>
                  <a:cubicBezTo>
                    <a:pt x="1188" y="614"/>
                    <a:pt x="1234" y="820"/>
                    <a:pt x="1211" y="957"/>
                  </a:cubicBezTo>
                  <a:cubicBezTo>
                    <a:pt x="1188" y="1025"/>
                    <a:pt x="1165" y="1071"/>
                    <a:pt x="1165" y="1117"/>
                  </a:cubicBezTo>
                  <a:cubicBezTo>
                    <a:pt x="1142" y="1139"/>
                    <a:pt x="1119" y="1162"/>
                    <a:pt x="1119" y="1162"/>
                  </a:cubicBezTo>
                  <a:cubicBezTo>
                    <a:pt x="1119" y="1162"/>
                    <a:pt x="1119" y="1185"/>
                    <a:pt x="1097" y="1208"/>
                  </a:cubicBezTo>
                  <a:cubicBezTo>
                    <a:pt x="1074" y="1254"/>
                    <a:pt x="1028" y="1299"/>
                    <a:pt x="982" y="1345"/>
                  </a:cubicBezTo>
                  <a:cubicBezTo>
                    <a:pt x="891" y="1436"/>
                    <a:pt x="709" y="1550"/>
                    <a:pt x="526" y="1619"/>
                  </a:cubicBezTo>
                  <a:cubicBezTo>
                    <a:pt x="447" y="1639"/>
                    <a:pt x="359" y="1654"/>
                    <a:pt x="283" y="1654"/>
                  </a:cubicBezTo>
                  <a:cubicBezTo>
                    <a:pt x="184" y="1654"/>
                    <a:pt x="105" y="1628"/>
                    <a:pt x="92" y="1550"/>
                  </a:cubicBezTo>
                  <a:cubicBezTo>
                    <a:pt x="69" y="1413"/>
                    <a:pt x="115" y="1299"/>
                    <a:pt x="92" y="1299"/>
                  </a:cubicBezTo>
                  <a:cubicBezTo>
                    <a:pt x="69" y="1299"/>
                    <a:pt x="69" y="1322"/>
                    <a:pt x="47" y="1368"/>
                  </a:cubicBezTo>
                  <a:cubicBezTo>
                    <a:pt x="24" y="1413"/>
                    <a:pt x="1" y="1482"/>
                    <a:pt x="1" y="1573"/>
                  </a:cubicBezTo>
                  <a:cubicBezTo>
                    <a:pt x="1" y="1596"/>
                    <a:pt x="1" y="1619"/>
                    <a:pt x="24" y="1642"/>
                  </a:cubicBezTo>
                  <a:cubicBezTo>
                    <a:pt x="47" y="1664"/>
                    <a:pt x="47" y="1687"/>
                    <a:pt x="69" y="1710"/>
                  </a:cubicBezTo>
                  <a:cubicBezTo>
                    <a:pt x="115" y="1756"/>
                    <a:pt x="184" y="1756"/>
                    <a:pt x="229" y="1779"/>
                  </a:cubicBezTo>
                  <a:cubicBezTo>
                    <a:pt x="263" y="1785"/>
                    <a:pt x="296" y="1788"/>
                    <a:pt x="330" y="1788"/>
                  </a:cubicBezTo>
                  <a:cubicBezTo>
                    <a:pt x="410" y="1788"/>
                    <a:pt x="491" y="1772"/>
                    <a:pt x="572" y="1756"/>
                  </a:cubicBezTo>
                  <a:cubicBezTo>
                    <a:pt x="777" y="1710"/>
                    <a:pt x="982" y="1596"/>
                    <a:pt x="1119" y="1482"/>
                  </a:cubicBezTo>
                  <a:cubicBezTo>
                    <a:pt x="1188" y="1436"/>
                    <a:pt x="1234" y="1368"/>
                    <a:pt x="1256" y="1345"/>
                  </a:cubicBezTo>
                  <a:cubicBezTo>
                    <a:pt x="1279" y="1299"/>
                    <a:pt x="1302" y="1254"/>
                    <a:pt x="1302" y="1254"/>
                  </a:cubicBezTo>
                  <a:cubicBezTo>
                    <a:pt x="1302" y="1254"/>
                    <a:pt x="1325" y="1231"/>
                    <a:pt x="1348" y="1185"/>
                  </a:cubicBezTo>
                  <a:cubicBezTo>
                    <a:pt x="1348" y="1139"/>
                    <a:pt x="1393" y="1071"/>
                    <a:pt x="1393" y="980"/>
                  </a:cubicBezTo>
                  <a:cubicBezTo>
                    <a:pt x="1416" y="797"/>
                    <a:pt x="1371" y="569"/>
                    <a:pt x="1234" y="363"/>
                  </a:cubicBezTo>
                  <a:cubicBezTo>
                    <a:pt x="1097" y="181"/>
                    <a:pt x="891" y="67"/>
                    <a:pt x="731" y="21"/>
                  </a:cubicBezTo>
                  <a:cubicBezTo>
                    <a:pt x="678" y="6"/>
                    <a:pt x="630" y="1"/>
                    <a:pt x="58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0" name="Google Shape;6320;p74"/>
            <p:cNvSpPr/>
            <p:nvPr/>
          </p:nvSpPr>
          <p:spPr>
            <a:xfrm>
              <a:off x="5815675" y="2921050"/>
              <a:ext cx="17150" cy="7275"/>
            </a:xfrm>
            <a:custGeom>
              <a:avLst/>
              <a:gdLst/>
              <a:ahLst/>
              <a:cxnLst/>
              <a:rect l="l" t="t" r="r" b="b"/>
              <a:pathLst>
                <a:path w="686" h="291" extrusionOk="0">
                  <a:moveTo>
                    <a:pt x="277" y="0"/>
                  </a:moveTo>
                  <a:cubicBezTo>
                    <a:pt x="247" y="0"/>
                    <a:pt x="214" y="3"/>
                    <a:pt x="183" y="10"/>
                  </a:cubicBezTo>
                  <a:cubicBezTo>
                    <a:pt x="69" y="56"/>
                    <a:pt x="1" y="147"/>
                    <a:pt x="24" y="147"/>
                  </a:cubicBezTo>
                  <a:cubicBezTo>
                    <a:pt x="35" y="159"/>
                    <a:pt x="58" y="159"/>
                    <a:pt x="86" y="159"/>
                  </a:cubicBezTo>
                  <a:cubicBezTo>
                    <a:pt x="115" y="159"/>
                    <a:pt x="149" y="159"/>
                    <a:pt x="183" y="170"/>
                  </a:cubicBezTo>
                  <a:cubicBezTo>
                    <a:pt x="252" y="170"/>
                    <a:pt x="320" y="216"/>
                    <a:pt x="320" y="216"/>
                  </a:cubicBezTo>
                  <a:cubicBezTo>
                    <a:pt x="320" y="216"/>
                    <a:pt x="389" y="216"/>
                    <a:pt x="480" y="238"/>
                  </a:cubicBezTo>
                  <a:cubicBezTo>
                    <a:pt x="536" y="257"/>
                    <a:pt x="606" y="290"/>
                    <a:pt x="643" y="290"/>
                  </a:cubicBezTo>
                  <a:cubicBezTo>
                    <a:pt x="652" y="290"/>
                    <a:pt x="658" y="288"/>
                    <a:pt x="663" y="284"/>
                  </a:cubicBezTo>
                  <a:cubicBezTo>
                    <a:pt x="686" y="261"/>
                    <a:pt x="617" y="170"/>
                    <a:pt x="549" y="124"/>
                  </a:cubicBezTo>
                  <a:cubicBezTo>
                    <a:pt x="480" y="56"/>
                    <a:pt x="389" y="10"/>
                    <a:pt x="389" y="10"/>
                  </a:cubicBezTo>
                  <a:cubicBezTo>
                    <a:pt x="389" y="10"/>
                    <a:pt x="338" y="0"/>
                    <a:pt x="27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1" name="Google Shape;6321;p74"/>
            <p:cNvSpPr/>
            <p:nvPr/>
          </p:nvSpPr>
          <p:spPr>
            <a:xfrm>
              <a:off x="5782575" y="2924150"/>
              <a:ext cx="39400" cy="33350"/>
            </a:xfrm>
            <a:custGeom>
              <a:avLst/>
              <a:gdLst/>
              <a:ahLst/>
              <a:cxnLst/>
              <a:rect l="l" t="t" r="r" b="b"/>
              <a:pathLst>
                <a:path w="1576" h="1334" extrusionOk="0">
                  <a:moveTo>
                    <a:pt x="1553" y="0"/>
                  </a:moveTo>
                  <a:cubicBezTo>
                    <a:pt x="1530" y="0"/>
                    <a:pt x="1439" y="251"/>
                    <a:pt x="1256" y="457"/>
                  </a:cubicBezTo>
                  <a:cubicBezTo>
                    <a:pt x="1119" y="662"/>
                    <a:pt x="914" y="845"/>
                    <a:pt x="914" y="845"/>
                  </a:cubicBezTo>
                  <a:cubicBezTo>
                    <a:pt x="914" y="845"/>
                    <a:pt x="868" y="890"/>
                    <a:pt x="800" y="936"/>
                  </a:cubicBezTo>
                  <a:cubicBezTo>
                    <a:pt x="731" y="1005"/>
                    <a:pt x="617" y="1096"/>
                    <a:pt x="503" y="1142"/>
                  </a:cubicBezTo>
                  <a:cubicBezTo>
                    <a:pt x="389" y="1187"/>
                    <a:pt x="275" y="1233"/>
                    <a:pt x="184" y="1256"/>
                  </a:cubicBezTo>
                  <a:lnTo>
                    <a:pt x="24" y="1256"/>
                  </a:lnTo>
                  <a:cubicBezTo>
                    <a:pt x="1" y="1279"/>
                    <a:pt x="69" y="1301"/>
                    <a:pt x="184" y="1324"/>
                  </a:cubicBezTo>
                  <a:cubicBezTo>
                    <a:pt x="214" y="1330"/>
                    <a:pt x="246" y="1333"/>
                    <a:pt x="280" y="1333"/>
                  </a:cubicBezTo>
                  <a:cubicBezTo>
                    <a:pt x="371" y="1333"/>
                    <a:pt x="471" y="1312"/>
                    <a:pt x="572" y="1279"/>
                  </a:cubicBezTo>
                  <a:cubicBezTo>
                    <a:pt x="709" y="1233"/>
                    <a:pt x="823" y="1164"/>
                    <a:pt x="914" y="1096"/>
                  </a:cubicBezTo>
                  <a:cubicBezTo>
                    <a:pt x="1005" y="1027"/>
                    <a:pt x="1051" y="982"/>
                    <a:pt x="1051" y="982"/>
                  </a:cubicBezTo>
                  <a:cubicBezTo>
                    <a:pt x="1051" y="982"/>
                    <a:pt x="1256" y="799"/>
                    <a:pt x="1393" y="548"/>
                  </a:cubicBezTo>
                  <a:cubicBezTo>
                    <a:pt x="1530" y="297"/>
                    <a:pt x="1576" y="23"/>
                    <a:pt x="15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2" name="Google Shape;6322;p74"/>
            <p:cNvSpPr/>
            <p:nvPr/>
          </p:nvSpPr>
          <p:spPr>
            <a:xfrm>
              <a:off x="5746075" y="2872800"/>
              <a:ext cx="18850" cy="80700"/>
            </a:xfrm>
            <a:custGeom>
              <a:avLst/>
              <a:gdLst/>
              <a:ahLst/>
              <a:cxnLst/>
              <a:rect l="l" t="t" r="r" b="b"/>
              <a:pathLst>
                <a:path w="754" h="3228" extrusionOk="0">
                  <a:moveTo>
                    <a:pt x="731" y="0"/>
                  </a:moveTo>
                  <a:cubicBezTo>
                    <a:pt x="731" y="0"/>
                    <a:pt x="639" y="69"/>
                    <a:pt x="548" y="205"/>
                  </a:cubicBezTo>
                  <a:cubicBezTo>
                    <a:pt x="457" y="342"/>
                    <a:pt x="343" y="548"/>
                    <a:pt x="251" y="730"/>
                  </a:cubicBezTo>
                  <a:cubicBezTo>
                    <a:pt x="160" y="936"/>
                    <a:pt x="114" y="1164"/>
                    <a:pt x="69" y="1324"/>
                  </a:cubicBezTo>
                  <a:cubicBezTo>
                    <a:pt x="46" y="1392"/>
                    <a:pt x="46" y="1461"/>
                    <a:pt x="23" y="1506"/>
                  </a:cubicBezTo>
                  <a:cubicBezTo>
                    <a:pt x="23" y="1575"/>
                    <a:pt x="23" y="1598"/>
                    <a:pt x="23" y="1598"/>
                  </a:cubicBezTo>
                  <a:cubicBezTo>
                    <a:pt x="23" y="1598"/>
                    <a:pt x="0" y="1621"/>
                    <a:pt x="0" y="1666"/>
                  </a:cubicBezTo>
                  <a:cubicBezTo>
                    <a:pt x="0" y="1712"/>
                    <a:pt x="0" y="1780"/>
                    <a:pt x="0" y="1872"/>
                  </a:cubicBezTo>
                  <a:cubicBezTo>
                    <a:pt x="0" y="2031"/>
                    <a:pt x="0" y="2260"/>
                    <a:pt x="69" y="2488"/>
                  </a:cubicBezTo>
                  <a:cubicBezTo>
                    <a:pt x="114" y="2693"/>
                    <a:pt x="206" y="2922"/>
                    <a:pt x="320" y="3036"/>
                  </a:cubicBezTo>
                  <a:cubicBezTo>
                    <a:pt x="365" y="3104"/>
                    <a:pt x="434" y="3150"/>
                    <a:pt x="479" y="3196"/>
                  </a:cubicBezTo>
                  <a:cubicBezTo>
                    <a:pt x="496" y="3212"/>
                    <a:pt x="512" y="3228"/>
                    <a:pt x="520" y="3228"/>
                  </a:cubicBezTo>
                  <a:cubicBezTo>
                    <a:pt x="523" y="3228"/>
                    <a:pt x="525" y="3225"/>
                    <a:pt x="525" y="3218"/>
                  </a:cubicBezTo>
                  <a:cubicBezTo>
                    <a:pt x="548" y="3218"/>
                    <a:pt x="525" y="3196"/>
                    <a:pt x="502" y="3150"/>
                  </a:cubicBezTo>
                  <a:cubicBezTo>
                    <a:pt x="479" y="3104"/>
                    <a:pt x="434" y="3059"/>
                    <a:pt x="388" y="2990"/>
                  </a:cubicBezTo>
                  <a:cubicBezTo>
                    <a:pt x="320" y="2853"/>
                    <a:pt x="251" y="2648"/>
                    <a:pt x="206" y="2465"/>
                  </a:cubicBezTo>
                  <a:cubicBezTo>
                    <a:pt x="183" y="2237"/>
                    <a:pt x="183" y="2031"/>
                    <a:pt x="183" y="1872"/>
                  </a:cubicBezTo>
                  <a:cubicBezTo>
                    <a:pt x="206" y="1803"/>
                    <a:pt x="206" y="1735"/>
                    <a:pt x="206" y="1689"/>
                  </a:cubicBezTo>
                  <a:cubicBezTo>
                    <a:pt x="206" y="1643"/>
                    <a:pt x="228" y="1621"/>
                    <a:pt x="228" y="1621"/>
                  </a:cubicBezTo>
                  <a:cubicBezTo>
                    <a:pt x="228" y="1621"/>
                    <a:pt x="228" y="1598"/>
                    <a:pt x="228" y="1552"/>
                  </a:cubicBezTo>
                  <a:cubicBezTo>
                    <a:pt x="228" y="1506"/>
                    <a:pt x="228" y="1438"/>
                    <a:pt x="251" y="1347"/>
                  </a:cubicBezTo>
                  <a:cubicBezTo>
                    <a:pt x="274" y="1210"/>
                    <a:pt x="320" y="1004"/>
                    <a:pt x="388" y="799"/>
                  </a:cubicBezTo>
                  <a:cubicBezTo>
                    <a:pt x="457" y="593"/>
                    <a:pt x="548" y="388"/>
                    <a:pt x="616" y="251"/>
                  </a:cubicBezTo>
                  <a:cubicBezTo>
                    <a:pt x="685" y="114"/>
                    <a:pt x="753" y="23"/>
                    <a:pt x="7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3" name="Google Shape;6323;p74"/>
            <p:cNvSpPr/>
            <p:nvPr/>
          </p:nvSpPr>
          <p:spPr>
            <a:xfrm>
              <a:off x="5747200" y="2869925"/>
              <a:ext cx="110725" cy="92950"/>
            </a:xfrm>
            <a:custGeom>
              <a:avLst/>
              <a:gdLst/>
              <a:ahLst/>
              <a:cxnLst/>
              <a:rect l="l" t="t" r="r" b="b"/>
              <a:pathLst>
                <a:path w="4429" h="3718" extrusionOk="0">
                  <a:moveTo>
                    <a:pt x="3881" y="1"/>
                  </a:moveTo>
                  <a:cubicBezTo>
                    <a:pt x="3904" y="754"/>
                    <a:pt x="3744" y="1804"/>
                    <a:pt x="3288" y="1850"/>
                  </a:cubicBezTo>
                  <a:cubicBezTo>
                    <a:pt x="2740" y="1873"/>
                    <a:pt x="2694" y="2238"/>
                    <a:pt x="1233" y="2580"/>
                  </a:cubicBezTo>
                  <a:cubicBezTo>
                    <a:pt x="1170" y="2594"/>
                    <a:pt x="1111" y="2600"/>
                    <a:pt x="1057" y="2600"/>
                  </a:cubicBezTo>
                  <a:cubicBezTo>
                    <a:pt x="376" y="2600"/>
                    <a:pt x="299" y="1601"/>
                    <a:pt x="320" y="777"/>
                  </a:cubicBezTo>
                  <a:lnTo>
                    <a:pt x="320" y="777"/>
                  </a:lnTo>
                  <a:cubicBezTo>
                    <a:pt x="206" y="1051"/>
                    <a:pt x="138" y="1325"/>
                    <a:pt x="92" y="1621"/>
                  </a:cubicBezTo>
                  <a:cubicBezTo>
                    <a:pt x="24" y="2078"/>
                    <a:pt x="1" y="2626"/>
                    <a:pt x="115" y="3037"/>
                  </a:cubicBezTo>
                  <a:cubicBezTo>
                    <a:pt x="237" y="3437"/>
                    <a:pt x="491" y="3717"/>
                    <a:pt x="948" y="3717"/>
                  </a:cubicBezTo>
                  <a:cubicBezTo>
                    <a:pt x="1091" y="3717"/>
                    <a:pt x="1254" y="3690"/>
                    <a:pt x="1439" y="3630"/>
                  </a:cubicBezTo>
                  <a:cubicBezTo>
                    <a:pt x="2215" y="3402"/>
                    <a:pt x="2763" y="2626"/>
                    <a:pt x="2763" y="2626"/>
                  </a:cubicBezTo>
                  <a:cubicBezTo>
                    <a:pt x="2882" y="2719"/>
                    <a:pt x="3014" y="2761"/>
                    <a:pt x="3149" y="2761"/>
                  </a:cubicBezTo>
                  <a:cubicBezTo>
                    <a:pt x="3742" y="2761"/>
                    <a:pt x="4410" y="1975"/>
                    <a:pt x="4429" y="1325"/>
                  </a:cubicBezTo>
                  <a:cubicBezTo>
                    <a:pt x="4429" y="1028"/>
                    <a:pt x="4269" y="457"/>
                    <a:pt x="38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4" name="Google Shape;6324;p74"/>
            <p:cNvSpPr/>
            <p:nvPr/>
          </p:nvSpPr>
          <p:spPr>
            <a:xfrm>
              <a:off x="5650775" y="3077050"/>
              <a:ext cx="449100" cy="181750"/>
            </a:xfrm>
            <a:custGeom>
              <a:avLst/>
              <a:gdLst/>
              <a:ahLst/>
              <a:cxnLst/>
              <a:rect l="l" t="t" r="r" b="b"/>
              <a:pathLst>
                <a:path w="17964" h="7270" extrusionOk="0">
                  <a:moveTo>
                    <a:pt x="1757" y="1"/>
                  </a:moveTo>
                  <a:cubicBezTo>
                    <a:pt x="987" y="1"/>
                    <a:pt x="417" y="103"/>
                    <a:pt x="251" y="367"/>
                  </a:cubicBezTo>
                  <a:cubicBezTo>
                    <a:pt x="251" y="367"/>
                    <a:pt x="0" y="1188"/>
                    <a:pt x="2123" y="2216"/>
                  </a:cubicBezTo>
                  <a:cubicBezTo>
                    <a:pt x="4223" y="3220"/>
                    <a:pt x="6460" y="3722"/>
                    <a:pt x="7076" y="4133"/>
                  </a:cubicBezTo>
                  <a:cubicBezTo>
                    <a:pt x="7586" y="4454"/>
                    <a:pt x="12119" y="7270"/>
                    <a:pt x="14733" y="7270"/>
                  </a:cubicBezTo>
                  <a:cubicBezTo>
                    <a:pt x="15281" y="7270"/>
                    <a:pt x="15745" y="7146"/>
                    <a:pt x="16069" y="6849"/>
                  </a:cubicBezTo>
                  <a:cubicBezTo>
                    <a:pt x="17964" y="5137"/>
                    <a:pt x="9770" y="1531"/>
                    <a:pt x="8423" y="1074"/>
                  </a:cubicBezTo>
                  <a:cubicBezTo>
                    <a:pt x="7438" y="757"/>
                    <a:pt x="3854" y="1"/>
                    <a:pt x="1757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5" name="Google Shape;6325;p74"/>
            <p:cNvSpPr/>
            <p:nvPr/>
          </p:nvSpPr>
          <p:spPr>
            <a:xfrm>
              <a:off x="5650775" y="3077050"/>
              <a:ext cx="449100" cy="181750"/>
            </a:xfrm>
            <a:custGeom>
              <a:avLst/>
              <a:gdLst/>
              <a:ahLst/>
              <a:cxnLst/>
              <a:rect l="l" t="t" r="r" b="b"/>
              <a:pathLst>
                <a:path w="17964" h="7270" extrusionOk="0">
                  <a:moveTo>
                    <a:pt x="1757" y="1"/>
                  </a:moveTo>
                  <a:cubicBezTo>
                    <a:pt x="987" y="1"/>
                    <a:pt x="417" y="103"/>
                    <a:pt x="251" y="367"/>
                  </a:cubicBezTo>
                  <a:cubicBezTo>
                    <a:pt x="251" y="367"/>
                    <a:pt x="0" y="1188"/>
                    <a:pt x="2123" y="2216"/>
                  </a:cubicBezTo>
                  <a:cubicBezTo>
                    <a:pt x="4223" y="3220"/>
                    <a:pt x="6460" y="3722"/>
                    <a:pt x="7076" y="4133"/>
                  </a:cubicBezTo>
                  <a:cubicBezTo>
                    <a:pt x="7586" y="4454"/>
                    <a:pt x="12119" y="7270"/>
                    <a:pt x="14733" y="7270"/>
                  </a:cubicBezTo>
                  <a:cubicBezTo>
                    <a:pt x="15281" y="7270"/>
                    <a:pt x="15745" y="7146"/>
                    <a:pt x="16069" y="6849"/>
                  </a:cubicBezTo>
                  <a:cubicBezTo>
                    <a:pt x="17964" y="5137"/>
                    <a:pt x="9770" y="1531"/>
                    <a:pt x="8423" y="1074"/>
                  </a:cubicBezTo>
                  <a:cubicBezTo>
                    <a:pt x="7438" y="757"/>
                    <a:pt x="3854" y="1"/>
                    <a:pt x="175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6" name="Google Shape;6326;p74"/>
            <p:cNvSpPr/>
            <p:nvPr/>
          </p:nvSpPr>
          <p:spPr>
            <a:xfrm>
              <a:off x="5671325" y="3076825"/>
              <a:ext cx="388625" cy="163975"/>
            </a:xfrm>
            <a:custGeom>
              <a:avLst/>
              <a:gdLst/>
              <a:ahLst/>
              <a:cxnLst/>
              <a:rect l="l" t="t" r="r" b="b"/>
              <a:pathLst>
                <a:path w="15545" h="6559" extrusionOk="0">
                  <a:moveTo>
                    <a:pt x="943" y="0"/>
                  </a:moveTo>
                  <a:cubicBezTo>
                    <a:pt x="575" y="0"/>
                    <a:pt x="253" y="24"/>
                    <a:pt x="0" y="79"/>
                  </a:cubicBezTo>
                  <a:cubicBezTo>
                    <a:pt x="160" y="421"/>
                    <a:pt x="593" y="923"/>
                    <a:pt x="1758" y="1494"/>
                  </a:cubicBezTo>
                  <a:cubicBezTo>
                    <a:pt x="3857" y="2498"/>
                    <a:pt x="6117" y="3023"/>
                    <a:pt x="6733" y="3411"/>
                  </a:cubicBezTo>
                  <a:cubicBezTo>
                    <a:pt x="7241" y="3743"/>
                    <a:pt x="11782" y="6558"/>
                    <a:pt x="14402" y="6558"/>
                  </a:cubicBezTo>
                  <a:cubicBezTo>
                    <a:pt x="14848" y="6558"/>
                    <a:pt x="15239" y="6477"/>
                    <a:pt x="15544" y="6287"/>
                  </a:cubicBezTo>
                  <a:cubicBezTo>
                    <a:pt x="15521" y="4439"/>
                    <a:pt x="8811" y="1494"/>
                    <a:pt x="7601" y="1083"/>
                  </a:cubicBezTo>
                  <a:cubicBezTo>
                    <a:pt x="6611" y="773"/>
                    <a:pt x="3031" y="0"/>
                    <a:pt x="943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7" name="Google Shape;6327;p74"/>
            <p:cNvSpPr/>
            <p:nvPr/>
          </p:nvSpPr>
          <p:spPr>
            <a:xfrm>
              <a:off x="5845925" y="3154975"/>
              <a:ext cx="188325" cy="266775"/>
            </a:xfrm>
            <a:custGeom>
              <a:avLst/>
              <a:gdLst/>
              <a:ahLst/>
              <a:cxnLst/>
              <a:rect l="l" t="t" r="r" b="b"/>
              <a:pathLst>
                <a:path w="7533" h="10671" extrusionOk="0">
                  <a:moveTo>
                    <a:pt x="3399" y="1"/>
                  </a:moveTo>
                  <a:cubicBezTo>
                    <a:pt x="2425" y="1"/>
                    <a:pt x="1447" y="127"/>
                    <a:pt x="480" y="354"/>
                  </a:cubicBezTo>
                  <a:cubicBezTo>
                    <a:pt x="183" y="970"/>
                    <a:pt x="1" y="1586"/>
                    <a:pt x="46" y="2248"/>
                  </a:cubicBezTo>
                  <a:cubicBezTo>
                    <a:pt x="1667" y="5010"/>
                    <a:pt x="4474" y="9233"/>
                    <a:pt x="5707" y="10671"/>
                  </a:cubicBezTo>
                  <a:cubicBezTo>
                    <a:pt x="5707" y="10671"/>
                    <a:pt x="7419" y="10671"/>
                    <a:pt x="7533" y="9804"/>
                  </a:cubicBezTo>
                  <a:cubicBezTo>
                    <a:pt x="7533" y="9804"/>
                    <a:pt x="5775" y="3093"/>
                    <a:pt x="4885" y="103"/>
                  </a:cubicBezTo>
                  <a:cubicBezTo>
                    <a:pt x="4392" y="33"/>
                    <a:pt x="3896" y="1"/>
                    <a:pt x="3399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8" name="Google Shape;6328;p74"/>
            <p:cNvSpPr/>
            <p:nvPr/>
          </p:nvSpPr>
          <p:spPr>
            <a:xfrm>
              <a:off x="5845925" y="3154975"/>
              <a:ext cx="188325" cy="266775"/>
            </a:xfrm>
            <a:custGeom>
              <a:avLst/>
              <a:gdLst/>
              <a:ahLst/>
              <a:cxnLst/>
              <a:rect l="l" t="t" r="r" b="b"/>
              <a:pathLst>
                <a:path w="7533" h="10671" extrusionOk="0">
                  <a:moveTo>
                    <a:pt x="3399" y="1"/>
                  </a:moveTo>
                  <a:cubicBezTo>
                    <a:pt x="2425" y="1"/>
                    <a:pt x="1447" y="127"/>
                    <a:pt x="480" y="354"/>
                  </a:cubicBezTo>
                  <a:cubicBezTo>
                    <a:pt x="183" y="970"/>
                    <a:pt x="1" y="1586"/>
                    <a:pt x="46" y="2248"/>
                  </a:cubicBezTo>
                  <a:cubicBezTo>
                    <a:pt x="1667" y="5010"/>
                    <a:pt x="4474" y="9233"/>
                    <a:pt x="5707" y="10671"/>
                  </a:cubicBezTo>
                  <a:cubicBezTo>
                    <a:pt x="5707" y="10671"/>
                    <a:pt x="7419" y="10671"/>
                    <a:pt x="7533" y="9804"/>
                  </a:cubicBezTo>
                  <a:cubicBezTo>
                    <a:pt x="7533" y="9804"/>
                    <a:pt x="5775" y="3093"/>
                    <a:pt x="4885" y="103"/>
                  </a:cubicBezTo>
                  <a:cubicBezTo>
                    <a:pt x="4392" y="33"/>
                    <a:pt x="3896" y="1"/>
                    <a:pt x="339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29" name="Google Shape;6329;p74"/>
            <p:cNvSpPr/>
            <p:nvPr/>
          </p:nvSpPr>
          <p:spPr>
            <a:xfrm>
              <a:off x="5853925" y="3154800"/>
              <a:ext cx="148950" cy="164250"/>
            </a:xfrm>
            <a:custGeom>
              <a:avLst/>
              <a:gdLst/>
              <a:ahLst/>
              <a:cxnLst/>
              <a:rect l="l" t="t" r="r" b="b"/>
              <a:pathLst>
                <a:path w="5958" h="6570" extrusionOk="0">
                  <a:moveTo>
                    <a:pt x="3142" y="1"/>
                  </a:moveTo>
                  <a:cubicBezTo>
                    <a:pt x="2148" y="1"/>
                    <a:pt x="1154" y="128"/>
                    <a:pt x="160" y="361"/>
                  </a:cubicBezTo>
                  <a:cubicBezTo>
                    <a:pt x="114" y="498"/>
                    <a:pt x="46" y="612"/>
                    <a:pt x="0" y="726"/>
                  </a:cubicBezTo>
                  <a:cubicBezTo>
                    <a:pt x="46" y="726"/>
                    <a:pt x="91" y="703"/>
                    <a:pt x="137" y="703"/>
                  </a:cubicBezTo>
                  <a:cubicBezTo>
                    <a:pt x="342" y="652"/>
                    <a:pt x="583" y="622"/>
                    <a:pt x="824" y="622"/>
                  </a:cubicBezTo>
                  <a:cubicBezTo>
                    <a:pt x="1012" y="622"/>
                    <a:pt x="1200" y="640"/>
                    <a:pt x="1370" y="680"/>
                  </a:cubicBezTo>
                  <a:cubicBezTo>
                    <a:pt x="1849" y="772"/>
                    <a:pt x="2534" y="909"/>
                    <a:pt x="2876" y="1342"/>
                  </a:cubicBezTo>
                  <a:cubicBezTo>
                    <a:pt x="3127" y="1662"/>
                    <a:pt x="3401" y="1982"/>
                    <a:pt x="3607" y="2347"/>
                  </a:cubicBezTo>
                  <a:cubicBezTo>
                    <a:pt x="4017" y="3100"/>
                    <a:pt x="4291" y="4241"/>
                    <a:pt x="3607" y="4926"/>
                  </a:cubicBezTo>
                  <a:cubicBezTo>
                    <a:pt x="3238" y="5295"/>
                    <a:pt x="2661" y="5455"/>
                    <a:pt x="2092" y="5455"/>
                  </a:cubicBezTo>
                  <a:cubicBezTo>
                    <a:pt x="1956" y="5455"/>
                    <a:pt x="1821" y="5446"/>
                    <a:pt x="1689" y="5428"/>
                  </a:cubicBezTo>
                  <a:lnTo>
                    <a:pt x="1689" y="5428"/>
                  </a:lnTo>
                  <a:cubicBezTo>
                    <a:pt x="1895" y="5725"/>
                    <a:pt x="2077" y="6022"/>
                    <a:pt x="2283" y="6318"/>
                  </a:cubicBezTo>
                  <a:cubicBezTo>
                    <a:pt x="2351" y="6387"/>
                    <a:pt x="2397" y="6478"/>
                    <a:pt x="2465" y="6569"/>
                  </a:cubicBezTo>
                  <a:cubicBezTo>
                    <a:pt x="3401" y="6318"/>
                    <a:pt x="4656" y="5885"/>
                    <a:pt x="5958" y="5223"/>
                  </a:cubicBezTo>
                  <a:cubicBezTo>
                    <a:pt x="5478" y="3419"/>
                    <a:pt x="4930" y="1434"/>
                    <a:pt x="4542" y="87"/>
                  </a:cubicBezTo>
                  <a:cubicBezTo>
                    <a:pt x="4076" y="29"/>
                    <a:pt x="3609" y="1"/>
                    <a:pt x="314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0" name="Google Shape;6330;p74"/>
            <p:cNvSpPr/>
            <p:nvPr/>
          </p:nvSpPr>
          <p:spPr>
            <a:xfrm>
              <a:off x="5899575" y="3236125"/>
              <a:ext cx="8575" cy="15575"/>
            </a:xfrm>
            <a:custGeom>
              <a:avLst/>
              <a:gdLst/>
              <a:ahLst/>
              <a:cxnLst/>
              <a:rect l="l" t="t" r="r" b="b"/>
              <a:pathLst>
                <a:path w="343" h="623" extrusionOk="0">
                  <a:moveTo>
                    <a:pt x="33" y="1"/>
                  </a:moveTo>
                  <a:cubicBezTo>
                    <a:pt x="27" y="1"/>
                    <a:pt x="23" y="3"/>
                    <a:pt x="23" y="7"/>
                  </a:cubicBezTo>
                  <a:cubicBezTo>
                    <a:pt x="0" y="30"/>
                    <a:pt x="46" y="98"/>
                    <a:pt x="69" y="166"/>
                  </a:cubicBezTo>
                  <a:cubicBezTo>
                    <a:pt x="91" y="258"/>
                    <a:pt x="114" y="326"/>
                    <a:pt x="114" y="326"/>
                  </a:cubicBezTo>
                  <a:cubicBezTo>
                    <a:pt x="114" y="326"/>
                    <a:pt x="137" y="395"/>
                    <a:pt x="183" y="463"/>
                  </a:cubicBezTo>
                  <a:cubicBezTo>
                    <a:pt x="206" y="532"/>
                    <a:pt x="251" y="623"/>
                    <a:pt x="274" y="623"/>
                  </a:cubicBezTo>
                  <a:cubicBezTo>
                    <a:pt x="297" y="600"/>
                    <a:pt x="320" y="509"/>
                    <a:pt x="343" y="418"/>
                  </a:cubicBezTo>
                  <a:cubicBezTo>
                    <a:pt x="343" y="326"/>
                    <a:pt x="320" y="235"/>
                    <a:pt x="320" y="235"/>
                  </a:cubicBezTo>
                  <a:cubicBezTo>
                    <a:pt x="320" y="235"/>
                    <a:pt x="274" y="166"/>
                    <a:pt x="206" y="98"/>
                  </a:cubicBezTo>
                  <a:cubicBezTo>
                    <a:pt x="149" y="42"/>
                    <a:pt x="62" y="1"/>
                    <a:pt x="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1" name="Google Shape;6331;p74"/>
            <p:cNvSpPr/>
            <p:nvPr/>
          </p:nvSpPr>
          <p:spPr>
            <a:xfrm>
              <a:off x="5869325" y="3227250"/>
              <a:ext cx="15425" cy="15525"/>
            </a:xfrm>
            <a:custGeom>
              <a:avLst/>
              <a:gdLst/>
              <a:ahLst/>
              <a:cxnLst/>
              <a:rect l="l" t="t" r="r" b="b"/>
              <a:pathLst>
                <a:path w="617" h="621" extrusionOk="0">
                  <a:moveTo>
                    <a:pt x="157" y="1"/>
                  </a:moveTo>
                  <a:cubicBezTo>
                    <a:pt x="121" y="1"/>
                    <a:pt x="90" y="14"/>
                    <a:pt x="69" y="42"/>
                  </a:cubicBezTo>
                  <a:cubicBezTo>
                    <a:pt x="0" y="111"/>
                    <a:pt x="46" y="293"/>
                    <a:pt x="183" y="453"/>
                  </a:cubicBezTo>
                  <a:cubicBezTo>
                    <a:pt x="279" y="565"/>
                    <a:pt x="386" y="621"/>
                    <a:pt x="465" y="621"/>
                  </a:cubicBezTo>
                  <a:cubicBezTo>
                    <a:pt x="499" y="621"/>
                    <a:pt x="528" y="611"/>
                    <a:pt x="548" y="590"/>
                  </a:cubicBezTo>
                  <a:cubicBezTo>
                    <a:pt x="617" y="499"/>
                    <a:pt x="571" y="316"/>
                    <a:pt x="434" y="156"/>
                  </a:cubicBezTo>
                  <a:cubicBezTo>
                    <a:pt x="340" y="62"/>
                    <a:pt x="235" y="1"/>
                    <a:pt x="15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2" name="Google Shape;6332;p74"/>
            <p:cNvSpPr/>
            <p:nvPr/>
          </p:nvSpPr>
          <p:spPr>
            <a:xfrm>
              <a:off x="5905850" y="3261400"/>
              <a:ext cx="126700" cy="156375"/>
            </a:xfrm>
            <a:custGeom>
              <a:avLst/>
              <a:gdLst/>
              <a:ahLst/>
              <a:cxnLst/>
              <a:rect l="l" t="t" r="r" b="b"/>
              <a:pathLst>
                <a:path w="5068" h="6255" extrusionOk="0">
                  <a:moveTo>
                    <a:pt x="3629" y="0"/>
                  </a:moveTo>
                  <a:cubicBezTo>
                    <a:pt x="2922" y="1118"/>
                    <a:pt x="1758" y="1529"/>
                    <a:pt x="0" y="1712"/>
                  </a:cubicBezTo>
                  <a:cubicBezTo>
                    <a:pt x="1256" y="3606"/>
                    <a:pt x="2511" y="5410"/>
                    <a:pt x="3241" y="6254"/>
                  </a:cubicBezTo>
                  <a:cubicBezTo>
                    <a:pt x="3241" y="6254"/>
                    <a:pt x="4930" y="6254"/>
                    <a:pt x="5067" y="5387"/>
                  </a:cubicBezTo>
                  <a:cubicBezTo>
                    <a:pt x="5067" y="5387"/>
                    <a:pt x="4360" y="2716"/>
                    <a:pt x="36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3" name="Google Shape;6333;p74"/>
            <p:cNvSpPr/>
            <p:nvPr/>
          </p:nvSpPr>
          <p:spPr>
            <a:xfrm>
              <a:off x="5914975" y="3275075"/>
              <a:ext cx="85625" cy="43625"/>
            </a:xfrm>
            <a:custGeom>
              <a:avLst/>
              <a:gdLst/>
              <a:ahLst/>
              <a:cxnLst/>
              <a:rect l="l" t="t" r="r" b="b"/>
              <a:pathLst>
                <a:path w="3425" h="1745" extrusionOk="0">
                  <a:moveTo>
                    <a:pt x="3401" y="1"/>
                  </a:moveTo>
                  <a:cubicBezTo>
                    <a:pt x="3333" y="183"/>
                    <a:pt x="3196" y="412"/>
                    <a:pt x="3013" y="594"/>
                  </a:cubicBezTo>
                  <a:cubicBezTo>
                    <a:pt x="2808" y="800"/>
                    <a:pt x="2557" y="959"/>
                    <a:pt x="2351" y="1074"/>
                  </a:cubicBezTo>
                  <a:cubicBezTo>
                    <a:pt x="2146" y="1188"/>
                    <a:pt x="2009" y="1233"/>
                    <a:pt x="2009" y="1233"/>
                  </a:cubicBezTo>
                  <a:cubicBezTo>
                    <a:pt x="2009" y="1233"/>
                    <a:pt x="1872" y="1302"/>
                    <a:pt x="1667" y="1370"/>
                  </a:cubicBezTo>
                  <a:cubicBezTo>
                    <a:pt x="1461" y="1462"/>
                    <a:pt x="1165" y="1553"/>
                    <a:pt x="868" y="1599"/>
                  </a:cubicBezTo>
                  <a:cubicBezTo>
                    <a:pt x="571" y="1667"/>
                    <a:pt x="274" y="1690"/>
                    <a:pt x="46" y="1690"/>
                  </a:cubicBezTo>
                  <a:lnTo>
                    <a:pt x="0" y="1690"/>
                  </a:lnTo>
                  <a:cubicBezTo>
                    <a:pt x="0" y="1713"/>
                    <a:pt x="0" y="1713"/>
                    <a:pt x="23" y="1736"/>
                  </a:cubicBezTo>
                  <a:lnTo>
                    <a:pt x="46" y="1736"/>
                  </a:lnTo>
                  <a:cubicBezTo>
                    <a:pt x="107" y="1742"/>
                    <a:pt x="173" y="1745"/>
                    <a:pt x="243" y="1745"/>
                  </a:cubicBezTo>
                  <a:cubicBezTo>
                    <a:pt x="433" y="1745"/>
                    <a:pt x="651" y="1723"/>
                    <a:pt x="868" y="1690"/>
                  </a:cubicBezTo>
                  <a:cubicBezTo>
                    <a:pt x="1187" y="1621"/>
                    <a:pt x="1484" y="1553"/>
                    <a:pt x="1689" y="1462"/>
                  </a:cubicBezTo>
                  <a:cubicBezTo>
                    <a:pt x="1918" y="1393"/>
                    <a:pt x="2055" y="1325"/>
                    <a:pt x="2055" y="1325"/>
                  </a:cubicBezTo>
                  <a:cubicBezTo>
                    <a:pt x="2055" y="1325"/>
                    <a:pt x="2192" y="1279"/>
                    <a:pt x="2397" y="1165"/>
                  </a:cubicBezTo>
                  <a:cubicBezTo>
                    <a:pt x="2603" y="1028"/>
                    <a:pt x="2876" y="868"/>
                    <a:pt x="3082" y="640"/>
                  </a:cubicBezTo>
                  <a:cubicBezTo>
                    <a:pt x="3242" y="480"/>
                    <a:pt x="3356" y="275"/>
                    <a:pt x="3424" y="92"/>
                  </a:cubicBezTo>
                  <a:cubicBezTo>
                    <a:pt x="3424" y="46"/>
                    <a:pt x="3424" y="24"/>
                    <a:pt x="340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4" name="Google Shape;6334;p74"/>
            <p:cNvSpPr/>
            <p:nvPr/>
          </p:nvSpPr>
          <p:spPr>
            <a:xfrm>
              <a:off x="5905850" y="3261400"/>
              <a:ext cx="126700" cy="156375"/>
            </a:xfrm>
            <a:custGeom>
              <a:avLst/>
              <a:gdLst/>
              <a:ahLst/>
              <a:cxnLst/>
              <a:rect l="l" t="t" r="r" b="b"/>
              <a:pathLst>
                <a:path w="5068" h="6255" extrusionOk="0">
                  <a:moveTo>
                    <a:pt x="3629" y="0"/>
                  </a:moveTo>
                  <a:cubicBezTo>
                    <a:pt x="2922" y="1118"/>
                    <a:pt x="1758" y="1529"/>
                    <a:pt x="0" y="1712"/>
                  </a:cubicBezTo>
                  <a:cubicBezTo>
                    <a:pt x="23" y="1735"/>
                    <a:pt x="23" y="1735"/>
                    <a:pt x="46" y="1758"/>
                  </a:cubicBezTo>
                  <a:cubicBezTo>
                    <a:pt x="144" y="1780"/>
                    <a:pt x="251" y="1790"/>
                    <a:pt x="363" y="1790"/>
                  </a:cubicBezTo>
                  <a:cubicBezTo>
                    <a:pt x="1289" y="1790"/>
                    <a:pt x="2594" y="1111"/>
                    <a:pt x="2899" y="1050"/>
                  </a:cubicBezTo>
                  <a:cubicBezTo>
                    <a:pt x="2904" y="1049"/>
                    <a:pt x="2910" y="1048"/>
                    <a:pt x="2916" y="1048"/>
                  </a:cubicBezTo>
                  <a:cubicBezTo>
                    <a:pt x="3319" y="1048"/>
                    <a:pt x="4446" y="4213"/>
                    <a:pt x="4109" y="5136"/>
                  </a:cubicBezTo>
                  <a:cubicBezTo>
                    <a:pt x="3964" y="5498"/>
                    <a:pt x="3626" y="5612"/>
                    <a:pt x="3271" y="5612"/>
                  </a:cubicBezTo>
                  <a:cubicBezTo>
                    <a:pt x="3065" y="5612"/>
                    <a:pt x="2854" y="5574"/>
                    <a:pt x="2671" y="5524"/>
                  </a:cubicBezTo>
                  <a:lnTo>
                    <a:pt x="2671" y="5524"/>
                  </a:lnTo>
                  <a:cubicBezTo>
                    <a:pt x="2876" y="5820"/>
                    <a:pt x="3082" y="6072"/>
                    <a:pt x="3241" y="6254"/>
                  </a:cubicBezTo>
                  <a:cubicBezTo>
                    <a:pt x="3241" y="6254"/>
                    <a:pt x="4930" y="6254"/>
                    <a:pt x="5067" y="5387"/>
                  </a:cubicBezTo>
                  <a:cubicBezTo>
                    <a:pt x="5067" y="5387"/>
                    <a:pt x="4360" y="2716"/>
                    <a:pt x="36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5" name="Google Shape;6335;p74"/>
            <p:cNvSpPr/>
            <p:nvPr/>
          </p:nvSpPr>
          <p:spPr>
            <a:xfrm>
              <a:off x="5937800" y="3333100"/>
              <a:ext cx="15425" cy="15525"/>
            </a:xfrm>
            <a:custGeom>
              <a:avLst/>
              <a:gdLst/>
              <a:ahLst/>
              <a:cxnLst/>
              <a:rect l="l" t="t" r="r" b="b"/>
              <a:pathLst>
                <a:path w="617" h="621" extrusionOk="0">
                  <a:moveTo>
                    <a:pt x="152" y="0"/>
                  </a:moveTo>
                  <a:cubicBezTo>
                    <a:pt x="118" y="0"/>
                    <a:pt x="89" y="10"/>
                    <a:pt x="69" y="31"/>
                  </a:cubicBezTo>
                  <a:cubicBezTo>
                    <a:pt x="0" y="122"/>
                    <a:pt x="46" y="305"/>
                    <a:pt x="183" y="465"/>
                  </a:cubicBezTo>
                  <a:cubicBezTo>
                    <a:pt x="277" y="558"/>
                    <a:pt x="382" y="620"/>
                    <a:pt x="460" y="620"/>
                  </a:cubicBezTo>
                  <a:cubicBezTo>
                    <a:pt x="496" y="620"/>
                    <a:pt x="527" y="607"/>
                    <a:pt x="548" y="579"/>
                  </a:cubicBezTo>
                  <a:cubicBezTo>
                    <a:pt x="617" y="510"/>
                    <a:pt x="571" y="328"/>
                    <a:pt x="434" y="168"/>
                  </a:cubicBezTo>
                  <a:cubicBezTo>
                    <a:pt x="338" y="56"/>
                    <a:pt x="231" y="0"/>
                    <a:pt x="15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6" name="Google Shape;6336;p74"/>
            <p:cNvSpPr/>
            <p:nvPr/>
          </p:nvSpPr>
          <p:spPr>
            <a:xfrm>
              <a:off x="5953775" y="3352825"/>
              <a:ext cx="10875" cy="11175"/>
            </a:xfrm>
            <a:custGeom>
              <a:avLst/>
              <a:gdLst/>
              <a:ahLst/>
              <a:cxnLst/>
              <a:rect l="l" t="t" r="r" b="b"/>
              <a:pathLst>
                <a:path w="435" h="447" extrusionOk="0">
                  <a:moveTo>
                    <a:pt x="94" y="0"/>
                  </a:moveTo>
                  <a:cubicBezTo>
                    <a:pt x="74" y="0"/>
                    <a:pt x="58" y="6"/>
                    <a:pt x="46" y="18"/>
                  </a:cubicBezTo>
                  <a:cubicBezTo>
                    <a:pt x="1" y="86"/>
                    <a:pt x="23" y="223"/>
                    <a:pt x="115" y="337"/>
                  </a:cubicBezTo>
                  <a:cubicBezTo>
                    <a:pt x="198" y="404"/>
                    <a:pt x="282" y="447"/>
                    <a:pt x="338" y="447"/>
                  </a:cubicBezTo>
                  <a:cubicBezTo>
                    <a:pt x="359" y="447"/>
                    <a:pt x="376" y="441"/>
                    <a:pt x="389" y="429"/>
                  </a:cubicBezTo>
                  <a:cubicBezTo>
                    <a:pt x="434" y="360"/>
                    <a:pt x="411" y="223"/>
                    <a:pt x="320" y="132"/>
                  </a:cubicBezTo>
                  <a:cubicBezTo>
                    <a:pt x="235" y="47"/>
                    <a:pt x="151" y="0"/>
                    <a:pt x="94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7" name="Google Shape;6337;p74"/>
            <p:cNvSpPr/>
            <p:nvPr/>
          </p:nvSpPr>
          <p:spPr>
            <a:xfrm>
              <a:off x="5899000" y="3396050"/>
              <a:ext cx="140975" cy="110600"/>
            </a:xfrm>
            <a:custGeom>
              <a:avLst/>
              <a:gdLst/>
              <a:ahLst/>
              <a:cxnLst/>
              <a:rect l="l" t="t" r="r" b="b"/>
              <a:pathLst>
                <a:path w="5639" h="4424" extrusionOk="0">
                  <a:moveTo>
                    <a:pt x="5341" y="1"/>
                  </a:moveTo>
                  <a:cubicBezTo>
                    <a:pt x="4937" y="644"/>
                    <a:pt x="4310" y="799"/>
                    <a:pt x="3819" y="799"/>
                  </a:cubicBezTo>
                  <a:cubicBezTo>
                    <a:pt x="3701" y="799"/>
                    <a:pt x="3590" y="790"/>
                    <a:pt x="3493" y="777"/>
                  </a:cubicBezTo>
                  <a:lnTo>
                    <a:pt x="3493" y="777"/>
                  </a:lnTo>
                  <a:cubicBezTo>
                    <a:pt x="3515" y="845"/>
                    <a:pt x="3515" y="868"/>
                    <a:pt x="3515" y="868"/>
                  </a:cubicBezTo>
                  <a:cubicBezTo>
                    <a:pt x="3515" y="868"/>
                    <a:pt x="0" y="3379"/>
                    <a:pt x="434" y="4223"/>
                  </a:cubicBezTo>
                  <a:cubicBezTo>
                    <a:pt x="503" y="4361"/>
                    <a:pt x="688" y="4424"/>
                    <a:pt x="949" y="4424"/>
                  </a:cubicBezTo>
                  <a:cubicBezTo>
                    <a:pt x="2247" y="4424"/>
                    <a:pt x="5429" y="2879"/>
                    <a:pt x="5638" y="1302"/>
                  </a:cubicBezTo>
                  <a:cubicBezTo>
                    <a:pt x="5547" y="868"/>
                    <a:pt x="5433" y="434"/>
                    <a:pt x="534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8" name="Google Shape;6338;p74"/>
            <p:cNvSpPr/>
            <p:nvPr/>
          </p:nvSpPr>
          <p:spPr>
            <a:xfrm>
              <a:off x="5906425" y="3396050"/>
              <a:ext cx="133550" cy="110600"/>
            </a:xfrm>
            <a:custGeom>
              <a:avLst/>
              <a:gdLst/>
              <a:ahLst/>
              <a:cxnLst/>
              <a:rect l="l" t="t" r="r" b="b"/>
              <a:pathLst>
                <a:path w="5342" h="4424" extrusionOk="0">
                  <a:moveTo>
                    <a:pt x="5044" y="1"/>
                  </a:moveTo>
                  <a:cubicBezTo>
                    <a:pt x="4930" y="161"/>
                    <a:pt x="4839" y="298"/>
                    <a:pt x="4725" y="389"/>
                  </a:cubicBezTo>
                  <a:cubicBezTo>
                    <a:pt x="4771" y="1119"/>
                    <a:pt x="3743" y="2260"/>
                    <a:pt x="2123" y="2900"/>
                  </a:cubicBezTo>
                  <a:cubicBezTo>
                    <a:pt x="1648" y="3084"/>
                    <a:pt x="1302" y="3155"/>
                    <a:pt x="1056" y="3155"/>
                  </a:cubicBezTo>
                  <a:cubicBezTo>
                    <a:pt x="876" y="3155"/>
                    <a:pt x="749" y="3117"/>
                    <a:pt x="662" y="3059"/>
                  </a:cubicBezTo>
                  <a:cubicBezTo>
                    <a:pt x="251" y="3539"/>
                    <a:pt x="0" y="3950"/>
                    <a:pt x="137" y="4223"/>
                  </a:cubicBezTo>
                  <a:cubicBezTo>
                    <a:pt x="206" y="4361"/>
                    <a:pt x="391" y="4424"/>
                    <a:pt x="652" y="4424"/>
                  </a:cubicBezTo>
                  <a:cubicBezTo>
                    <a:pt x="1950" y="4424"/>
                    <a:pt x="5132" y="2879"/>
                    <a:pt x="5341" y="1302"/>
                  </a:cubicBezTo>
                  <a:cubicBezTo>
                    <a:pt x="5250" y="868"/>
                    <a:pt x="5136" y="434"/>
                    <a:pt x="50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39" name="Google Shape;6339;p74"/>
            <p:cNvSpPr/>
            <p:nvPr/>
          </p:nvSpPr>
          <p:spPr>
            <a:xfrm>
              <a:off x="5908125" y="3424025"/>
              <a:ext cx="131850" cy="82625"/>
            </a:xfrm>
            <a:custGeom>
              <a:avLst/>
              <a:gdLst/>
              <a:ahLst/>
              <a:cxnLst/>
              <a:rect l="l" t="t" r="r" b="b"/>
              <a:pathLst>
                <a:path w="5274" h="3305" extrusionOk="0">
                  <a:moveTo>
                    <a:pt x="5228" y="0"/>
                  </a:moveTo>
                  <a:cubicBezTo>
                    <a:pt x="4680" y="822"/>
                    <a:pt x="3401" y="1758"/>
                    <a:pt x="1781" y="2397"/>
                  </a:cubicBezTo>
                  <a:cubicBezTo>
                    <a:pt x="1167" y="2658"/>
                    <a:pt x="739" y="2754"/>
                    <a:pt x="434" y="2754"/>
                  </a:cubicBezTo>
                  <a:cubicBezTo>
                    <a:pt x="285" y="2754"/>
                    <a:pt x="166" y="2731"/>
                    <a:pt x="69" y="2694"/>
                  </a:cubicBezTo>
                  <a:cubicBezTo>
                    <a:pt x="23" y="2853"/>
                    <a:pt x="1" y="2990"/>
                    <a:pt x="69" y="3104"/>
                  </a:cubicBezTo>
                  <a:cubicBezTo>
                    <a:pt x="138" y="3242"/>
                    <a:pt x="323" y="3305"/>
                    <a:pt x="584" y="3305"/>
                  </a:cubicBezTo>
                  <a:cubicBezTo>
                    <a:pt x="1882" y="3305"/>
                    <a:pt x="5064" y="1760"/>
                    <a:pt x="5273" y="183"/>
                  </a:cubicBezTo>
                  <a:cubicBezTo>
                    <a:pt x="5250" y="114"/>
                    <a:pt x="5250" y="69"/>
                    <a:pt x="52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0" name="Google Shape;6340;p74"/>
            <p:cNvSpPr/>
            <p:nvPr/>
          </p:nvSpPr>
          <p:spPr>
            <a:xfrm>
              <a:off x="5846500" y="3163250"/>
              <a:ext cx="57650" cy="116425"/>
            </a:xfrm>
            <a:custGeom>
              <a:avLst/>
              <a:gdLst/>
              <a:ahLst/>
              <a:cxnLst/>
              <a:rect l="l" t="t" r="r" b="b"/>
              <a:pathLst>
                <a:path w="2306" h="4657" extrusionOk="0">
                  <a:moveTo>
                    <a:pt x="274" y="0"/>
                  </a:moveTo>
                  <a:cubicBezTo>
                    <a:pt x="274" y="0"/>
                    <a:pt x="229" y="160"/>
                    <a:pt x="183" y="434"/>
                  </a:cubicBezTo>
                  <a:cubicBezTo>
                    <a:pt x="115" y="685"/>
                    <a:pt x="46" y="1027"/>
                    <a:pt x="23" y="1370"/>
                  </a:cubicBezTo>
                  <a:cubicBezTo>
                    <a:pt x="0" y="1735"/>
                    <a:pt x="46" y="2077"/>
                    <a:pt x="115" y="2351"/>
                  </a:cubicBezTo>
                  <a:cubicBezTo>
                    <a:pt x="160" y="2488"/>
                    <a:pt x="206" y="2579"/>
                    <a:pt x="229" y="2648"/>
                  </a:cubicBezTo>
                  <a:cubicBezTo>
                    <a:pt x="274" y="2716"/>
                    <a:pt x="274" y="2762"/>
                    <a:pt x="274" y="2762"/>
                  </a:cubicBezTo>
                  <a:cubicBezTo>
                    <a:pt x="274" y="2762"/>
                    <a:pt x="297" y="2808"/>
                    <a:pt x="343" y="2876"/>
                  </a:cubicBezTo>
                  <a:cubicBezTo>
                    <a:pt x="388" y="2945"/>
                    <a:pt x="434" y="3036"/>
                    <a:pt x="503" y="3150"/>
                  </a:cubicBezTo>
                  <a:cubicBezTo>
                    <a:pt x="594" y="3241"/>
                    <a:pt x="685" y="3378"/>
                    <a:pt x="799" y="3492"/>
                  </a:cubicBezTo>
                  <a:cubicBezTo>
                    <a:pt x="913" y="3606"/>
                    <a:pt x="1028" y="3743"/>
                    <a:pt x="1164" y="3858"/>
                  </a:cubicBezTo>
                  <a:cubicBezTo>
                    <a:pt x="1416" y="4109"/>
                    <a:pt x="1689" y="4291"/>
                    <a:pt x="1918" y="4451"/>
                  </a:cubicBezTo>
                  <a:cubicBezTo>
                    <a:pt x="2123" y="4588"/>
                    <a:pt x="2283" y="4656"/>
                    <a:pt x="2283" y="4656"/>
                  </a:cubicBezTo>
                  <a:cubicBezTo>
                    <a:pt x="2306" y="4634"/>
                    <a:pt x="1735" y="4246"/>
                    <a:pt x="1256" y="3766"/>
                  </a:cubicBezTo>
                  <a:cubicBezTo>
                    <a:pt x="1142" y="3652"/>
                    <a:pt x="1028" y="3515"/>
                    <a:pt x="913" y="3378"/>
                  </a:cubicBezTo>
                  <a:cubicBezTo>
                    <a:pt x="822" y="3264"/>
                    <a:pt x="731" y="3150"/>
                    <a:pt x="662" y="3036"/>
                  </a:cubicBezTo>
                  <a:cubicBezTo>
                    <a:pt x="617" y="2922"/>
                    <a:pt x="548" y="2830"/>
                    <a:pt x="525" y="2762"/>
                  </a:cubicBezTo>
                  <a:cubicBezTo>
                    <a:pt x="480" y="2716"/>
                    <a:pt x="457" y="2671"/>
                    <a:pt x="457" y="2671"/>
                  </a:cubicBezTo>
                  <a:cubicBezTo>
                    <a:pt x="457" y="2671"/>
                    <a:pt x="457" y="2625"/>
                    <a:pt x="411" y="2557"/>
                  </a:cubicBezTo>
                  <a:cubicBezTo>
                    <a:pt x="388" y="2511"/>
                    <a:pt x="343" y="2420"/>
                    <a:pt x="297" y="2283"/>
                  </a:cubicBezTo>
                  <a:cubicBezTo>
                    <a:pt x="206" y="2054"/>
                    <a:pt x="183" y="1712"/>
                    <a:pt x="183" y="1370"/>
                  </a:cubicBezTo>
                  <a:cubicBezTo>
                    <a:pt x="183" y="1050"/>
                    <a:pt x="229" y="685"/>
                    <a:pt x="251" y="434"/>
                  </a:cubicBezTo>
                  <a:cubicBezTo>
                    <a:pt x="274" y="183"/>
                    <a:pt x="297" y="0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1" name="Google Shape;6341;p74"/>
            <p:cNvSpPr/>
            <p:nvPr/>
          </p:nvSpPr>
          <p:spPr>
            <a:xfrm>
              <a:off x="5695275" y="3076500"/>
              <a:ext cx="132975" cy="299225"/>
            </a:xfrm>
            <a:custGeom>
              <a:avLst/>
              <a:gdLst/>
              <a:ahLst/>
              <a:cxnLst/>
              <a:rect l="l" t="t" r="r" b="b"/>
              <a:pathLst>
                <a:path w="5319" h="11969" extrusionOk="0">
                  <a:moveTo>
                    <a:pt x="1416" y="1"/>
                  </a:moveTo>
                  <a:cubicBezTo>
                    <a:pt x="845" y="366"/>
                    <a:pt x="366" y="800"/>
                    <a:pt x="69" y="1370"/>
                  </a:cubicBezTo>
                  <a:cubicBezTo>
                    <a:pt x="1" y="4566"/>
                    <a:pt x="206" y="9656"/>
                    <a:pt x="526" y="11505"/>
                  </a:cubicBezTo>
                  <a:cubicBezTo>
                    <a:pt x="526" y="11505"/>
                    <a:pt x="1276" y="11969"/>
                    <a:pt x="1899" y="11969"/>
                  </a:cubicBezTo>
                  <a:cubicBezTo>
                    <a:pt x="2138" y="11969"/>
                    <a:pt x="2359" y="11900"/>
                    <a:pt x="2511" y="11710"/>
                  </a:cubicBezTo>
                  <a:cubicBezTo>
                    <a:pt x="2511" y="11710"/>
                    <a:pt x="4520" y="5091"/>
                    <a:pt x="5319" y="2055"/>
                  </a:cubicBezTo>
                  <a:cubicBezTo>
                    <a:pt x="4178" y="1142"/>
                    <a:pt x="2831" y="457"/>
                    <a:pt x="1416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2" name="Google Shape;6342;p74"/>
            <p:cNvSpPr/>
            <p:nvPr/>
          </p:nvSpPr>
          <p:spPr>
            <a:xfrm>
              <a:off x="5695275" y="3076500"/>
              <a:ext cx="132975" cy="299225"/>
            </a:xfrm>
            <a:custGeom>
              <a:avLst/>
              <a:gdLst/>
              <a:ahLst/>
              <a:cxnLst/>
              <a:rect l="l" t="t" r="r" b="b"/>
              <a:pathLst>
                <a:path w="5319" h="11969" extrusionOk="0">
                  <a:moveTo>
                    <a:pt x="1416" y="1"/>
                  </a:moveTo>
                  <a:cubicBezTo>
                    <a:pt x="845" y="366"/>
                    <a:pt x="366" y="800"/>
                    <a:pt x="69" y="1370"/>
                  </a:cubicBezTo>
                  <a:cubicBezTo>
                    <a:pt x="1" y="4566"/>
                    <a:pt x="206" y="9656"/>
                    <a:pt x="526" y="11505"/>
                  </a:cubicBezTo>
                  <a:cubicBezTo>
                    <a:pt x="526" y="11505"/>
                    <a:pt x="1276" y="11969"/>
                    <a:pt x="1899" y="11969"/>
                  </a:cubicBezTo>
                  <a:cubicBezTo>
                    <a:pt x="2138" y="11969"/>
                    <a:pt x="2359" y="11900"/>
                    <a:pt x="2511" y="11710"/>
                  </a:cubicBezTo>
                  <a:cubicBezTo>
                    <a:pt x="2511" y="11710"/>
                    <a:pt x="4520" y="5091"/>
                    <a:pt x="5319" y="2055"/>
                  </a:cubicBezTo>
                  <a:cubicBezTo>
                    <a:pt x="4178" y="1142"/>
                    <a:pt x="2831" y="457"/>
                    <a:pt x="1416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3" name="Google Shape;6343;p74"/>
            <p:cNvSpPr/>
            <p:nvPr/>
          </p:nvSpPr>
          <p:spPr>
            <a:xfrm>
              <a:off x="5697550" y="3076500"/>
              <a:ext cx="130150" cy="179200"/>
            </a:xfrm>
            <a:custGeom>
              <a:avLst/>
              <a:gdLst/>
              <a:ahLst/>
              <a:cxnLst/>
              <a:rect l="l" t="t" r="r" b="b"/>
              <a:pathLst>
                <a:path w="5206" h="7168" extrusionOk="0">
                  <a:moveTo>
                    <a:pt x="1325" y="1"/>
                  </a:moveTo>
                  <a:cubicBezTo>
                    <a:pt x="1211" y="69"/>
                    <a:pt x="1097" y="138"/>
                    <a:pt x="982" y="229"/>
                  </a:cubicBezTo>
                  <a:cubicBezTo>
                    <a:pt x="1051" y="229"/>
                    <a:pt x="1097" y="252"/>
                    <a:pt x="1142" y="275"/>
                  </a:cubicBezTo>
                  <a:cubicBezTo>
                    <a:pt x="1485" y="389"/>
                    <a:pt x="1918" y="617"/>
                    <a:pt x="2192" y="891"/>
                  </a:cubicBezTo>
                  <a:cubicBezTo>
                    <a:pt x="2557" y="1233"/>
                    <a:pt x="3082" y="1690"/>
                    <a:pt x="3128" y="2238"/>
                  </a:cubicBezTo>
                  <a:cubicBezTo>
                    <a:pt x="3174" y="2626"/>
                    <a:pt x="3242" y="3059"/>
                    <a:pt x="3219" y="3470"/>
                  </a:cubicBezTo>
                  <a:cubicBezTo>
                    <a:pt x="3197" y="4337"/>
                    <a:pt x="2831" y="5456"/>
                    <a:pt x="1895" y="5684"/>
                  </a:cubicBezTo>
                  <a:cubicBezTo>
                    <a:pt x="1783" y="5708"/>
                    <a:pt x="1667" y="5720"/>
                    <a:pt x="1551" y="5720"/>
                  </a:cubicBezTo>
                  <a:cubicBezTo>
                    <a:pt x="1005" y="5720"/>
                    <a:pt x="433" y="5471"/>
                    <a:pt x="1" y="5114"/>
                  </a:cubicBezTo>
                  <a:lnTo>
                    <a:pt x="1" y="5114"/>
                  </a:lnTo>
                  <a:cubicBezTo>
                    <a:pt x="1" y="5456"/>
                    <a:pt x="24" y="5821"/>
                    <a:pt x="24" y="6163"/>
                  </a:cubicBezTo>
                  <a:cubicBezTo>
                    <a:pt x="47" y="6278"/>
                    <a:pt x="69" y="6369"/>
                    <a:pt x="69" y="6483"/>
                  </a:cubicBezTo>
                  <a:cubicBezTo>
                    <a:pt x="982" y="6757"/>
                    <a:pt x="2284" y="7054"/>
                    <a:pt x="3744" y="7168"/>
                  </a:cubicBezTo>
                  <a:cubicBezTo>
                    <a:pt x="4269" y="5365"/>
                    <a:pt x="4840" y="3379"/>
                    <a:pt x="5205" y="2032"/>
                  </a:cubicBezTo>
                  <a:cubicBezTo>
                    <a:pt x="4064" y="1119"/>
                    <a:pt x="2740" y="457"/>
                    <a:pt x="13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4" name="Google Shape;6344;p74"/>
            <p:cNvSpPr/>
            <p:nvPr/>
          </p:nvSpPr>
          <p:spPr>
            <a:xfrm>
              <a:off x="5726100" y="3159825"/>
              <a:ext cx="6300" cy="16575"/>
            </a:xfrm>
            <a:custGeom>
              <a:avLst/>
              <a:gdLst/>
              <a:ahLst/>
              <a:cxnLst/>
              <a:rect l="l" t="t" r="r" b="b"/>
              <a:pathLst>
                <a:path w="252" h="663" extrusionOk="0">
                  <a:moveTo>
                    <a:pt x="114" y="0"/>
                  </a:moveTo>
                  <a:cubicBezTo>
                    <a:pt x="92" y="23"/>
                    <a:pt x="92" y="91"/>
                    <a:pt x="69" y="183"/>
                  </a:cubicBezTo>
                  <a:cubicBezTo>
                    <a:pt x="46" y="251"/>
                    <a:pt x="23" y="320"/>
                    <a:pt x="23" y="320"/>
                  </a:cubicBezTo>
                  <a:cubicBezTo>
                    <a:pt x="23" y="320"/>
                    <a:pt x="23" y="388"/>
                    <a:pt x="0" y="479"/>
                  </a:cubicBezTo>
                  <a:cubicBezTo>
                    <a:pt x="0" y="571"/>
                    <a:pt x="0" y="639"/>
                    <a:pt x="23" y="662"/>
                  </a:cubicBezTo>
                  <a:cubicBezTo>
                    <a:pt x="46" y="662"/>
                    <a:pt x="114" y="616"/>
                    <a:pt x="160" y="525"/>
                  </a:cubicBezTo>
                  <a:cubicBezTo>
                    <a:pt x="206" y="457"/>
                    <a:pt x="228" y="365"/>
                    <a:pt x="228" y="365"/>
                  </a:cubicBezTo>
                  <a:cubicBezTo>
                    <a:pt x="228" y="365"/>
                    <a:pt x="251" y="274"/>
                    <a:pt x="228" y="183"/>
                  </a:cubicBezTo>
                  <a:cubicBezTo>
                    <a:pt x="206" y="69"/>
                    <a:pt x="137" y="0"/>
                    <a:pt x="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5" name="Google Shape;6345;p74"/>
            <p:cNvSpPr/>
            <p:nvPr/>
          </p:nvSpPr>
          <p:spPr>
            <a:xfrm>
              <a:off x="5704400" y="3137500"/>
              <a:ext cx="10875" cy="18575"/>
            </a:xfrm>
            <a:custGeom>
              <a:avLst/>
              <a:gdLst/>
              <a:ahLst/>
              <a:cxnLst/>
              <a:rect l="l" t="t" r="r" b="b"/>
              <a:pathLst>
                <a:path w="435" h="743" extrusionOk="0">
                  <a:moveTo>
                    <a:pt x="181" y="0"/>
                  </a:moveTo>
                  <a:cubicBezTo>
                    <a:pt x="174" y="0"/>
                    <a:pt x="167" y="1"/>
                    <a:pt x="161" y="3"/>
                  </a:cubicBezTo>
                  <a:cubicBezTo>
                    <a:pt x="47" y="49"/>
                    <a:pt x="1" y="231"/>
                    <a:pt x="24" y="437"/>
                  </a:cubicBezTo>
                  <a:cubicBezTo>
                    <a:pt x="63" y="615"/>
                    <a:pt x="155" y="742"/>
                    <a:pt x="238" y="742"/>
                  </a:cubicBezTo>
                  <a:cubicBezTo>
                    <a:pt x="251" y="742"/>
                    <a:pt x="263" y="739"/>
                    <a:pt x="275" y="733"/>
                  </a:cubicBezTo>
                  <a:cubicBezTo>
                    <a:pt x="389" y="711"/>
                    <a:pt x="435" y="528"/>
                    <a:pt x="412" y="323"/>
                  </a:cubicBezTo>
                  <a:cubicBezTo>
                    <a:pt x="369" y="132"/>
                    <a:pt x="268" y="0"/>
                    <a:pt x="181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6" name="Google Shape;6346;p74"/>
            <p:cNvSpPr/>
            <p:nvPr/>
          </p:nvSpPr>
          <p:spPr>
            <a:xfrm>
              <a:off x="5698700" y="3220875"/>
              <a:ext cx="99325" cy="150875"/>
            </a:xfrm>
            <a:custGeom>
              <a:avLst/>
              <a:gdLst/>
              <a:ahLst/>
              <a:cxnLst/>
              <a:rect l="l" t="t" r="r" b="b"/>
              <a:pathLst>
                <a:path w="3973" h="6035" extrusionOk="0">
                  <a:moveTo>
                    <a:pt x="1" y="0"/>
                  </a:moveTo>
                  <a:cubicBezTo>
                    <a:pt x="69" y="2283"/>
                    <a:pt x="229" y="4474"/>
                    <a:pt x="411" y="5570"/>
                  </a:cubicBezTo>
                  <a:cubicBezTo>
                    <a:pt x="411" y="5570"/>
                    <a:pt x="1162" y="6034"/>
                    <a:pt x="1785" y="6034"/>
                  </a:cubicBezTo>
                  <a:cubicBezTo>
                    <a:pt x="2024" y="6034"/>
                    <a:pt x="2245" y="5965"/>
                    <a:pt x="2397" y="5775"/>
                  </a:cubicBezTo>
                  <a:cubicBezTo>
                    <a:pt x="2397" y="5775"/>
                    <a:pt x="3196" y="3127"/>
                    <a:pt x="3972" y="434"/>
                  </a:cubicBezTo>
                  <a:lnTo>
                    <a:pt x="3972" y="434"/>
                  </a:lnTo>
                  <a:cubicBezTo>
                    <a:pt x="3523" y="659"/>
                    <a:pt x="3071" y="762"/>
                    <a:pt x="2596" y="762"/>
                  </a:cubicBezTo>
                  <a:cubicBezTo>
                    <a:pt x="1817" y="762"/>
                    <a:pt x="980" y="483"/>
                    <a:pt x="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7" name="Google Shape;6347;p74"/>
            <p:cNvSpPr/>
            <p:nvPr/>
          </p:nvSpPr>
          <p:spPr>
            <a:xfrm>
              <a:off x="5699275" y="3236850"/>
              <a:ext cx="94750" cy="20000"/>
            </a:xfrm>
            <a:custGeom>
              <a:avLst/>
              <a:gdLst/>
              <a:ahLst/>
              <a:cxnLst/>
              <a:rect l="l" t="t" r="r" b="b"/>
              <a:pathLst>
                <a:path w="3790" h="800" extrusionOk="0">
                  <a:moveTo>
                    <a:pt x="0" y="1"/>
                  </a:moveTo>
                  <a:cubicBezTo>
                    <a:pt x="0" y="23"/>
                    <a:pt x="0" y="46"/>
                    <a:pt x="0" y="46"/>
                  </a:cubicBezTo>
                  <a:cubicBezTo>
                    <a:pt x="0" y="46"/>
                    <a:pt x="0" y="69"/>
                    <a:pt x="23" y="69"/>
                  </a:cubicBezTo>
                  <a:cubicBezTo>
                    <a:pt x="206" y="183"/>
                    <a:pt x="480" y="343"/>
                    <a:pt x="754" y="457"/>
                  </a:cubicBezTo>
                  <a:cubicBezTo>
                    <a:pt x="1050" y="571"/>
                    <a:pt x="1347" y="662"/>
                    <a:pt x="1575" y="708"/>
                  </a:cubicBezTo>
                  <a:cubicBezTo>
                    <a:pt x="1804" y="754"/>
                    <a:pt x="1963" y="777"/>
                    <a:pt x="1963" y="777"/>
                  </a:cubicBezTo>
                  <a:cubicBezTo>
                    <a:pt x="1963" y="777"/>
                    <a:pt x="2100" y="799"/>
                    <a:pt x="2329" y="799"/>
                  </a:cubicBezTo>
                  <a:cubicBezTo>
                    <a:pt x="2580" y="799"/>
                    <a:pt x="2876" y="799"/>
                    <a:pt x="3173" y="708"/>
                  </a:cubicBezTo>
                  <a:cubicBezTo>
                    <a:pt x="3401" y="640"/>
                    <a:pt x="3630" y="548"/>
                    <a:pt x="3767" y="411"/>
                  </a:cubicBezTo>
                  <a:cubicBezTo>
                    <a:pt x="3789" y="389"/>
                    <a:pt x="3789" y="366"/>
                    <a:pt x="3789" y="343"/>
                  </a:cubicBezTo>
                  <a:lnTo>
                    <a:pt x="3789" y="343"/>
                  </a:lnTo>
                  <a:cubicBezTo>
                    <a:pt x="3653" y="457"/>
                    <a:pt x="3401" y="571"/>
                    <a:pt x="3150" y="640"/>
                  </a:cubicBezTo>
                  <a:cubicBezTo>
                    <a:pt x="2876" y="708"/>
                    <a:pt x="2557" y="708"/>
                    <a:pt x="2351" y="708"/>
                  </a:cubicBezTo>
                  <a:cubicBezTo>
                    <a:pt x="2123" y="685"/>
                    <a:pt x="1963" y="662"/>
                    <a:pt x="1963" y="662"/>
                  </a:cubicBezTo>
                  <a:cubicBezTo>
                    <a:pt x="1963" y="662"/>
                    <a:pt x="1826" y="662"/>
                    <a:pt x="1598" y="617"/>
                  </a:cubicBezTo>
                  <a:cubicBezTo>
                    <a:pt x="1370" y="571"/>
                    <a:pt x="1073" y="480"/>
                    <a:pt x="799" y="389"/>
                  </a:cubicBezTo>
                  <a:cubicBezTo>
                    <a:pt x="503" y="274"/>
                    <a:pt x="229" y="160"/>
                    <a:pt x="46" y="23"/>
                  </a:cubicBezTo>
                  <a:cubicBezTo>
                    <a:pt x="23" y="23"/>
                    <a:pt x="0" y="23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8" name="Google Shape;6348;p74"/>
            <p:cNvSpPr/>
            <p:nvPr/>
          </p:nvSpPr>
          <p:spPr>
            <a:xfrm>
              <a:off x="5698700" y="3220875"/>
              <a:ext cx="99325" cy="150875"/>
            </a:xfrm>
            <a:custGeom>
              <a:avLst/>
              <a:gdLst/>
              <a:ahLst/>
              <a:cxnLst/>
              <a:rect l="l" t="t" r="r" b="b"/>
              <a:pathLst>
                <a:path w="3973" h="6035" extrusionOk="0">
                  <a:moveTo>
                    <a:pt x="1" y="0"/>
                  </a:moveTo>
                  <a:cubicBezTo>
                    <a:pt x="1" y="23"/>
                    <a:pt x="1" y="46"/>
                    <a:pt x="1" y="69"/>
                  </a:cubicBezTo>
                  <a:cubicBezTo>
                    <a:pt x="663" y="708"/>
                    <a:pt x="2489" y="845"/>
                    <a:pt x="2808" y="936"/>
                  </a:cubicBezTo>
                  <a:cubicBezTo>
                    <a:pt x="3196" y="1073"/>
                    <a:pt x="2511" y="4451"/>
                    <a:pt x="1713" y="5045"/>
                  </a:cubicBezTo>
                  <a:cubicBezTo>
                    <a:pt x="1572" y="5158"/>
                    <a:pt x="1424" y="5206"/>
                    <a:pt x="1275" y="5206"/>
                  </a:cubicBezTo>
                  <a:cubicBezTo>
                    <a:pt x="915" y="5206"/>
                    <a:pt x="549" y="4931"/>
                    <a:pt x="275" y="4657"/>
                  </a:cubicBezTo>
                  <a:lnTo>
                    <a:pt x="275" y="4657"/>
                  </a:lnTo>
                  <a:cubicBezTo>
                    <a:pt x="320" y="4999"/>
                    <a:pt x="366" y="5319"/>
                    <a:pt x="411" y="5570"/>
                  </a:cubicBezTo>
                  <a:cubicBezTo>
                    <a:pt x="411" y="5570"/>
                    <a:pt x="1162" y="6034"/>
                    <a:pt x="1785" y="6034"/>
                  </a:cubicBezTo>
                  <a:cubicBezTo>
                    <a:pt x="2024" y="6034"/>
                    <a:pt x="2245" y="5965"/>
                    <a:pt x="2397" y="5775"/>
                  </a:cubicBezTo>
                  <a:cubicBezTo>
                    <a:pt x="2397" y="5775"/>
                    <a:pt x="3196" y="3127"/>
                    <a:pt x="3972" y="434"/>
                  </a:cubicBezTo>
                  <a:lnTo>
                    <a:pt x="3972" y="434"/>
                  </a:lnTo>
                  <a:cubicBezTo>
                    <a:pt x="3523" y="659"/>
                    <a:pt x="3071" y="762"/>
                    <a:pt x="2596" y="762"/>
                  </a:cubicBezTo>
                  <a:cubicBezTo>
                    <a:pt x="1817" y="762"/>
                    <a:pt x="980" y="483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49" name="Google Shape;6349;p74"/>
            <p:cNvSpPr/>
            <p:nvPr/>
          </p:nvSpPr>
          <p:spPr>
            <a:xfrm>
              <a:off x="5707825" y="3263600"/>
              <a:ext cx="10875" cy="18575"/>
            </a:xfrm>
            <a:custGeom>
              <a:avLst/>
              <a:gdLst/>
              <a:ahLst/>
              <a:cxnLst/>
              <a:rect l="l" t="t" r="r" b="b"/>
              <a:pathLst>
                <a:path w="435" h="743" extrusionOk="0">
                  <a:moveTo>
                    <a:pt x="181" y="1"/>
                  </a:moveTo>
                  <a:cubicBezTo>
                    <a:pt x="174" y="1"/>
                    <a:pt x="167" y="2"/>
                    <a:pt x="161" y="3"/>
                  </a:cubicBezTo>
                  <a:cubicBezTo>
                    <a:pt x="46" y="49"/>
                    <a:pt x="1" y="232"/>
                    <a:pt x="24" y="437"/>
                  </a:cubicBezTo>
                  <a:cubicBezTo>
                    <a:pt x="63" y="616"/>
                    <a:pt x="155" y="743"/>
                    <a:pt x="253" y="743"/>
                  </a:cubicBezTo>
                  <a:cubicBezTo>
                    <a:pt x="268" y="743"/>
                    <a:pt x="283" y="740"/>
                    <a:pt x="298" y="734"/>
                  </a:cubicBezTo>
                  <a:cubicBezTo>
                    <a:pt x="389" y="711"/>
                    <a:pt x="435" y="528"/>
                    <a:pt x="412" y="323"/>
                  </a:cubicBezTo>
                  <a:cubicBezTo>
                    <a:pt x="369" y="132"/>
                    <a:pt x="268" y="1"/>
                    <a:pt x="18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0" name="Google Shape;6350;p74"/>
            <p:cNvSpPr/>
            <p:nvPr/>
          </p:nvSpPr>
          <p:spPr>
            <a:xfrm>
              <a:off x="5711825" y="3288700"/>
              <a:ext cx="8025" cy="12750"/>
            </a:xfrm>
            <a:custGeom>
              <a:avLst/>
              <a:gdLst/>
              <a:ahLst/>
              <a:cxnLst/>
              <a:rect l="l" t="t" r="r" b="b"/>
              <a:pathLst>
                <a:path w="321" h="510" extrusionOk="0">
                  <a:moveTo>
                    <a:pt x="137" y="0"/>
                  </a:moveTo>
                  <a:cubicBezTo>
                    <a:pt x="129" y="0"/>
                    <a:pt x="122" y="1"/>
                    <a:pt x="115" y="4"/>
                  </a:cubicBezTo>
                  <a:cubicBezTo>
                    <a:pt x="46" y="26"/>
                    <a:pt x="1" y="141"/>
                    <a:pt x="23" y="300"/>
                  </a:cubicBezTo>
                  <a:cubicBezTo>
                    <a:pt x="44" y="423"/>
                    <a:pt x="119" y="509"/>
                    <a:pt x="184" y="509"/>
                  </a:cubicBezTo>
                  <a:cubicBezTo>
                    <a:pt x="192" y="509"/>
                    <a:pt x="199" y="508"/>
                    <a:pt x="206" y="506"/>
                  </a:cubicBezTo>
                  <a:cubicBezTo>
                    <a:pt x="275" y="483"/>
                    <a:pt x="320" y="369"/>
                    <a:pt x="297" y="209"/>
                  </a:cubicBezTo>
                  <a:cubicBezTo>
                    <a:pt x="277" y="86"/>
                    <a:pt x="201" y="0"/>
                    <a:pt x="13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1" name="Google Shape;6351;p74"/>
            <p:cNvSpPr/>
            <p:nvPr/>
          </p:nvSpPr>
          <p:spPr>
            <a:xfrm>
              <a:off x="5598050" y="3357825"/>
              <a:ext cx="160600" cy="60025"/>
            </a:xfrm>
            <a:custGeom>
              <a:avLst/>
              <a:gdLst/>
              <a:ahLst/>
              <a:cxnLst/>
              <a:rect l="l" t="t" r="r" b="b"/>
              <a:pathLst>
                <a:path w="6424" h="2401" extrusionOk="0">
                  <a:moveTo>
                    <a:pt x="4437" y="0"/>
                  </a:moveTo>
                  <a:cubicBezTo>
                    <a:pt x="4437" y="69"/>
                    <a:pt x="4437" y="92"/>
                    <a:pt x="4437" y="92"/>
                  </a:cubicBezTo>
                  <a:cubicBezTo>
                    <a:pt x="4437" y="92"/>
                    <a:pt x="124" y="411"/>
                    <a:pt x="55" y="1347"/>
                  </a:cubicBezTo>
                  <a:cubicBezTo>
                    <a:pt x="1" y="1902"/>
                    <a:pt x="1688" y="2401"/>
                    <a:pt x="3318" y="2401"/>
                  </a:cubicBezTo>
                  <a:cubicBezTo>
                    <a:pt x="4437" y="2401"/>
                    <a:pt x="5529" y="2166"/>
                    <a:pt x="6012" y="1553"/>
                  </a:cubicBezTo>
                  <a:cubicBezTo>
                    <a:pt x="6149" y="1142"/>
                    <a:pt x="6286" y="731"/>
                    <a:pt x="6423" y="297"/>
                  </a:cubicBezTo>
                  <a:lnTo>
                    <a:pt x="6423" y="297"/>
                  </a:lnTo>
                  <a:cubicBezTo>
                    <a:pt x="6169" y="432"/>
                    <a:pt x="5920" y="485"/>
                    <a:pt x="5687" y="485"/>
                  </a:cubicBezTo>
                  <a:cubicBezTo>
                    <a:pt x="5167" y="485"/>
                    <a:pt x="4721" y="221"/>
                    <a:pt x="443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2" name="Google Shape;6352;p74"/>
            <p:cNvSpPr/>
            <p:nvPr/>
          </p:nvSpPr>
          <p:spPr>
            <a:xfrm>
              <a:off x="5598050" y="3382925"/>
              <a:ext cx="152025" cy="34925"/>
            </a:xfrm>
            <a:custGeom>
              <a:avLst/>
              <a:gdLst/>
              <a:ahLst/>
              <a:cxnLst/>
              <a:rect l="l" t="t" r="r" b="b"/>
              <a:pathLst>
                <a:path w="6081" h="1397" extrusionOk="0">
                  <a:moveTo>
                    <a:pt x="260" y="1"/>
                  </a:moveTo>
                  <a:cubicBezTo>
                    <a:pt x="124" y="115"/>
                    <a:pt x="55" y="229"/>
                    <a:pt x="55" y="343"/>
                  </a:cubicBezTo>
                  <a:cubicBezTo>
                    <a:pt x="1" y="898"/>
                    <a:pt x="1688" y="1397"/>
                    <a:pt x="3318" y="1397"/>
                  </a:cubicBezTo>
                  <a:cubicBezTo>
                    <a:pt x="4437" y="1397"/>
                    <a:pt x="5529" y="1162"/>
                    <a:pt x="6012" y="549"/>
                  </a:cubicBezTo>
                  <a:cubicBezTo>
                    <a:pt x="6035" y="503"/>
                    <a:pt x="6058" y="434"/>
                    <a:pt x="6081" y="389"/>
                  </a:cubicBezTo>
                  <a:lnTo>
                    <a:pt x="6081" y="389"/>
                  </a:lnTo>
                  <a:cubicBezTo>
                    <a:pt x="5503" y="649"/>
                    <a:pt x="4660" y="799"/>
                    <a:pt x="3684" y="799"/>
                  </a:cubicBezTo>
                  <a:cubicBezTo>
                    <a:pt x="3119" y="799"/>
                    <a:pt x="2509" y="749"/>
                    <a:pt x="1881" y="640"/>
                  </a:cubicBezTo>
                  <a:cubicBezTo>
                    <a:pt x="900" y="480"/>
                    <a:pt x="466" y="252"/>
                    <a:pt x="2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3" name="Google Shape;6353;p74"/>
            <p:cNvSpPr/>
            <p:nvPr/>
          </p:nvSpPr>
          <p:spPr>
            <a:xfrm>
              <a:off x="5693000" y="3081600"/>
              <a:ext cx="26850" cy="95950"/>
            </a:xfrm>
            <a:custGeom>
              <a:avLst/>
              <a:gdLst/>
              <a:ahLst/>
              <a:cxnLst/>
              <a:rect l="l" t="t" r="r" b="b"/>
              <a:pathLst>
                <a:path w="1074" h="3838" extrusionOk="0">
                  <a:moveTo>
                    <a:pt x="1049" y="1"/>
                  </a:moveTo>
                  <a:cubicBezTo>
                    <a:pt x="1021" y="1"/>
                    <a:pt x="607" y="314"/>
                    <a:pt x="320" y="755"/>
                  </a:cubicBezTo>
                  <a:cubicBezTo>
                    <a:pt x="183" y="984"/>
                    <a:pt x="69" y="1235"/>
                    <a:pt x="46" y="1440"/>
                  </a:cubicBezTo>
                  <a:cubicBezTo>
                    <a:pt x="23" y="1554"/>
                    <a:pt x="23" y="1623"/>
                    <a:pt x="0" y="1691"/>
                  </a:cubicBezTo>
                  <a:cubicBezTo>
                    <a:pt x="0" y="1760"/>
                    <a:pt x="0" y="1782"/>
                    <a:pt x="0" y="1782"/>
                  </a:cubicBezTo>
                  <a:cubicBezTo>
                    <a:pt x="0" y="1782"/>
                    <a:pt x="0" y="1828"/>
                    <a:pt x="0" y="1874"/>
                  </a:cubicBezTo>
                  <a:cubicBezTo>
                    <a:pt x="23" y="1942"/>
                    <a:pt x="23" y="2011"/>
                    <a:pt x="23" y="2125"/>
                  </a:cubicBezTo>
                  <a:cubicBezTo>
                    <a:pt x="46" y="2307"/>
                    <a:pt x="69" y="2581"/>
                    <a:pt x="115" y="2832"/>
                  </a:cubicBezTo>
                  <a:cubicBezTo>
                    <a:pt x="181" y="3346"/>
                    <a:pt x="336" y="3837"/>
                    <a:pt x="385" y="3837"/>
                  </a:cubicBezTo>
                  <a:cubicBezTo>
                    <a:pt x="386" y="3837"/>
                    <a:pt x="387" y="3837"/>
                    <a:pt x="388" y="3837"/>
                  </a:cubicBezTo>
                  <a:cubicBezTo>
                    <a:pt x="411" y="3837"/>
                    <a:pt x="274" y="3335"/>
                    <a:pt x="251" y="2810"/>
                  </a:cubicBezTo>
                  <a:cubicBezTo>
                    <a:pt x="229" y="2559"/>
                    <a:pt x="229" y="2307"/>
                    <a:pt x="206" y="2102"/>
                  </a:cubicBezTo>
                  <a:cubicBezTo>
                    <a:pt x="206" y="2011"/>
                    <a:pt x="206" y="1919"/>
                    <a:pt x="206" y="1874"/>
                  </a:cubicBezTo>
                  <a:cubicBezTo>
                    <a:pt x="206" y="1805"/>
                    <a:pt x="206" y="1782"/>
                    <a:pt x="206" y="1782"/>
                  </a:cubicBezTo>
                  <a:cubicBezTo>
                    <a:pt x="206" y="1782"/>
                    <a:pt x="206" y="1760"/>
                    <a:pt x="206" y="1691"/>
                  </a:cubicBezTo>
                  <a:cubicBezTo>
                    <a:pt x="206" y="1645"/>
                    <a:pt x="206" y="1577"/>
                    <a:pt x="229" y="1486"/>
                  </a:cubicBezTo>
                  <a:cubicBezTo>
                    <a:pt x="251" y="1303"/>
                    <a:pt x="343" y="1052"/>
                    <a:pt x="457" y="824"/>
                  </a:cubicBezTo>
                  <a:cubicBezTo>
                    <a:pt x="685" y="390"/>
                    <a:pt x="1073" y="25"/>
                    <a:pt x="1050" y="2"/>
                  </a:cubicBezTo>
                  <a:cubicBezTo>
                    <a:pt x="1050" y="1"/>
                    <a:pt x="1050" y="1"/>
                    <a:pt x="1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4" name="Google Shape;6354;p74"/>
            <p:cNvSpPr/>
            <p:nvPr/>
          </p:nvSpPr>
          <p:spPr>
            <a:xfrm>
              <a:off x="5643925" y="2969225"/>
              <a:ext cx="561525" cy="279075"/>
            </a:xfrm>
            <a:custGeom>
              <a:avLst/>
              <a:gdLst/>
              <a:ahLst/>
              <a:cxnLst/>
              <a:rect l="l" t="t" r="r" b="b"/>
              <a:pathLst>
                <a:path w="22461" h="11163" extrusionOk="0">
                  <a:moveTo>
                    <a:pt x="10363" y="0"/>
                  </a:moveTo>
                  <a:cubicBezTo>
                    <a:pt x="10363" y="0"/>
                    <a:pt x="10112" y="959"/>
                    <a:pt x="8628" y="1507"/>
                  </a:cubicBezTo>
                  <a:cubicBezTo>
                    <a:pt x="7145" y="2055"/>
                    <a:pt x="4383" y="2397"/>
                    <a:pt x="2968" y="2557"/>
                  </a:cubicBezTo>
                  <a:cubicBezTo>
                    <a:pt x="0" y="2922"/>
                    <a:pt x="525" y="4680"/>
                    <a:pt x="525" y="4680"/>
                  </a:cubicBezTo>
                  <a:cubicBezTo>
                    <a:pt x="867" y="4557"/>
                    <a:pt x="1235" y="4499"/>
                    <a:pt x="1625" y="4499"/>
                  </a:cubicBezTo>
                  <a:cubicBezTo>
                    <a:pt x="3480" y="4499"/>
                    <a:pt x="5817" y="5798"/>
                    <a:pt x="7966" y="7533"/>
                  </a:cubicBezTo>
                  <a:cubicBezTo>
                    <a:pt x="10591" y="9633"/>
                    <a:pt x="13079" y="9633"/>
                    <a:pt x="14243" y="9678"/>
                  </a:cubicBezTo>
                  <a:cubicBezTo>
                    <a:pt x="15407" y="9724"/>
                    <a:pt x="16343" y="11162"/>
                    <a:pt x="16343" y="11162"/>
                  </a:cubicBezTo>
                  <a:cubicBezTo>
                    <a:pt x="22461" y="7693"/>
                    <a:pt x="20018" y="0"/>
                    <a:pt x="2001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5" name="Google Shape;6355;p74"/>
            <p:cNvSpPr/>
            <p:nvPr/>
          </p:nvSpPr>
          <p:spPr>
            <a:xfrm>
              <a:off x="5736925" y="2971375"/>
              <a:ext cx="426875" cy="276925"/>
            </a:xfrm>
            <a:custGeom>
              <a:avLst/>
              <a:gdLst/>
              <a:ahLst/>
              <a:cxnLst/>
              <a:rect l="l" t="t" r="r" b="b"/>
              <a:pathLst>
                <a:path w="17075" h="11077" extrusionOk="0">
                  <a:moveTo>
                    <a:pt x="8752" y="1"/>
                  </a:moveTo>
                  <a:cubicBezTo>
                    <a:pt x="7772" y="1"/>
                    <a:pt x="6964" y="115"/>
                    <a:pt x="6438" y="371"/>
                  </a:cubicBezTo>
                  <a:cubicBezTo>
                    <a:pt x="6346" y="508"/>
                    <a:pt x="6209" y="668"/>
                    <a:pt x="6050" y="805"/>
                  </a:cubicBezTo>
                  <a:cubicBezTo>
                    <a:pt x="6620" y="828"/>
                    <a:pt x="8538" y="919"/>
                    <a:pt x="8789" y="1763"/>
                  </a:cubicBezTo>
                  <a:cubicBezTo>
                    <a:pt x="8971" y="2357"/>
                    <a:pt x="7853" y="2996"/>
                    <a:pt x="6940" y="3407"/>
                  </a:cubicBezTo>
                  <a:cubicBezTo>
                    <a:pt x="8112" y="2946"/>
                    <a:pt x="9883" y="2307"/>
                    <a:pt x="10604" y="2307"/>
                  </a:cubicBezTo>
                  <a:cubicBezTo>
                    <a:pt x="10740" y="2307"/>
                    <a:pt x="10838" y="2329"/>
                    <a:pt x="10889" y="2380"/>
                  </a:cubicBezTo>
                  <a:cubicBezTo>
                    <a:pt x="11368" y="2836"/>
                    <a:pt x="8423" y="4662"/>
                    <a:pt x="7328" y="5050"/>
                  </a:cubicBezTo>
                  <a:cubicBezTo>
                    <a:pt x="7328" y="5050"/>
                    <a:pt x="10024" y="4395"/>
                    <a:pt x="11777" y="4395"/>
                  </a:cubicBezTo>
                  <a:cubicBezTo>
                    <a:pt x="12361" y="4395"/>
                    <a:pt x="12840" y="4468"/>
                    <a:pt x="13080" y="4662"/>
                  </a:cubicBezTo>
                  <a:cubicBezTo>
                    <a:pt x="14016" y="5415"/>
                    <a:pt x="11984" y="7744"/>
                    <a:pt x="10957" y="8040"/>
                  </a:cubicBezTo>
                  <a:cubicBezTo>
                    <a:pt x="10881" y="8061"/>
                    <a:pt x="10782" y="8071"/>
                    <a:pt x="10664" y="8071"/>
                  </a:cubicBezTo>
                  <a:cubicBezTo>
                    <a:pt x="9220" y="8071"/>
                    <a:pt x="4873" y="6600"/>
                    <a:pt x="3607" y="5461"/>
                  </a:cubicBezTo>
                  <a:cubicBezTo>
                    <a:pt x="2215" y="4229"/>
                    <a:pt x="1" y="3749"/>
                    <a:pt x="1" y="3749"/>
                  </a:cubicBezTo>
                  <a:lnTo>
                    <a:pt x="1" y="3749"/>
                  </a:lnTo>
                  <a:cubicBezTo>
                    <a:pt x="1" y="3749"/>
                    <a:pt x="2877" y="5301"/>
                    <a:pt x="3493" y="6009"/>
                  </a:cubicBezTo>
                  <a:cubicBezTo>
                    <a:pt x="4109" y="6694"/>
                    <a:pt x="6004" y="7675"/>
                    <a:pt x="6803" y="8132"/>
                  </a:cubicBezTo>
                  <a:cubicBezTo>
                    <a:pt x="6977" y="8239"/>
                    <a:pt x="6943" y="8296"/>
                    <a:pt x="6756" y="8296"/>
                  </a:cubicBezTo>
                  <a:cubicBezTo>
                    <a:pt x="6427" y="8296"/>
                    <a:pt x="5623" y="8122"/>
                    <a:pt x="4634" y="7744"/>
                  </a:cubicBezTo>
                  <a:lnTo>
                    <a:pt x="4634" y="7744"/>
                  </a:lnTo>
                  <a:cubicBezTo>
                    <a:pt x="7100" y="9547"/>
                    <a:pt x="9428" y="9547"/>
                    <a:pt x="10523" y="9592"/>
                  </a:cubicBezTo>
                  <a:cubicBezTo>
                    <a:pt x="11687" y="9638"/>
                    <a:pt x="12623" y="11076"/>
                    <a:pt x="12623" y="11076"/>
                  </a:cubicBezTo>
                  <a:cubicBezTo>
                    <a:pt x="17074" y="8542"/>
                    <a:pt x="16983" y="3772"/>
                    <a:pt x="16618" y="1375"/>
                  </a:cubicBezTo>
                  <a:cubicBezTo>
                    <a:pt x="13931" y="558"/>
                    <a:pt x="10919" y="1"/>
                    <a:pt x="875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6" name="Google Shape;6356;p74"/>
            <p:cNvSpPr/>
            <p:nvPr/>
          </p:nvSpPr>
          <p:spPr>
            <a:xfrm>
              <a:off x="5883025" y="3056525"/>
              <a:ext cx="27400" cy="11450"/>
            </a:xfrm>
            <a:custGeom>
              <a:avLst/>
              <a:gdLst/>
              <a:ahLst/>
              <a:cxnLst/>
              <a:rect l="l" t="t" r="r" b="b"/>
              <a:pathLst>
                <a:path w="1096" h="458" extrusionOk="0">
                  <a:moveTo>
                    <a:pt x="1096" y="1"/>
                  </a:moveTo>
                  <a:cubicBezTo>
                    <a:pt x="457" y="252"/>
                    <a:pt x="0" y="457"/>
                    <a:pt x="0" y="457"/>
                  </a:cubicBezTo>
                  <a:cubicBezTo>
                    <a:pt x="0" y="457"/>
                    <a:pt x="502" y="275"/>
                    <a:pt x="1096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7" name="Google Shape;6357;p74"/>
            <p:cNvSpPr/>
            <p:nvPr/>
          </p:nvSpPr>
          <p:spPr>
            <a:xfrm>
              <a:off x="5662750" y="3055375"/>
              <a:ext cx="172350" cy="66225"/>
            </a:xfrm>
            <a:custGeom>
              <a:avLst/>
              <a:gdLst/>
              <a:ahLst/>
              <a:cxnLst/>
              <a:rect l="l" t="t" r="r" b="b"/>
              <a:pathLst>
                <a:path w="6894" h="2649" extrusionOk="0">
                  <a:moveTo>
                    <a:pt x="1391" y="0"/>
                  </a:moveTo>
                  <a:cubicBezTo>
                    <a:pt x="1091" y="0"/>
                    <a:pt x="807" y="25"/>
                    <a:pt x="571" y="70"/>
                  </a:cubicBezTo>
                  <a:cubicBezTo>
                    <a:pt x="389" y="92"/>
                    <a:pt x="252" y="138"/>
                    <a:pt x="160" y="161"/>
                  </a:cubicBezTo>
                  <a:cubicBezTo>
                    <a:pt x="46" y="184"/>
                    <a:pt x="1" y="207"/>
                    <a:pt x="1" y="207"/>
                  </a:cubicBezTo>
                  <a:cubicBezTo>
                    <a:pt x="1" y="211"/>
                    <a:pt x="8" y="213"/>
                    <a:pt x="23" y="213"/>
                  </a:cubicBezTo>
                  <a:cubicBezTo>
                    <a:pt x="89" y="213"/>
                    <a:pt x="296" y="175"/>
                    <a:pt x="594" y="138"/>
                  </a:cubicBezTo>
                  <a:cubicBezTo>
                    <a:pt x="748" y="118"/>
                    <a:pt x="930" y="106"/>
                    <a:pt x="1124" y="106"/>
                  </a:cubicBezTo>
                  <a:cubicBezTo>
                    <a:pt x="1363" y="106"/>
                    <a:pt x="1621" y="123"/>
                    <a:pt x="1872" y="161"/>
                  </a:cubicBezTo>
                  <a:cubicBezTo>
                    <a:pt x="2329" y="229"/>
                    <a:pt x="2785" y="366"/>
                    <a:pt x="3105" y="480"/>
                  </a:cubicBezTo>
                  <a:cubicBezTo>
                    <a:pt x="3265" y="549"/>
                    <a:pt x="3402" y="617"/>
                    <a:pt x="3493" y="640"/>
                  </a:cubicBezTo>
                  <a:cubicBezTo>
                    <a:pt x="3584" y="686"/>
                    <a:pt x="3653" y="709"/>
                    <a:pt x="3653" y="709"/>
                  </a:cubicBezTo>
                  <a:cubicBezTo>
                    <a:pt x="3653" y="709"/>
                    <a:pt x="3698" y="732"/>
                    <a:pt x="3790" y="777"/>
                  </a:cubicBezTo>
                  <a:cubicBezTo>
                    <a:pt x="3881" y="823"/>
                    <a:pt x="4018" y="891"/>
                    <a:pt x="4178" y="960"/>
                  </a:cubicBezTo>
                  <a:cubicBezTo>
                    <a:pt x="4497" y="1120"/>
                    <a:pt x="4908" y="1371"/>
                    <a:pt x="5296" y="1599"/>
                  </a:cubicBezTo>
                  <a:cubicBezTo>
                    <a:pt x="5707" y="1873"/>
                    <a:pt x="6095" y="2124"/>
                    <a:pt x="6392" y="2329"/>
                  </a:cubicBezTo>
                  <a:cubicBezTo>
                    <a:pt x="6688" y="2512"/>
                    <a:pt x="6894" y="2649"/>
                    <a:pt x="6894" y="2649"/>
                  </a:cubicBezTo>
                  <a:cubicBezTo>
                    <a:pt x="6894" y="2626"/>
                    <a:pt x="6711" y="2489"/>
                    <a:pt x="6437" y="2261"/>
                  </a:cubicBezTo>
                  <a:cubicBezTo>
                    <a:pt x="6163" y="2033"/>
                    <a:pt x="5775" y="1759"/>
                    <a:pt x="5387" y="1485"/>
                  </a:cubicBezTo>
                  <a:cubicBezTo>
                    <a:pt x="4977" y="1211"/>
                    <a:pt x="4589" y="960"/>
                    <a:pt x="4269" y="800"/>
                  </a:cubicBezTo>
                  <a:cubicBezTo>
                    <a:pt x="4109" y="709"/>
                    <a:pt x="3972" y="640"/>
                    <a:pt x="3881" y="595"/>
                  </a:cubicBezTo>
                  <a:cubicBezTo>
                    <a:pt x="3790" y="549"/>
                    <a:pt x="3721" y="526"/>
                    <a:pt x="3721" y="526"/>
                  </a:cubicBezTo>
                  <a:cubicBezTo>
                    <a:pt x="3721" y="526"/>
                    <a:pt x="3676" y="503"/>
                    <a:pt x="3584" y="458"/>
                  </a:cubicBezTo>
                  <a:cubicBezTo>
                    <a:pt x="3470" y="435"/>
                    <a:pt x="3333" y="366"/>
                    <a:pt x="3173" y="321"/>
                  </a:cubicBezTo>
                  <a:cubicBezTo>
                    <a:pt x="2831" y="184"/>
                    <a:pt x="2374" y="70"/>
                    <a:pt x="1895" y="24"/>
                  </a:cubicBezTo>
                  <a:cubicBezTo>
                    <a:pt x="1725" y="8"/>
                    <a:pt x="1556" y="0"/>
                    <a:pt x="1391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8" name="Google Shape;6358;p74"/>
            <p:cNvSpPr/>
            <p:nvPr/>
          </p:nvSpPr>
          <p:spPr>
            <a:xfrm>
              <a:off x="5859625" y="3144925"/>
              <a:ext cx="196325" cy="80575"/>
            </a:xfrm>
            <a:custGeom>
              <a:avLst/>
              <a:gdLst/>
              <a:ahLst/>
              <a:cxnLst/>
              <a:rect l="l" t="t" r="r" b="b"/>
              <a:pathLst>
                <a:path w="7853" h="3223" extrusionOk="0">
                  <a:moveTo>
                    <a:pt x="3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46" y="48"/>
                    <a:pt x="137" y="140"/>
                  </a:cubicBezTo>
                  <a:cubicBezTo>
                    <a:pt x="229" y="208"/>
                    <a:pt x="366" y="322"/>
                    <a:pt x="548" y="414"/>
                  </a:cubicBezTo>
                  <a:cubicBezTo>
                    <a:pt x="891" y="642"/>
                    <a:pt x="1416" y="824"/>
                    <a:pt x="1963" y="961"/>
                  </a:cubicBezTo>
                  <a:cubicBezTo>
                    <a:pt x="2511" y="1098"/>
                    <a:pt x="3036" y="1167"/>
                    <a:pt x="3447" y="1235"/>
                  </a:cubicBezTo>
                  <a:cubicBezTo>
                    <a:pt x="3858" y="1304"/>
                    <a:pt x="4132" y="1327"/>
                    <a:pt x="4132" y="1327"/>
                  </a:cubicBezTo>
                  <a:cubicBezTo>
                    <a:pt x="4132" y="1327"/>
                    <a:pt x="4406" y="1372"/>
                    <a:pt x="4794" y="1441"/>
                  </a:cubicBezTo>
                  <a:cubicBezTo>
                    <a:pt x="5205" y="1509"/>
                    <a:pt x="5752" y="1623"/>
                    <a:pt x="6255" y="1829"/>
                  </a:cubicBezTo>
                  <a:cubicBezTo>
                    <a:pt x="6757" y="2034"/>
                    <a:pt x="7190" y="2354"/>
                    <a:pt x="7441" y="2673"/>
                  </a:cubicBezTo>
                  <a:cubicBezTo>
                    <a:pt x="7704" y="2979"/>
                    <a:pt x="7799" y="3222"/>
                    <a:pt x="7826" y="3222"/>
                  </a:cubicBezTo>
                  <a:cubicBezTo>
                    <a:pt x="7827" y="3222"/>
                    <a:pt x="7828" y="3222"/>
                    <a:pt x="7829" y="3221"/>
                  </a:cubicBezTo>
                  <a:cubicBezTo>
                    <a:pt x="7852" y="3221"/>
                    <a:pt x="7807" y="3153"/>
                    <a:pt x="7761" y="3061"/>
                  </a:cubicBezTo>
                  <a:cubicBezTo>
                    <a:pt x="7738" y="2993"/>
                    <a:pt x="7715" y="2924"/>
                    <a:pt x="7670" y="2856"/>
                  </a:cubicBezTo>
                  <a:cubicBezTo>
                    <a:pt x="7624" y="2787"/>
                    <a:pt x="7578" y="2696"/>
                    <a:pt x="7510" y="2628"/>
                  </a:cubicBezTo>
                  <a:cubicBezTo>
                    <a:pt x="7259" y="2285"/>
                    <a:pt x="6825" y="1920"/>
                    <a:pt x="6300" y="1692"/>
                  </a:cubicBezTo>
                  <a:cubicBezTo>
                    <a:pt x="5798" y="1463"/>
                    <a:pt x="5250" y="1349"/>
                    <a:pt x="4839" y="1258"/>
                  </a:cubicBezTo>
                  <a:cubicBezTo>
                    <a:pt x="4428" y="1167"/>
                    <a:pt x="4155" y="1144"/>
                    <a:pt x="4155" y="1144"/>
                  </a:cubicBezTo>
                  <a:cubicBezTo>
                    <a:pt x="4155" y="1144"/>
                    <a:pt x="3881" y="1098"/>
                    <a:pt x="3470" y="1053"/>
                  </a:cubicBezTo>
                  <a:cubicBezTo>
                    <a:pt x="3082" y="984"/>
                    <a:pt x="2534" y="939"/>
                    <a:pt x="1986" y="824"/>
                  </a:cubicBezTo>
                  <a:cubicBezTo>
                    <a:pt x="1461" y="710"/>
                    <a:pt x="936" y="550"/>
                    <a:pt x="594" y="345"/>
                  </a:cubicBezTo>
                  <a:cubicBezTo>
                    <a:pt x="250" y="173"/>
                    <a:pt x="27" y="1"/>
                    <a:pt x="3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59" name="Google Shape;6359;p74"/>
            <p:cNvSpPr/>
            <p:nvPr/>
          </p:nvSpPr>
          <p:spPr>
            <a:xfrm>
              <a:off x="5652475" y="2976075"/>
              <a:ext cx="254525" cy="114725"/>
            </a:xfrm>
            <a:custGeom>
              <a:avLst/>
              <a:gdLst/>
              <a:ahLst/>
              <a:cxnLst/>
              <a:rect l="l" t="t" r="r" b="b"/>
              <a:pathLst>
                <a:path w="10181" h="4589" extrusionOk="0">
                  <a:moveTo>
                    <a:pt x="10181" y="0"/>
                  </a:moveTo>
                  <a:cubicBezTo>
                    <a:pt x="10158" y="0"/>
                    <a:pt x="10090" y="46"/>
                    <a:pt x="9953" y="137"/>
                  </a:cubicBezTo>
                  <a:cubicBezTo>
                    <a:pt x="9816" y="251"/>
                    <a:pt x="9633" y="388"/>
                    <a:pt x="9405" y="548"/>
                  </a:cubicBezTo>
                  <a:cubicBezTo>
                    <a:pt x="8948" y="868"/>
                    <a:pt x="8309" y="1210"/>
                    <a:pt x="7556" y="1301"/>
                  </a:cubicBezTo>
                  <a:cubicBezTo>
                    <a:pt x="6826" y="1438"/>
                    <a:pt x="6095" y="1575"/>
                    <a:pt x="5547" y="1689"/>
                  </a:cubicBezTo>
                  <a:cubicBezTo>
                    <a:pt x="5273" y="1735"/>
                    <a:pt x="5045" y="1758"/>
                    <a:pt x="4885" y="1781"/>
                  </a:cubicBezTo>
                  <a:cubicBezTo>
                    <a:pt x="4726" y="1804"/>
                    <a:pt x="4634" y="1826"/>
                    <a:pt x="4634" y="1826"/>
                  </a:cubicBezTo>
                  <a:cubicBezTo>
                    <a:pt x="4634" y="1826"/>
                    <a:pt x="4269" y="1895"/>
                    <a:pt x="3721" y="1986"/>
                  </a:cubicBezTo>
                  <a:cubicBezTo>
                    <a:pt x="3447" y="2032"/>
                    <a:pt x="3128" y="2077"/>
                    <a:pt x="2785" y="2146"/>
                  </a:cubicBezTo>
                  <a:cubicBezTo>
                    <a:pt x="2443" y="2214"/>
                    <a:pt x="2078" y="2306"/>
                    <a:pt x="1713" y="2443"/>
                  </a:cubicBezTo>
                  <a:cubicBezTo>
                    <a:pt x="1370" y="2557"/>
                    <a:pt x="1028" y="2717"/>
                    <a:pt x="731" y="2922"/>
                  </a:cubicBezTo>
                  <a:cubicBezTo>
                    <a:pt x="434" y="3127"/>
                    <a:pt x="206" y="3379"/>
                    <a:pt x="92" y="3652"/>
                  </a:cubicBezTo>
                  <a:cubicBezTo>
                    <a:pt x="1" y="3926"/>
                    <a:pt x="24" y="4177"/>
                    <a:pt x="69" y="4337"/>
                  </a:cubicBezTo>
                  <a:cubicBezTo>
                    <a:pt x="92" y="4428"/>
                    <a:pt x="115" y="4474"/>
                    <a:pt x="138" y="4520"/>
                  </a:cubicBezTo>
                  <a:cubicBezTo>
                    <a:pt x="138" y="4565"/>
                    <a:pt x="161" y="4588"/>
                    <a:pt x="161" y="4588"/>
                  </a:cubicBezTo>
                  <a:cubicBezTo>
                    <a:pt x="161" y="4565"/>
                    <a:pt x="138" y="4497"/>
                    <a:pt x="115" y="4337"/>
                  </a:cubicBezTo>
                  <a:cubicBezTo>
                    <a:pt x="69" y="4177"/>
                    <a:pt x="69" y="3926"/>
                    <a:pt x="183" y="3698"/>
                  </a:cubicBezTo>
                  <a:cubicBezTo>
                    <a:pt x="275" y="3447"/>
                    <a:pt x="503" y="3196"/>
                    <a:pt x="800" y="3013"/>
                  </a:cubicBezTo>
                  <a:cubicBezTo>
                    <a:pt x="1074" y="2831"/>
                    <a:pt x="1416" y="2694"/>
                    <a:pt x="1758" y="2580"/>
                  </a:cubicBezTo>
                  <a:cubicBezTo>
                    <a:pt x="2101" y="2466"/>
                    <a:pt x="2466" y="2374"/>
                    <a:pt x="2808" y="2306"/>
                  </a:cubicBezTo>
                  <a:cubicBezTo>
                    <a:pt x="3151" y="2260"/>
                    <a:pt x="3470" y="2214"/>
                    <a:pt x="3744" y="2169"/>
                  </a:cubicBezTo>
                  <a:cubicBezTo>
                    <a:pt x="4292" y="2077"/>
                    <a:pt x="4657" y="2032"/>
                    <a:pt x="4657" y="2032"/>
                  </a:cubicBezTo>
                  <a:cubicBezTo>
                    <a:pt x="4657" y="2032"/>
                    <a:pt x="4748" y="2009"/>
                    <a:pt x="4908" y="1986"/>
                  </a:cubicBezTo>
                  <a:cubicBezTo>
                    <a:pt x="5068" y="1963"/>
                    <a:pt x="5319" y="1918"/>
                    <a:pt x="5593" y="1872"/>
                  </a:cubicBezTo>
                  <a:cubicBezTo>
                    <a:pt x="6141" y="1758"/>
                    <a:pt x="6871" y="1598"/>
                    <a:pt x="7602" y="1461"/>
                  </a:cubicBezTo>
                  <a:cubicBezTo>
                    <a:pt x="7761" y="1416"/>
                    <a:pt x="7967" y="1370"/>
                    <a:pt x="8127" y="1324"/>
                  </a:cubicBezTo>
                  <a:cubicBezTo>
                    <a:pt x="8309" y="1256"/>
                    <a:pt x="8492" y="1210"/>
                    <a:pt x="8652" y="1119"/>
                  </a:cubicBezTo>
                  <a:cubicBezTo>
                    <a:pt x="8971" y="959"/>
                    <a:pt x="9222" y="776"/>
                    <a:pt x="9450" y="594"/>
                  </a:cubicBezTo>
                  <a:cubicBezTo>
                    <a:pt x="9679" y="434"/>
                    <a:pt x="9861" y="274"/>
                    <a:pt x="9975" y="183"/>
                  </a:cubicBezTo>
                  <a:cubicBezTo>
                    <a:pt x="10112" y="69"/>
                    <a:pt x="10181" y="23"/>
                    <a:pt x="10181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0" name="Google Shape;6360;p74"/>
            <p:cNvSpPr/>
            <p:nvPr/>
          </p:nvSpPr>
          <p:spPr>
            <a:xfrm>
              <a:off x="5832225" y="3007975"/>
              <a:ext cx="174650" cy="64200"/>
            </a:xfrm>
            <a:custGeom>
              <a:avLst/>
              <a:gdLst/>
              <a:ahLst/>
              <a:cxnLst/>
              <a:rect l="l" t="t" r="r" b="b"/>
              <a:pathLst>
                <a:path w="6986" h="2568" extrusionOk="0">
                  <a:moveTo>
                    <a:pt x="6960" y="0"/>
                  </a:moveTo>
                  <a:cubicBezTo>
                    <a:pt x="6939" y="0"/>
                    <a:pt x="6761" y="153"/>
                    <a:pt x="6483" y="345"/>
                  </a:cubicBezTo>
                  <a:cubicBezTo>
                    <a:pt x="6209" y="550"/>
                    <a:pt x="5798" y="801"/>
                    <a:pt x="5388" y="1053"/>
                  </a:cubicBezTo>
                  <a:cubicBezTo>
                    <a:pt x="4977" y="1281"/>
                    <a:pt x="4566" y="1486"/>
                    <a:pt x="4223" y="1623"/>
                  </a:cubicBezTo>
                  <a:cubicBezTo>
                    <a:pt x="3904" y="1760"/>
                    <a:pt x="3698" y="1851"/>
                    <a:pt x="3698" y="1851"/>
                  </a:cubicBezTo>
                  <a:cubicBezTo>
                    <a:pt x="3698" y="1851"/>
                    <a:pt x="3630" y="1874"/>
                    <a:pt x="3539" y="1897"/>
                  </a:cubicBezTo>
                  <a:cubicBezTo>
                    <a:pt x="3447" y="1943"/>
                    <a:pt x="3310" y="1988"/>
                    <a:pt x="3128" y="2057"/>
                  </a:cubicBezTo>
                  <a:cubicBezTo>
                    <a:pt x="2808" y="2171"/>
                    <a:pt x="2352" y="2285"/>
                    <a:pt x="1895" y="2376"/>
                  </a:cubicBezTo>
                  <a:cubicBezTo>
                    <a:pt x="1501" y="2433"/>
                    <a:pt x="1122" y="2474"/>
                    <a:pt x="796" y="2474"/>
                  </a:cubicBezTo>
                  <a:cubicBezTo>
                    <a:pt x="726" y="2474"/>
                    <a:pt x="659" y="2472"/>
                    <a:pt x="594" y="2468"/>
                  </a:cubicBezTo>
                  <a:cubicBezTo>
                    <a:pt x="366" y="2468"/>
                    <a:pt x="178" y="2458"/>
                    <a:pt x="79" y="2458"/>
                  </a:cubicBezTo>
                  <a:cubicBezTo>
                    <a:pt x="29" y="2458"/>
                    <a:pt x="1" y="2460"/>
                    <a:pt x="1" y="2468"/>
                  </a:cubicBezTo>
                  <a:cubicBezTo>
                    <a:pt x="1" y="2468"/>
                    <a:pt x="69" y="2491"/>
                    <a:pt x="161" y="2513"/>
                  </a:cubicBezTo>
                  <a:cubicBezTo>
                    <a:pt x="275" y="2513"/>
                    <a:pt x="412" y="2559"/>
                    <a:pt x="594" y="2559"/>
                  </a:cubicBezTo>
                  <a:cubicBezTo>
                    <a:pt x="692" y="2565"/>
                    <a:pt x="798" y="2568"/>
                    <a:pt x="910" y="2568"/>
                  </a:cubicBezTo>
                  <a:cubicBezTo>
                    <a:pt x="1216" y="2568"/>
                    <a:pt x="1567" y="2547"/>
                    <a:pt x="1918" y="2513"/>
                  </a:cubicBezTo>
                  <a:cubicBezTo>
                    <a:pt x="2375" y="2445"/>
                    <a:pt x="2854" y="2331"/>
                    <a:pt x="3196" y="2239"/>
                  </a:cubicBezTo>
                  <a:cubicBezTo>
                    <a:pt x="3356" y="2171"/>
                    <a:pt x="3516" y="2125"/>
                    <a:pt x="3607" y="2103"/>
                  </a:cubicBezTo>
                  <a:cubicBezTo>
                    <a:pt x="3698" y="2057"/>
                    <a:pt x="3767" y="2034"/>
                    <a:pt x="3767" y="2034"/>
                  </a:cubicBezTo>
                  <a:cubicBezTo>
                    <a:pt x="3767" y="2034"/>
                    <a:pt x="3995" y="1943"/>
                    <a:pt x="4315" y="1806"/>
                  </a:cubicBezTo>
                  <a:cubicBezTo>
                    <a:pt x="4634" y="1646"/>
                    <a:pt x="5068" y="1418"/>
                    <a:pt x="5479" y="1167"/>
                  </a:cubicBezTo>
                  <a:cubicBezTo>
                    <a:pt x="5867" y="916"/>
                    <a:pt x="6255" y="642"/>
                    <a:pt x="6529" y="413"/>
                  </a:cubicBezTo>
                  <a:cubicBezTo>
                    <a:pt x="6666" y="299"/>
                    <a:pt x="6780" y="185"/>
                    <a:pt x="6848" y="117"/>
                  </a:cubicBezTo>
                  <a:cubicBezTo>
                    <a:pt x="6940" y="48"/>
                    <a:pt x="6985" y="3"/>
                    <a:pt x="6962" y="3"/>
                  </a:cubicBezTo>
                  <a:cubicBezTo>
                    <a:pt x="6962" y="1"/>
                    <a:pt x="6962" y="0"/>
                    <a:pt x="6960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1" name="Google Shape;6361;p74"/>
            <p:cNvSpPr/>
            <p:nvPr/>
          </p:nvSpPr>
          <p:spPr>
            <a:xfrm>
              <a:off x="5888725" y="3071325"/>
              <a:ext cx="84475" cy="34300"/>
            </a:xfrm>
            <a:custGeom>
              <a:avLst/>
              <a:gdLst/>
              <a:ahLst/>
              <a:cxnLst/>
              <a:rect l="l" t="t" r="r" b="b"/>
              <a:pathLst>
                <a:path w="3379" h="1372" extrusionOk="0">
                  <a:moveTo>
                    <a:pt x="3374" y="1"/>
                  </a:moveTo>
                  <a:cubicBezTo>
                    <a:pt x="3323" y="1"/>
                    <a:pt x="2950" y="239"/>
                    <a:pt x="2557" y="436"/>
                  </a:cubicBezTo>
                  <a:cubicBezTo>
                    <a:pt x="2146" y="664"/>
                    <a:pt x="1735" y="847"/>
                    <a:pt x="1735" y="847"/>
                  </a:cubicBezTo>
                  <a:cubicBezTo>
                    <a:pt x="1735" y="847"/>
                    <a:pt x="1644" y="892"/>
                    <a:pt x="1484" y="961"/>
                  </a:cubicBezTo>
                  <a:cubicBezTo>
                    <a:pt x="1324" y="1029"/>
                    <a:pt x="1119" y="1121"/>
                    <a:pt x="891" y="1166"/>
                  </a:cubicBezTo>
                  <a:cubicBezTo>
                    <a:pt x="685" y="1235"/>
                    <a:pt x="457" y="1280"/>
                    <a:pt x="274" y="1280"/>
                  </a:cubicBezTo>
                  <a:cubicBezTo>
                    <a:pt x="115" y="1303"/>
                    <a:pt x="0" y="1303"/>
                    <a:pt x="0" y="1303"/>
                  </a:cubicBezTo>
                  <a:cubicBezTo>
                    <a:pt x="0" y="1326"/>
                    <a:pt x="115" y="1349"/>
                    <a:pt x="274" y="1372"/>
                  </a:cubicBezTo>
                  <a:cubicBezTo>
                    <a:pt x="457" y="1372"/>
                    <a:pt x="685" y="1349"/>
                    <a:pt x="936" y="1326"/>
                  </a:cubicBezTo>
                  <a:cubicBezTo>
                    <a:pt x="1165" y="1258"/>
                    <a:pt x="1370" y="1189"/>
                    <a:pt x="1553" y="1143"/>
                  </a:cubicBezTo>
                  <a:cubicBezTo>
                    <a:pt x="1712" y="1075"/>
                    <a:pt x="1826" y="1029"/>
                    <a:pt x="1826" y="1029"/>
                  </a:cubicBezTo>
                  <a:cubicBezTo>
                    <a:pt x="1826" y="1029"/>
                    <a:pt x="2237" y="824"/>
                    <a:pt x="2625" y="573"/>
                  </a:cubicBezTo>
                  <a:cubicBezTo>
                    <a:pt x="3013" y="322"/>
                    <a:pt x="3379" y="25"/>
                    <a:pt x="3379" y="2"/>
                  </a:cubicBezTo>
                  <a:cubicBezTo>
                    <a:pt x="3378" y="1"/>
                    <a:pt x="3376" y="1"/>
                    <a:pt x="3374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2" name="Google Shape;6362;p74"/>
            <p:cNvSpPr/>
            <p:nvPr/>
          </p:nvSpPr>
          <p:spPr>
            <a:xfrm>
              <a:off x="5998275" y="3100475"/>
              <a:ext cx="157525" cy="158425"/>
            </a:xfrm>
            <a:custGeom>
              <a:avLst/>
              <a:gdLst/>
              <a:ahLst/>
              <a:cxnLst/>
              <a:rect l="l" t="t" r="r" b="b"/>
              <a:pathLst>
                <a:path w="6301" h="6337" extrusionOk="0">
                  <a:moveTo>
                    <a:pt x="6278" y="0"/>
                  </a:moveTo>
                  <a:cubicBezTo>
                    <a:pt x="6278" y="0"/>
                    <a:pt x="6278" y="23"/>
                    <a:pt x="6278" y="46"/>
                  </a:cubicBezTo>
                  <a:cubicBezTo>
                    <a:pt x="6255" y="69"/>
                    <a:pt x="6255" y="92"/>
                    <a:pt x="6255" y="114"/>
                  </a:cubicBezTo>
                  <a:cubicBezTo>
                    <a:pt x="6255" y="114"/>
                    <a:pt x="6232" y="137"/>
                    <a:pt x="6232" y="137"/>
                  </a:cubicBezTo>
                  <a:cubicBezTo>
                    <a:pt x="6209" y="160"/>
                    <a:pt x="6209" y="183"/>
                    <a:pt x="6209" y="206"/>
                  </a:cubicBezTo>
                  <a:cubicBezTo>
                    <a:pt x="6187" y="320"/>
                    <a:pt x="6118" y="502"/>
                    <a:pt x="6072" y="731"/>
                  </a:cubicBezTo>
                  <a:cubicBezTo>
                    <a:pt x="6004" y="936"/>
                    <a:pt x="5913" y="1187"/>
                    <a:pt x="5821" y="1461"/>
                  </a:cubicBezTo>
                  <a:cubicBezTo>
                    <a:pt x="5753" y="1598"/>
                    <a:pt x="5707" y="1712"/>
                    <a:pt x="5639" y="1849"/>
                  </a:cubicBezTo>
                  <a:cubicBezTo>
                    <a:pt x="5616" y="1918"/>
                    <a:pt x="5593" y="1986"/>
                    <a:pt x="5570" y="2055"/>
                  </a:cubicBezTo>
                  <a:lnTo>
                    <a:pt x="5456" y="2260"/>
                  </a:lnTo>
                  <a:cubicBezTo>
                    <a:pt x="5388" y="2397"/>
                    <a:pt x="5319" y="2534"/>
                    <a:pt x="5251" y="2671"/>
                  </a:cubicBezTo>
                  <a:cubicBezTo>
                    <a:pt x="5182" y="2785"/>
                    <a:pt x="5114" y="2922"/>
                    <a:pt x="5022" y="3036"/>
                  </a:cubicBezTo>
                  <a:cubicBezTo>
                    <a:pt x="4886" y="3287"/>
                    <a:pt x="4726" y="3493"/>
                    <a:pt x="4589" y="3675"/>
                  </a:cubicBezTo>
                  <a:cubicBezTo>
                    <a:pt x="4475" y="3858"/>
                    <a:pt x="4338" y="3995"/>
                    <a:pt x="4246" y="4086"/>
                  </a:cubicBezTo>
                  <a:cubicBezTo>
                    <a:pt x="4155" y="4177"/>
                    <a:pt x="4109" y="4246"/>
                    <a:pt x="4109" y="4246"/>
                  </a:cubicBezTo>
                  <a:cubicBezTo>
                    <a:pt x="4109" y="4246"/>
                    <a:pt x="4064" y="4314"/>
                    <a:pt x="3973" y="4383"/>
                  </a:cubicBezTo>
                  <a:cubicBezTo>
                    <a:pt x="3881" y="4474"/>
                    <a:pt x="3744" y="4611"/>
                    <a:pt x="3584" y="4748"/>
                  </a:cubicBezTo>
                  <a:cubicBezTo>
                    <a:pt x="3219" y="5045"/>
                    <a:pt x="2786" y="5478"/>
                    <a:pt x="2306" y="5798"/>
                  </a:cubicBezTo>
                  <a:cubicBezTo>
                    <a:pt x="2055" y="5958"/>
                    <a:pt x="1781" y="6095"/>
                    <a:pt x="1507" y="6163"/>
                  </a:cubicBezTo>
                  <a:cubicBezTo>
                    <a:pt x="1256" y="6254"/>
                    <a:pt x="982" y="6254"/>
                    <a:pt x="754" y="6254"/>
                  </a:cubicBezTo>
                  <a:cubicBezTo>
                    <a:pt x="602" y="6254"/>
                    <a:pt x="470" y="6244"/>
                    <a:pt x="359" y="6244"/>
                  </a:cubicBezTo>
                  <a:cubicBezTo>
                    <a:pt x="303" y="6244"/>
                    <a:pt x="252" y="6247"/>
                    <a:pt x="206" y="6254"/>
                  </a:cubicBezTo>
                  <a:cubicBezTo>
                    <a:pt x="69" y="6254"/>
                    <a:pt x="1" y="6277"/>
                    <a:pt x="1" y="6277"/>
                  </a:cubicBezTo>
                  <a:cubicBezTo>
                    <a:pt x="1" y="6277"/>
                    <a:pt x="69" y="6277"/>
                    <a:pt x="206" y="6300"/>
                  </a:cubicBezTo>
                  <a:cubicBezTo>
                    <a:pt x="343" y="6300"/>
                    <a:pt x="526" y="6323"/>
                    <a:pt x="754" y="6323"/>
                  </a:cubicBezTo>
                  <a:cubicBezTo>
                    <a:pt x="838" y="6331"/>
                    <a:pt x="927" y="6337"/>
                    <a:pt x="1022" y="6337"/>
                  </a:cubicBezTo>
                  <a:cubicBezTo>
                    <a:pt x="1186" y="6337"/>
                    <a:pt x="1365" y="6321"/>
                    <a:pt x="1553" y="6277"/>
                  </a:cubicBezTo>
                  <a:cubicBezTo>
                    <a:pt x="1827" y="6209"/>
                    <a:pt x="2124" y="6095"/>
                    <a:pt x="2375" y="5935"/>
                  </a:cubicBezTo>
                  <a:cubicBezTo>
                    <a:pt x="2900" y="5592"/>
                    <a:pt x="3333" y="5182"/>
                    <a:pt x="3699" y="4908"/>
                  </a:cubicBezTo>
                  <a:cubicBezTo>
                    <a:pt x="3858" y="4748"/>
                    <a:pt x="4018" y="4611"/>
                    <a:pt x="4109" y="4520"/>
                  </a:cubicBezTo>
                  <a:cubicBezTo>
                    <a:pt x="4224" y="4451"/>
                    <a:pt x="4269" y="4383"/>
                    <a:pt x="4269" y="4383"/>
                  </a:cubicBezTo>
                  <a:cubicBezTo>
                    <a:pt x="4269" y="4383"/>
                    <a:pt x="4315" y="4314"/>
                    <a:pt x="4406" y="4223"/>
                  </a:cubicBezTo>
                  <a:cubicBezTo>
                    <a:pt x="4498" y="4109"/>
                    <a:pt x="4634" y="3972"/>
                    <a:pt x="4749" y="3789"/>
                  </a:cubicBezTo>
                  <a:cubicBezTo>
                    <a:pt x="4886" y="3584"/>
                    <a:pt x="5045" y="3378"/>
                    <a:pt x="5182" y="3127"/>
                  </a:cubicBezTo>
                  <a:cubicBezTo>
                    <a:pt x="5251" y="2990"/>
                    <a:pt x="5319" y="2876"/>
                    <a:pt x="5388" y="2739"/>
                  </a:cubicBezTo>
                  <a:cubicBezTo>
                    <a:pt x="5456" y="2602"/>
                    <a:pt x="5525" y="2465"/>
                    <a:pt x="5593" y="2328"/>
                  </a:cubicBezTo>
                  <a:lnTo>
                    <a:pt x="5684" y="2123"/>
                  </a:lnTo>
                  <a:cubicBezTo>
                    <a:pt x="5707" y="2055"/>
                    <a:pt x="5753" y="1986"/>
                    <a:pt x="5776" y="1918"/>
                  </a:cubicBezTo>
                  <a:cubicBezTo>
                    <a:pt x="5821" y="1758"/>
                    <a:pt x="5867" y="1621"/>
                    <a:pt x="5935" y="1507"/>
                  </a:cubicBezTo>
                  <a:cubicBezTo>
                    <a:pt x="6004" y="1233"/>
                    <a:pt x="6095" y="959"/>
                    <a:pt x="6141" y="754"/>
                  </a:cubicBezTo>
                  <a:cubicBezTo>
                    <a:pt x="6187" y="525"/>
                    <a:pt x="6232" y="343"/>
                    <a:pt x="6255" y="206"/>
                  </a:cubicBezTo>
                  <a:cubicBezTo>
                    <a:pt x="6255" y="183"/>
                    <a:pt x="6255" y="183"/>
                    <a:pt x="6255" y="160"/>
                  </a:cubicBezTo>
                  <a:cubicBezTo>
                    <a:pt x="6255" y="160"/>
                    <a:pt x="6278" y="137"/>
                    <a:pt x="6278" y="137"/>
                  </a:cubicBezTo>
                  <a:cubicBezTo>
                    <a:pt x="6301" y="92"/>
                    <a:pt x="6301" y="69"/>
                    <a:pt x="6301" y="69"/>
                  </a:cubicBezTo>
                  <a:cubicBezTo>
                    <a:pt x="6278" y="23"/>
                    <a:pt x="6278" y="0"/>
                    <a:pt x="6278" y="0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3" name="Google Shape;6363;p74"/>
            <p:cNvSpPr/>
            <p:nvPr/>
          </p:nvSpPr>
          <p:spPr>
            <a:xfrm>
              <a:off x="5662750" y="3055375"/>
              <a:ext cx="172350" cy="66225"/>
            </a:xfrm>
            <a:custGeom>
              <a:avLst/>
              <a:gdLst/>
              <a:ahLst/>
              <a:cxnLst/>
              <a:rect l="l" t="t" r="r" b="b"/>
              <a:pathLst>
                <a:path w="6894" h="2649" extrusionOk="0">
                  <a:moveTo>
                    <a:pt x="1391" y="0"/>
                  </a:moveTo>
                  <a:cubicBezTo>
                    <a:pt x="1091" y="0"/>
                    <a:pt x="807" y="25"/>
                    <a:pt x="571" y="70"/>
                  </a:cubicBezTo>
                  <a:cubicBezTo>
                    <a:pt x="389" y="92"/>
                    <a:pt x="252" y="138"/>
                    <a:pt x="160" y="161"/>
                  </a:cubicBezTo>
                  <a:cubicBezTo>
                    <a:pt x="46" y="184"/>
                    <a:pt x="1" y="207"/>
                    <a:pt x="1" y="207"/>
                  </a:cubicBezTo>
                  <a:cubicBezTo>
                    <a:pt x="1" y="211"/>
                    <a:pt x="8" y="213"/>
                    <a:pt x="23" y="213"/>
                  </a:cubicBezTo>
                  <a:cubicBezTo>
                    <a:pt x="89" y="213"/>
                    <a:pt x="296" y="175"/>
                    <a:pt x="594" y="138"/>
                  </a:cubicBezTo>
                  <a:cubicBezTo>
                    <a:pt x="748" y="118"/>
                    <a:pt x="930" y="106"/>
                    <a:pt x="1124" y="106"/>
                  </a:cubicBezTo>
                  <a:cubicBezTo>
                    <a:pt x="1363" y="106"/>
                    <a:pt x="1621" y="123"/>
                    <a:pt x="1872" y="161"/>
                  </a:cubicBezTo>
                  <a:cubicBezTo>
                    <a:pt x="2329" y="229"/>
                    <a:pt x="2785" y="366"/>
                    <a:pt x="3105" y="480"/>
                  </a:cubicBezTo>
                  <a:cubicBezTo>
                    <a:pt x="3265" y="549"/>
                    <a:pt x="3402" y="617"/>
                    <a:pt x="3493" y="640"/>
                  </a:cubicBezTo>
                  <a:cubicBezTo>
                    <a:pt x="3584" y="686"/>
                    <a:pt x="3653" y="709"/>
                    <a:pt x="3653" y="709"/>
                  </a:cubicBezTo>
                  <a:cubicBezTo>
                    <a:pt x="3653" y="709"/>
                    <a:pt x="3698" y="732"/>
                    <a:pt x="3790" y="777"/>
                  </a:cubicBezTo>
                  <a:cubicBezTo>
                    <a:pt x="3881" y="823"/>
                    <a:pt x="4018" y="891"/>
                    <a:pt x="4178" y="960"/>
                  </a:cubicBezTo>
                  <a:cubicBezTo>
                    <a:pt x="4497" y="1120"/>
                    <a:pt x="4908" y="1371"/>
                    <a:pt x="5296" y="1599"/>
                  </a:cubicBezTo>
                  <a:cubicBezTo>
                    <a:pt x="5707" y="1873"/>
                    <a:pt x="6095" y="2124"/>
                    <a:pt x="6392" y="2329"/>
                  </a:cubicBezTo>
                  <a:cubicBezTo>
                    <a:pt x="6688" y="2512"/>
                    <a:pt x="6894" y="2649"/>
                    <a:pt x="6894" y="2649"/>
                  </a:cubicBezTo>
                  <a:cubicBezTo>
                    <a:pt x="6894" y="2626"/>
                    <a:pt x="6711" y="2489"/>
                    <a:pt x="6437" y="2261"/>
                  </a:cubicBezTo>
                  <a:cubicBezTo>
                    <a:pt x="6163" y="2033"/>
                    <a:pt x="5775" y="1759"/>
                    <a:pt x="5387" y="1485"/>
                  </a:cubicBezTo>
                  <a:cubicBezTo>
                    <a:pt x="4977" y="1211"/>
                    <a:pt x="4589" y="960"/>
                    <a:pt x="4269" y="800"/>
                  </a:cubicBezTo>
                  <a:cubicBezTo>
                    <a:pt x="4109" y="709"/>
                    <a:pt x="3972" y="640"/>
                    <a:pt x="3881" y="595"/>
                  </a:cubicBezTo>
                  <a:cubicBezTo>
                    <a:pt x="3790" y="549"/>
                    <a:pt x="3721" y="526"/>
                    <a:pt x="3721" y="526"/>
                  </a:cubicBezTo>
                  <a:cubicBezTo>
                    <a:pt x="3721" y="526"/>
                    <a:pt x="3676" y="503"/>
                    <a:pt x="3584" y="458"/>
                  </a:cubicBezTo>
                  <a:cubicBezTo>
                    <a:pt x="3470" y="435"/>
                    <a:pt x="3333" y="366"/>
                    <a:pt x="3173" y="321"/>
                  </a:cubicBezTo>
                  <a:cubicBezTo>
                    <a:pt x="2831" y="184"/>
                    <a:pt x="2374" y="70"/>
                    <a:pt x="1895" y="24"/>
                  </a:cubicBezTo>
                  <a:cubicBezTo>
                    <a:pt x="1725" y="8"/>
                    <a:pt x="1556" y="0"/>
                    <a:pt x="139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4" name="Google Shape;6364;p74"/>
            <p:cNvSpPr/>
            <p:nvPr/>
          </p:nvSpPr>
          <p:spPr>
            <a:xfrm>
              <a:off x="5859625" y="3144925"/>
              <a:ext cx="196325" cy="80575"/>
            </a:xfrm>
            <a:custGeom>
              <a:avLst/>
              <a:gdLst/>
              <a:ahLst/>
              <a:cxnLst/>
              <a:rect l="l" t="t" r="r" b="b"/>
              <a:pathLst>
                <a:path w="7853" h="3223" extrusionOk="0">
                  <a:moveTo>
                    <a:pt x="3" y="1"/>
                  </a:moveTo>
                  <a:cubicBezTo>
                    <a:pt x="1" y="1"/>
                    <a:pt x="0" y="1"/>
                    <a:pt x="0" y="3"/>
                  </a:cubicBezTo>
                  <a:cubicBezTo>
                    <a:pt x="0" y="3"/>
                    <a:pt x="46" y="48"/>
                    <a:pt x="137" y="140"/>
                  </a:cubicBezTo>
                  <a:cubicBezTo>
                    <a:pt x="229" y="208"/>
                    <a:pt x="366" y="322"/>
                    <a:pt x="548" y="414"/>
                  </a:cubicBezTo>
                  <a:cubicBezTo>
                    <a:pt x="891" y="642"/>
                    <a:pt x="1416" y="824"/>
                    <a:pt x="1963" y="961"/>
                  </a:cubicBezTo>
                  <a:cubicBezTo>
                    <a:pt x="2511" y="1098"/>
                    <a:pt x="3036" y="1167"/>
                    <a:pt x="3447" y="1235"/>
                  </a:cubicBezTo>
                  <a:cubicBezTo>
                    <a:pt x="3858" y="1304"/>
                    <a:pt x="4132" y="1327"/>
                    <a:pt x="4132" y="1327"/>
                  </a:cubicBezTo>
                  <a:cubicBezTo>
                    <a:pt x="4132" y="1327"/>
                    <a:pt x="4406" y="1372"/>
                    <a:pt x="4794" y="1441"/>
                  </a:cubicBezTo>
                  <a:cubicBezTo>
                    <a:pt x="5205" y="1509"/>
                    <a:pt x="5752" y="1623"/>
                    <a:pt x="6255" y="1829"/>
                  </a:cubicBezTo>
                  <a:cubicBezTo>
                    <a:pt x="6757" y="2034"/>
                    <a:pt x="7190" y="2354"/>
                    <a:pt x="7441" y="2673"/>
                  </a:cubicBezTo>
                  <a:cubicBezTo>
                    <a:pt x="7704" y="2979"/>
                    <a:pt x="7799" y="3222"/>
                    <a:pt x="7826" y="3222"/>
                  </a:cubicBezTo>
                  <a:cubicBezTo>
                    <a:pt x="7827" y="3222"/>
                    <a:pt x="7828" y="3222"/>
                    <a:pt x="7829" y="3221"/>
                  </a:cubicBezTo>
                  <a:cubicBezTo>
                    <a:pt x="7852" y="3221"/>
                    <a:pt x="7807" y="3153"/>
                    <a:pt x="7761" y="3061"/>
                  </a:cubicBezTo>
                  <a:cubicBezTo>
                    <a:pt x="7738" y="2993"/>
                    <a:pt x="7715" y="2924"/>
                    <a:pt x="7670" y="2856"/>
                  </a:cubicBezTo>
                  <a:cubicBezTo>
                    <a:pt x="7624" y="2787"/>
                    <a:pt x="7578" y="2696"/>
                    <a:pt x="7510" y="2628"/>
                  </a:cubicBezTo>
                  <a:cubicBezTo>
                    <a:pt x="7259" y="2285"/>
                    <a:pt x="6825" y="1920"/>
                    <a:pt x="6300" y="1692"/>
                  </a:cubicBezTo>
                  <a:cubicBezTo>
                    <a:pt x="5798" y="1463"/>
                    <a:pt x="5250" y="1349"/>
                    <a:pt x="4839" y="1258"/>
                  </a:cubicBezTo>
                  <a:cubicBezTo>
                    <a:pt x="4428" y="1167"/>
                    <a:pt x="4155" y="1144"/>
                    <a:pt x="4155" y="1144"/>
                  </a:cubicBezTo>
                  <a:cubicBezTo>
                    <a:pt x="4155" y="1144"/>
                    <a:pt x="3881" y="1098"/>
                    <a:pt x="3470" y="1053"/>
                  </a:cubicBezTo>
                  <a:cubicBezTo>
                    <a:pt x="3082" y="984"/>
                    <a:pt x="2534" y="939"/>
                    <a:pt x="1986" y="824"/>
                  </a:cubicBezTo>
                  <a:cubicBezTo>
                    <a:pt x="1461" y="710"/>
                    <a:pt x="936" y="550"/>
                    <a:pt x="594" y="345"/>
                  </a:cubicBezTo>
                  <a:cubicBezTo>
                    <a:pt x="250" y="173"/>
                    <a:pt x="27" y="1"/>
                    <a:pt x="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5" name="Google Shape;6365;p74"/>
            <p:cNvSpPr/>
            <p:nvPr/>
          </p:nvSpPr>
          <p:spPr>
            <a:xfrm>
              <a:off x="5652475" y="2976075"/>
              <a:ext cx="254525" cy="114725"/>
            </a:xfrm>
            <a:custGeom>
              <a:avLst/>
              <a:gdLst/>
              <a:ahLst/>
              <a:cxnLst/>
              <a:rect l="l" t="t" r="r" b="b"/>
              <a:pathLst>
                <a:path w="10181" h="4589" extrusionOk="0">
                  <a:moveTo>
                    <a:pt x="10181" y="0"/>
                  </a:moveTo>
                  <a:cubicBezTo>
                    <a:pt x="10158" y="0"/>
                    <a:pt x="10090" y="46"/>
                    <a:pt x="9953" y="137"/>
                  </a:cubicBezTo>
                  <a:cubicBezTo>
                    <a:pt x="9816" y="251"/>
                    <a:pt x="9633" y="388"/>
                    <a:pt x="9405" y="548"/>
                  </a:cubicBezTo>
                  <a:cubicBezTo>
                    <a:pt x="8948" y="868"/>
                    <a:pt x="8309" y="1210"/>
                    <a:pt x="7556" y="1301"/>
                  </a:cubicBezTo>
                  <a:cubicBezTo>
                    <a:pt x="6826" y="1438"/>
                    <a:pt x="6095" y="1575"/>
                    <a:pt x="5547" y="1689"/>
                  </a:cubicBezTo>
                  <a:cubicBezTo>
                    <a:pt x="5273" y="1735"/>
                    <a:pt x="5045" y="1758"/>
                    <a:pt x="4885" y="1781"/>
                  </a:cubicBezTo>
                  <a:cubicBezTo>
                    <a:pt x="4726" y="1804"/>
                    <a:pt x="4634" y="1826"/>
                    <a:pt x="4634" y="1826"/>
                  </a:cubicBezTo>
                  <a:cubicBezTo>
                    <a:pt x="4634" y="1826"/>
                    <a:pt x="4269" y="1895"/>
                    <a:pt x="3721" y="1986"/>
                  </a:cubicBezTo>
                  <a:cubicBezTo>
                    <a:pt x="3447" y="2032"/>
                    <a:pt x="3128" y="2077"/>
                    <a:pt x="2785" y="2146"/>
                  </a:cubicBezTo>
                  <a:cubicBezTo>
                    <a:pt x="2443" y="2214"/>
                    <a:pt x="2078" y="2306"/>
                    <a:pt x="1713" y="2443"/>
                  </a:cubicBezTo>
                  <a:cubicBezTo>
                    <a:pt x="1370" y="2557"/>
                    <a:pt x="1028" y="2717"/>
                    <a:pt x="731" y="2922"/>
                  </a:cubicBezTo>
                  <a:cubicBezTo>
                    <a:pt x="434" y="3127"/>
                    <a:pt x="206" y="3379"/>
                    <a:pt x="92" y="3652"/>
                  </a:cubicBezTo>
                  <a:cubicBezTo>
                    <a:pt x="1" y="3926"/>
                    <a:pt x="24" y="4177"/>
                    <a:pt x="69" y="4337"/>
                  </a:cubicBezTo>
                  <a:cubicBezTo>
                    <a:pt x="92" y="4428"/>
                    <a:pt x="115" y="4474"/>
                    <a:pt x="138" y="4520"/>
                  </a:cubicBezTo>
                  <a:cubicBezTo>
                    <a:pt x="138" y="4565"/>
                    <a:pt x="161" y="4588"/>
                    <a:pt x="161" y="4588"/>
                  </a:cubicBezTo>
                  <a:cubicBezTo>
                    <a:pt x="161" y="4565"/>
                    <a:pt x="138" y="4497"/>
                    <a:pt x="115" y="4337"/>
                  </a:cubicBezTo>
                  <a:cubicBezTo>
                    <a:pt x="69" y="4177"/>
                    <a:pt x="69" y="3926"/>
                    <a:pt x="183" y="3698"/>
                  </a:cubicBezTo>
                  <a:cubicBezTo>
                    <a:pt x="275" y="3447"/>
                    <a:pt x="503" y="3196"/>
                    <a:pt x="800" y="3013"/>
                  </a:cubicBezTo>
                  <a:cubicBezTo>
                    <a:pt x="1074" y="2831"/>
                    <a:pt x="1416" y="2694"/>
                    <a:pt x="1758" y="2580"/>
                  </a:cubicBezTo>
                  <a:cubicBezTo>
                    <a:pt x="2101" y="2466"/>
                    <a:pt x="2466" y="2374"/>
                    <a:pt x="2808" y="2306"/>
                  </a:cubicBezTo>
                  <a:cubicBezTo>
                    <a:pt x="3151" y="2260"/>
                    <a:pt x="3470" y="2214"/>
                    <a:pt x="3744" y="2169"/>
                  </a:cubicBezTo>
                  <a:cubicBezTo>
                    <a:pt x="4292" y="2077"/>
                    <a:pt x="4657" y="2032"/>
                    <a:pt x="4657" y="2032"/>
                  </a:cubicBezTo>
                  <a:cubicBezTo>
                    <a:pt x="4657" y="2032"/>
                    <a:pt x="4748" y="2009"/>
                    <a:pt x="4908" y="1986"/>
                  </a:cubicBezTo>
                  <a:cubicBezTo>
                    <a:pt x="5068" y="1963"/>
                    <a:pt x="5319" y="1918"/>
                    <a:pt x="5593" y="1872"/>
                  </a:cubicBezTo>
                  <a:cubicBezTo>
                    <a:pt x="6141" y="1758"/>
                    <a:pt x="6871" y="1598"/>
                    <a:pt x="7602" y="1461"/>
                  </a:cubicBezTo>
                  <a:cubicBezTo>
                    <a:pt x="7761" y="1416"/>
                    <a:pt x="7967" y="1370"/>
                    <a:pt x="8127" y="1324"/>
                  </a:cubicBezTo>
                  <a:cubicBezTo>
                    <a:pt x="8309" y="1256"/>
                    <a:pt x="8492" y="1210"/>
                    <a:pt x="8652" y="1119"/>
                  </a:cubicBezTo>
                  <a:cubicBezTo>
                    <a:pt x="8971" y="959"/>
                    <a:pt x="9222" y="776"/>
                    <a:pt x="9450" y="594"/>
                  </a:cubicBezTo>
                  <a:cubicBezTo>
                    <a:pt x="9679" y="434"/>
                    <a:pt x="9861" y="274"/>
                    <a:pt x="9975" y="183"/>
                  </a:cubicBezTo>
                  <a:cubicBezTo>
                    <a:pt x="10112" y="69"/>
                    <a:pt x="10181" y="23"/>
                    <a:pt x="101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6" name="Google Shape;6366;p74"/>
            <p:cNvSpPr/>
            <p:nvPr/>
          </p:nvSpPr>
          <p:spPr>
            <a:xfrm>
              <a:off x="5832225" y="3007975"/>
              <a:ext cx="174650" cy="64200"/>
            </a:xfrm>
            <a:custGeom>
              <a:avLst/>
              <a:gdLst/>
              <a:ahLst/>
              <a:cxnLst/>
              <a:rect l="l" t="t" r="r" b="b"/>
              <a:pathLst>
                <a:path w="6986" h="2568" extrusionOk="0">
                  <a:moveTo>
                    <a:pt x="6960" y="0"/>
                  </a:moveTo>
                  <a:cubicBezTo>
                    <a:pt x="6939" y="0"/>
                    <a:pt x="6761" y="153"/>
                    <a:pt x="6483" y="345"/>
                  </a:cubicBezTo>
                  <a:cubicBezTo>
                    <a:pt x="6209" y="550"/>
                    <a:pt x="5798" y="801"/>
                    <a:pt x="5388" y="1053"/>
                  </a:cubicBezTo>
                  <a:cubicBezTo>
                    <a:pt x="4977" y="1281"/>
                    <a:pt x="4566" y="1486"/>
                    <a:pt x="4223" y="1623"/>
                  </a:cubicBezTo>
                  <a:cubicBezTo>
                    <a:pt x="3904" y="1760"/>
                    <a:pt x="3698" y="1851"/>
                    <a:pt x="3698" y="1851"/>
                  </a:cubicBezTo>
                  <a:cubicBezTo>
                    <a:pt x="3698" y="1851"/>
                    <a:pt x="3630" y="1874"/>
                    <a:pt x="3539" y="1897"/>
                  </a:cubicBezTo>
                  <a:cubicBezTo>
                    <a:pt x="3447" y="1943"/>
                    <a:pt x="3310" y="1988"/>
                    <a:pt x="3128" y="2057"/>
                  </a:cubicBezTo>
                  <a:cubicBezTo>
                    <a:pt x="2808" y="2171"/>
                    <a:pt x="2352" y="2285"/>
                    <a:pt x="1895" y="2376"/>
                  </a:cubicBezTo>
                  <a:cubicBezTo>
                    <a:pt x="1501" y="2433"/>
                    <a:pt x="1122" y="2474"/>
                    <a:pt x="796" y="2474"/>
                  </a:cubicBezTo>
                  <a:cubicBezTo>
                    <a:pt x="726" y="2474"/>
                    <a:pt x="659" y="2472"/>
                    <a:pt x="594" y="2468"/>
                  </a:cubicBezTo>
                  <a:cubicBezTo>
                    <a:pt x="366" y="2468"/>
                    <a:pt x="178" y="2458"/>
                    <a:pt x="79" y="2458"/>
                  </a:cubicBezTo>
                  <a:cubicBezTo>
                    <a:pt x="29" y="2458"/>
                    <a:pt x="1" y="2460"/>
                    <a:pt x="1" y="2468"/>
                  </a:cubicBezTo>
                  <a:cubicBezTo>
                    <a:pt x="1" y="2468"/>
                    <a:pt x="69" y="2491"/>
                    <a:pt x="161" y="2513"/>
                  </a:cubicBezTo>
                  <a:cubicBezTo>
                    <a:pt x="275" y="2513"/>
                    <a:pt x="412" y="2559"/>
                    <a:pt x="594" y="2559"/>
                  </a:cubicBezTo>
                  <a:cubicBezTo>
                    <a:pt x="692" y="2565"/>
                    <a:pt x="798" y="2568"/>
                    <a:pt x="910" y="2568"/>
                  </a:cubicBezTo>
                  <a:cubicBezTo>
                    <a:pt x="1216" y="2568"/>
                    <a:pt x="1567" y="2547"/>
                    <a:pt x="1918" y="2513"/>
                  </a:cubicBezTo>
                  <a:cubicBezTo>
                    <a:pt x="2375" y="2445"/>
                    <a:pt x="2854" y="2331"/>
                    <a:pt x="3196" y="2239"/>
                  </a:cubicBezTo>
                  <a:cubicBezTo>
                    <a:pt x="3356" y="2171"/>
                    <a:pt x="3516" y="2125"/>
                    <a:pt x="3607" y="2103"/>
                  </a:cubicBezTo>
                  <a:cubicBezTo>
                    <a:pt x="3698" y="2057"/>
                    <a:pt x="3767" y="2034"/>
                    <a:pt x="3767" y="2034"/>
                  </a:cubicBezTo>
                  <a:cubicBezTo>
                    <a:pt x="3767" y="2034"/>
                    <a:pt x="3995" y="1943"/>
                    <a:pt x="4315" y="1806"/>
                  </a:cubicBezTo>
                  <a:cubicBezTo>
                    <a:pt x="4634" y="1646"/>
                    <a:pt x="5068" y="1418"/>
                    <a:pt x="5479" y="1167"/>
                  </a:cubicBezTo>
                  <a:cubicBezTo>
                    <a:pt x="5867" y="916"/>
                    <a:pt x="6255" y="642"/>
                    <a:pt x="6529" y="413"/>
                  </a:cubicBezTo>
                  <a:cubicBezTo>
                    <a:pt x="6666" y="299"/>
                    <a:pt x="6780" y="185"/>
                    <a:pt x="6848" y="117"/>
                  </a:cubicBezTo>
                  <a:cubicBezTo>
                    <a:pt x="6940" y="48"/>
                    <a:pt x="6985" y="3"/>
                    <a:pt x="6962" y="3"/>
                  </a:cubicBezTo>
                  <a:cubicBezTo>
                    <a:pt x="6962" y="1"/>
                    <a:pt x="6962" y="0"/>
                    <a:pt x="6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7" name="Google Shape;6367;p74"/>
            <p:cNvSpPr/>
            <p:nvPr/>
          </p:nvSpPr>
          <p:spPr>
            <a:xfrm>
              <a:off x="5888725" y="3071325"/>
              <a:ext cx="84475" cy="34300"/>
            </a:xfrm>
            <a:custGeom>
              <a:avLst/>
              <a:gdLst/>
              <a:ahLst/>
              <a:cxnLst/>
              <a:rect l="l" t="t" r="r" b="b"/>
              <a:pathLst>
                <a:path w="3379" h="1372" extrusionOk="0">
                  <a:moveTo>
                    <a:pt x="3374" y="1"/>
                  </a:moveTo>
                  <a:cubicBezTo>
                    <a:pt x="3323" y="1"/>
                    <a:pt x="2950" y="239"/>
                    <a:pt x="2557" y="436"/>
                  </a:cubicBezTo>
                  <a:cubicBezTo>
                    <a:pt x="2146" y="664"/>
                    <a:pt x="1735" y="847"/>
                    <a:pt x="1735" y="847"/>
                  </a:cubicBezTo>
                  <a:cubicBezTo>
                    <a:pt x="1735" y="847"/>
                    <a:pt x="1644" y="892"/>
                    <a:pt x="1484" y="961"/>
                  </a:cubicBezTo>
                  <a:cubicBezTo>
                    <a:pt x="1324" y="1029"/>
                    <a:pt x="1119" y="1121"/>
                    <a:pt x="891" y="1166"/>
                  </a:cubicBezTo>
                  <a:cubicBezTo>
                    <a:pt x="685" y="1235"/>
                    <a:pt x="457" y="1280"/>
                    <a:pt x="274" y="1280"/>
                  </a:cubicBezTo>
                  <a:cubicBezTo>
                    <a:pt x="115" y="1303"/>
                    <a:pt x="0" y="1303"/>
                    <a:pt x="0" y="1303"/>
                  </a:cubicBezTo>
                  <a:cubicBezTo>
                    <a:pt x="0" y="1326"/>
                    <a:pt x="115" y="1349"/>
                    <a:pt x="274" y="1372"/>
                  </a:cubicBezTo>
                  <a:cubicBezTo>
                    <a:pt x="457" y="1372"/>
                    <a:pt x="685" y="1349"/>
                    <a:pt x="936" y="1326"/>
                  </a:cubicBezTo>
                  <a:cubicBezTo>
                    <a:pt x="1165" y="1258"/>
                    <a:pt x="1370" y="1189"/>
                    <a:pt x="1553" y="1143"/>
                  </a:cubicBezTo>
                  <a:cubicBezTo>
                    <a:pt x="1712" y="1075"/>
                    <a:pt x="1826" y="1029"/>
                    <a:pt x="1826" y="1029"/>
                  </a:cubicBezTo>
                  <a:cubicBezTo>
                    <a:pt x="1826" y="1029"/>
                    <a:pt x="2237" y="824"/>
                    <a:pt x="2625" y="573"/>
                  </a:cubicBezTo>
                  <a:cubicBezTo>
                    <a:pt x="3013" y="322"/>
                    <a:pt x="3379" y="25"/>
                    <a:pt x="3379" y="2"/>
                  </a:cubicBezTo>
                  <a:cubicBezTo>
                    <a:pt x="3378" y="1"/>
                    <a:pt x="3376" y="1"/>
                    <a:pt x="337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8" name="Google Shape;6368;p74"/>
            <p:cNvSpPr/>
            <p:nvPr/>
          </p:nvSpPr>
          <p:spPr>
            <a:xfrm>
              <a:off x="5998275" y="3100475"/>
              <a:ext cx="157525" cy="158425"/>
            </a:xfrm>
            <a:custGeom>
              <a:avLst/>
              <a:gdLst/>
              <a:ahLst/>
              <a:cxnLst/>
              <a:rect l="l" t="t" r="r" b="b"/>
              <a:pathLst>
                <a:path w="6301" h="6337" extrusionOk="0">
                  <a:moveTo>
                    <a:pt x="6278" y="0"/>
                  </a:moveTo>
                  <a:cubicBezTo>
                    <a:pt x="6278" y="0"/>
                    <a:pt x="6278" y="23"/>
                    <a:pt x="6278" y="46"/>
                  </a:cubicBezTo>
                  <a:cubicBezTo>
                    <a:pt x="6255" y="69"/>
                    <a:pt x="6255" y="92"/>
                    <a:pt x="6255" y="114"/>
                  </a:cubicBezTo>
                  <a:cubicBezTo>
                    <a:pt x="6255" y="114"/>
                    <a:pt x="6232" y="137"/>
                    <a:pt x="6232" y="137"/>
                  </a:cubicBezTo>
                  <a:cubicBezTo>
                    <a:pt x="6209" y="160"/>
                    <a:pt x="6209" y="183"/>
                    <a:pt x="6209" y="206"/>
                  </a:cubicBezTo>
                  <a:cubicBezTo>
                    <a:pt x="6187" y="320"/>
                    <a:pt x="6118" y="502"/>
                    <a:pt x="6072" y="731"/>
                  </a:cubicBezTo>
                  <a:cubicBezTo>
                    <a:pt x="6004" y="936"/>
                    <a:pt x="5913" y="1187"/>
                    <a:pt x="5821" y="1461"/>
                  </a:cubicBezTo>
                  <a:cubicBezTo>
                    <a:pt x="5753" y="1598"/>
                    <a:pt x="5707" y="1712"/>
                    <a:pt x="5639" y="1849"/>
                  </a:cubicBezTo>
                  <a:cubicBezTo>
                    <a:pt x="5616" y="1918"/>
                    <a:pt x="5593" y="1986"/>
                    <a:pt x="5570" y="2055"/>
                  </a:cubicBezTo>
                  <a:lnTo>
                    <a:pt x="5456" y="2260"/>
                  </a:lnTo>
                  <a:cubicBezTo>
                    <a:pt x="5388" y="2397"/>
                    <a:pt x="5319" y="2534"/>
                    <a:pt x="5251" y="2671"/>
                  </a:cubicBezTo>
                  <a:cubicBezTo>
                    <a:pt x="5182" y="2785"/>
                    <a:pt x="5114" y="2922"/>
                    <a:pt x="5022" y="3036"/>
                  </a:cubicBezTo>
                  <a:cubicBezTo>
                    <a:pt x="4886" y="3287"/>
                    <a:pt x="4726" y="3493"/>
                    <a:pt x="4589" y="3675"/>
                  </a:cubicBezTo>
                  <a:cubicBezTo>
                    <a:pt x="4475" y="3858"/>
                    <a:pt x="4338" y="3995"/>
                    <a:pt x="4246" y="4086"/>
                  </a:cubicBezTo>
                  <a:cubicBezTo>
                    <a:pt x="4155" y="4177"/>
                    <a:pt x="4109" y="4246"/>
                    <a:pt x="4109" y="4246"/>
                  </a:cubicBezTo>
                  <a:cubicBezTo>
                    <a:pt x="4109" y="4246"/>
                    <a:pt x="4064" y="4314"/>
                    <a:pt x="3973" y="4383"/>
                  </a:cubicBezTo>
                  <a:cubicBezTo>
                    <a:pt x="3881" y="4474"/>
                    <a:pt x="3744" y="4611"/>
                    <a:pt x="3584" y="4748"/>
                  </a:cubicBezTo>
                  <a:cubicBezTo>
                    <a:pt x="3219" y="5045"/>
                    <a:pt x="2786" y="5478"/>
                    <a:pt x="2306" y="5798"/>
                  </a:cubicBezTo>
                  <a:cubicBezTo>
                    <a:pt x="2055" y="5958"/>
                    <a:pt x="1781" y="6095"/>
                    <a:pt x="1507" y="6163"/>
                  </a:cubicBezTo>
                  <a:cubicBezTo>
                    <a:pt x="1256" y="6254"/>
                    <a:pt x="982" y="6254"/>
                    <a:pt x="754" y="6254"/>
                  </a:cubicBezTo>
                  <a:cubicBezTo>
                    <a:pt x="602" y="6254"/>
                    <a:pt x="470" y="6244"/>
                    <a:pt x="359" y="6244"/>
                  </a:cubicBezTo>
                  <a:cubicBezTo>
                    <a:pt x="303" y="6244"/>
                    <a:pt x="252" y="6247"/>
                    <a:pt x="206" y="6254"/>
                  </a:cubicBezTo>
                  <a:cubicBezTo>
                    <a:pt x="69" y="6254"/>
                    <a:pt x="1" y="6277"/>
                    <a:pt x="1" y="6277"/>
                  </a:cubicBezTo>
                  <a:cubicBezTo>
                    <a:pt x="1" y="6277"/>
                    <a:pt x="69" y="6277"/>
                    <a:pt x="206" y="6300"/>
                  </a:cubicBezTo>
                  <a:cubicBezTo>
                    <a:pt x="343" y="6300"/>
                    <a:pt x="526" y="6323"/>
                    <a:pt x="754" y="6323"/>
                  </a:cubicBezTo>
                  <a:cubicBezTo>
                    <a:pt x="838" y="6331"/>
                    <a:pt x="927" y="6337"/>
                    <a:pt x="1022" y="6337"/>
                  </a:cubicBezTo>
                  <a:cubicBezTo>
                    <a:pt x="1186" y="6337"/>
                    <a:pt x="1365" y="6321"/>
                    <a:pt x="1553" y="6277"/>
                  </a:cubicBezTo>
                  <a:cubicBezTo>
                    <a:pt x="1827" y="6209"/>
                    <a:pt x="2124" y="6095"/>
                    <a:pt x="2375" y="5935"/>
                  </a:cubicBezTo>
                  <a:cubicBezTo>
                    <a:pt x="2900" y="5592"/>
                    <a:pt x="3333" y="5182"/>
                    <a:pt x="3699" y="4908"/>
                  </a:cubicBezTo>
                  <a:cubicBezTo>
                    <a:pt x="3858" y="4748"/>
                    <a:pt x="4018" y="4611"/>
                    <a:pt x="4109" y="4520"/>
                  </a:cubicBezTo>
                  <a:cubicBezTo>
                    <a:pt x="4224" y="4451"/>
                    <a:pt x="4269" y="4383"/>
                    <a:pt x="4269" y="4383"/>
                  </a:cubicBezTo>
                  <a:cubicBezTo>
                    <a:pt x="4269" y="4383"/>
                    <a:pt x="4315" y="4314"/>
                    <a:pt x="4406" y="4223"/>
                  </a:cubicBezTo>
                  <a:cubicBezTo>
                    <a:pt x="4498" y="4109"/>
                    <a:pt x="4634" y="3972"/>
                    <a:pt x="4749" y="3789"/>
                  </a:cubicBezTo>
                  <a:cubicBezTo>
                    <a:pt x="4886" y="3584"/>
                    <a:pt x="5045" y="3378"/>
                    <a:pt x="5182" y="3127"/>
                  </a:cubicBezTo>
                  <a:cubicBezTo>
                    <a:pt x="5251" y="2990"/>
                    <a:pt x="5319" y="2876"/>
                    <a:pt x="5388" y="2739"/>
                  </a:cubicBezTo>
                  <a:cubicBezTo>
                    <a:pt x="5456" y="2602"/>
                    <a:pt x="5525" y="2465"/>
                    <a:pt x="5593" y="2328"/>
                  </a:cubicBezTo>
                  <a:lnTo>
                    <a:pt x="5684" y="2123"/>
                  </a:lnTo>
                  <a:cubicBezTo>
                    <a:pt x="5707" y="2055"/>
                    <a:pt x="5753" y="1986"/>
                    <a:pt x="5776" y="1918"/>
                  </a:cubicBezTo>
                  <a:cubicBezTo>
                    <a:pt x="5821" y="1758"/>
                    <a:pt x="5867" y="1621"/>
                    <a:pt x="5935" y="1507"/>
                  </a:cubicBezTo>
                  <a:cubicBezTo>
                    <a:pt x="6004" y="1233"/>
                    <a:pt x="6095" y="959"/>
                    <a:pt x="6141" y="754"/>
                  </a:cubicBezTo>
                  <a:cubicBezTo>
                    <a:pt x="6187" y="525"/>
                    <a:pt x="6232" y="343"/>
                    <a:pt x="6255" y="206"/>
                  </a:cubicBezTo>
                  <a:cubicBezTo>
                    <a:pt x="6255" y="183"/>
                    <a:pt x="6255" y="183"/>
                    <a:pt x="6255" y="160"/>
                  </a:cubicBezTo>
                  <a:cubicBezTo>
                    <a:pt x="6255" y="160"/>
                    <a:pt x="6278" y="137"/>
                    <a:pt x="6278" y="137"/>
                  </a:cubicBezTo>
                  <a:cubicBezTo>
                    <a:pt x="6301" y="92"/>
                    <a:pt x="6301" y="69"/>
                    <a:pt x="6301" y="69"/>
                  </a:cubicBezTo>
                  <a:cubicBezTo>
                    <a:pt x="6278" y="23"/>
                    <a:pt x="6278" y="0"/>
                    <a:pt x="6278" y="0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69" name="Google Shape;6369;p74"/>
            <p:cNvSpPr/>
            <p:nvPr/>
          </p:nvSpPr>
          <p:spPr>
            <a:xfrm>
              <a:off x="5725525" y="3038975"/>
              <a:ext cx="48525" cy="20225"/>
            </a:xfrm>
            <a:custGeom>
              <a:avLst/>
              <a:gdLst/>
              <a:ahLst/>
              <a:cxnLst/>
              <a:rect l="l" t="t" r="r" b="b"/>
              <a:pathLst>
                <a:path w="1941" h="809" extrusionOk="0">
                  <a:moveTo>
                    <a:pt x="208" y="1"/>
                  </a:moveTo>
                  <a:cubicBezTo>
                    <a:pt x="88" y="1"/>
                    <a:pt x="0" y="47"/>
                    <a:pt x="0" y="132"/>
                  </a:cubicBezTo>
                  <a:cubicBezTo>
                    <a:pt x="0" y="223"/>
                    <a:pt x="137" y="338"/>
                    <a:pt x="320" y="383"/>
                  </a:cubicBezTo>
                  <a:cubicBezTo>
                    <a:pt x="367" y="395"/>
                    <a:pt x="413" y="401"/>
                    <a:pt x="455" y="401"/>
                  </a:cubicBezTo>
                  <a:cubicBezTo>
                    <a:pt x="574" y="401"/>
                    <a:pt x="662" y="354"/>
                    <a:pt x="662" y="269"/>
                  </a:cubicBezTo>
                  <a:cubicBezTo>
                    <a:pt x="685" y="178"/>
                    <a:pt x="525" y="64"/>
                    <a:pt x="343" y="18"/>
                  </a:cubicBezTo>
                  <a:cubicBezTo>
                    <a:pt x="296" y="6"/>
                    <a:pt x="250" y="1"/>
                    <a:pt x="208" y="1"/>
                  </a:cubicBezTo>
                  <a:close/>
                  <a:moveTo>
                    <a:pt x="1285" y="243"/>
                  </a:moveTo>
                  <a:cubicBezTo>
                    <a:pt x="1115" y="243"/>
                    <a:pt x="999" y="311"/>
                    <a:pt x="982" y="429"/>
                  </a:cubicBezTo>
                  <a:cubicBezTo>
                    <a:pt x="982" y="566"/>
                    <a:pt x="1187" y="726"/>
                    <a:pt x="1438" y="794"/>
                  </a:cubicBezTo>
                  <a:cubicBezTo>
                    <a:pt x="1491" y="804"/>
                    <a:pt x="1542" y="808"/>
                    <a:pt x="1591" y="808"/>
                  </a:cubicBezTo>
                  <a:cubicBezTo>
                    <a:pt x="1775" y="808"/>
                    <a:pt x="1918" y="743"/>
                    <a:pt x="1918" y="634"/>
                  </a:cubicBezTo>
                  <a:cubicBezTo>
                    <a:pt x="1941" y="475"/>
                    <a:pt x="1735" y="315"/>
                    <a:pt x="1484" y="269"/>
                  </a:cubicBezTo>
                  <a:cubicBezTo>
                    <a:pt x="1412" y="251"/>
                    <a:pt x="1346" y="243"/>
                    <a:pt x="1285" y="243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0" name="Google Shape;6370;p74"/>
            <p:cNvSpPr/>
            <p:nvPr/>
          </p:nvSpPr>
          <p:spPr>
            <a:xfrm>
              <a:off x="5890425" y="2763550"/>
              <a:ext cx="264250" cy="238250"/>
            </a:xfrm>
            <a:custGeom>
              <a:avLst/>
              <a:gdLst/>
              <a:ahLst/>
              <a:cxnLst/>
              <a:rect l="l" t="t" r="r" b="b"/>
              <a:pathLst>
                <a:path w="10570" h="9530" extrusionOk="0">
                  <a:moveTo>
                    <a:pt x="5242" y="0"/>
                  </a:moveTo>
                  <a:cubicBezTo>
                    <a:pt x="2588" y="0"/>
                    <a:pt x="1553" y="832"/>
                    <a:pt x="1553" y="832"/>
                  </a:cubicBezTo>
                  <a:cubicBezTo>
                    <a:pt x="1" y="1836"/>
                    <a:pt x="389" y="8684"/>
                    <a:pt x="389" y="8684"/>
                  </a:cubicBezTo>
                  <a:cubicBezTo>
                    <a:pt x="389" y="8684"/>
                    <a:pt x="366" y="8707"/>
                    <a:pt x="343" y="8775"/>
                  </a:cubicBezTo>
                  <a:cubicBezTo>
                    <a:pt x="2296" y="9226"/>
                    <a:pt x="4250" y="9530"/>
                    <a:pt x="6203" y="9530"/>
                  </a:cubicBezTo>
                  <a:cubicBezTo>
                    <a:pt x="7514" y="9530"/>
                    <a:pt x="8824" y="9393"/>
                    <a:pt x="10135" y="9072"/>
                  </a:cubicBezTo>
                  <a:cubicBezTo>
                    <a:pt x="10181" y="8433"/>
                    <a:pt x="10569" y="1540"/>
                    <a:pt x="10341" y="1174"/>
                  </a:cubicBezTo>
                  <a:cubicBezTo>
                    <a:pt x="10113" y="809"/>
                    <a:pt x="8515" y="193"/>
                    <a:pt x="6187" y="33"/>
                  </a:cubicBezTo>
                  <a:cubicBezTo>
                    <a:pt x="5851" y="10"/>
                    <a:pt x="5536" y="0"/>
                    <a:pt x="52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1" name="Google Shape;6371;p74"/>
            <p:cNvSpPr/>
            <p:nvPr/>
          </p:nvSpPr>
          <p:spPr>
            <a:xfrm>
              <a:off x="5896725" y="2763550"/>
              <a:ext cx="256800" cy="211625"/>
            </a:xfrm>
            <a:custGeom>
              <a:avLst/>
              <a:gdLst/>
              <a:ahLst/>
              <a:cxnLst/>
              <a:rect l="l" t="t" r="r" b="b"/>
              <a:pathLst>
                <a:path w="10272" h="8465" extrusionOk="0">
                  <a:moveTo>
                    <a:pt x="4990" y="0"/>
                  </a:moveTo>
                  <a:cubicBezTo>
                    <a:pt x="2336" y="0"/>
                    <a:pt x="1301" y="832"/>
                    <a:pt x="1301" y="832"/>
                  </a:cubicBezTo>
                  <a:cubicBezTo>
                    <a:pt x="1233" y="855"/>
                    <a:pt x="1187" y="901"/>
                    <a:pt x="1141" y="946"/>
                  </a:cubicBezTo>
                  <a:cubicBezTo>
                    <a:pt x="1709" y="741"/>
                    <a:pt x="2419" y="644"/>
                    <a:pt x="3149" y="644"/>
                  </a:cubicBezTo>
                  <a:cubicBezTo>
                    <a:pt x="4123" y="644"/>
                    <a:pt x="5132" y="816"/>
                    <a:pt x="5889" y="1129"/>
                  </a:cubicBezTo>
                  <a:cubicBezTo>
                    <a:pt x="6870" y="1540"/>
                    <a:pt x="7646" y="2955"/>
                    <a:pt x="7738" y="3914"/>
                  </a:cubicBezTo>
                  <a:cubicBezTo>
                    <a:pt x="7852" y="4758"/>
                    <a:pt x="7943" y="5762"/>
                    <a:pt x="7236" y="6424"/>
                  </a:cubicBezTo>
                  <a:cubicBezTo>
                    <a:pt x="6677" y="6953"/>
                    <a:pt x="5889" y="7062"/>
                    <a:pt x="5108" y="7062"/>
                  </a:cubicBezTo>
                  <a:cubicBezTo>
                    <a:pt x="4709" y="7062"/>
                    <a:pt x="4312" y="7033"/>
                    <a:pt x="3949" y="7018"/>
                  </a:cubicBezTo>
                  <a:cubicBezTo>
                    <a:pt x="1963" y="6926"/>
                    <a:pt x="0" y="6698"/>
                    <a:pt x="183" y="4507"/>
                  </a:cubicBezTo>
                  <a:lnTo>
                    <a:pt x="183" y="4507"/>
                  </a:lnTo>
                  <a:cubicBezTo>
                    <a:pt x="68" y="5762"/>
                    <a:pt x="91" y="7063"/>
                    <a:pt x="91" y="7862"/>
                  </a:cubicBezTo>
                  <a:cubicBezTo>
                    <a:pt x="1643" y="8113"/>
                    <a:pt x="4017" y="8433"/>
                    <a:pt x="5775" y="8433"/>
                  </a:cubicBezTo>
                  <a:cubicBezTo>
                    <a:pt x="6556" y="8433"/>
                    <a:pt x="7292" y="8465"/>
                    <a:pt x="8011" y="8465"/>
                  </a:cubicBezTo>
                  <a:cubicBezTo>
                    <a:pt x="8658" y="8465"/>
                    <a:pt x="9291" y="8439"/>
                    <a:pt x="9929" y="8342"/>
                  </a:cubicBezTo>
                  <a:cubicBezTo>
                    <a:pt x="10043" y="6424"/>
                    <a:pt x="10271" y="1494"/>
                    <a:pt x="10089" y="1174"/>
                  </a:cubicBezTo>
                  <a:cubicBezTo>
                    <a:pt x="9861" y="809"/>
                    <a:pt x="8263" y="193"/>
                    <a:pt x="5935" y="33"/>
                  </a:cubicBezTo>
                  <a:cubicBezTo>
                    <a:pt x="5599" y="10"/>
                    <a:pt x="5284" y="0"/>
                    <a:pt x="499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2" name="Google Shape;6372;p74"/>
            <p:cNvSpPr/>
            <p:nvPr/>
          </p:nvSpPr>
          <p:spPr>
            <a:xfrm>
              <a:off x="5899000" y="2973800"/>
              <a:ext cx="245400" cy="28000"/>
            </a:xfrm>
            <a:custGeom>
              <a:avLst/>
              <a:gdLst/>
              <a:ahLst/>
              <a:cxnLst/>
              <a:rect l="l" t="t" r="r" b="b"/>
              <a:pathLst>
                <a:path w="9816" h="1120" extrusionOk="0">
                  <a:moveTo>
                    <a:pt x="23" y="0"/>
                  </a:moveTo>
                  <a:cubicBezTo>
                    <a:pt x="23" y="183"/>
                    <a:pt x="46" y="274"/>
                    <a:pt x="46" y="274"/>
                  </a:cubicBezTo>
                  <a:cubicBezTo>
                    <a:pt x="46" y="274"/>
                    <a:pt x="23" y="297"/>
                    <a:pt x="0" y="365"/>
                  </a:cubicBezTo>
                  <a:cubicBezTo>
                    <a:pt x="1953" y="816"/>
                    <a:pt x="3907" y="1120"/>
                    <a:pt x="5860" y="1120"/>
                  </a:cubicBezTo>
                  <a:cubicBezTo>
                    <a:pt x="7171" y="1120"/>
                    <a:pt x="8481" y="983"/>
                    <a:pt x="9792" y="662"/>
                  </a:cubicBezTo>
                  <a:cubicBezTo>
                    <a:pt x="9792" y="594"/>
                    <a:pt x="9815" y="479"/>
                    <a:pt x="9815" y="320"/>
                  </a:cubicBezTo>
                  <a:lnTo>
                    <a:pt x="23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3" name="Google Shape;6373;p74"/>
            <p:cNvSpPr/>
            <p:nvPr/>
          </p:nvSpPr>
          <p:spPr>
            <a:xfrm>
              <a:off x="5984600" y="2808875"/>
              <a:ext cx="19975" cy="154100"/>
            </a:xfrm>
            <a:custGeom>
              <a:avLst/>
              <a:gdLst/>
              <a:ahLst/>
              <a:cxnLst/>
              <a:rect l="l" t="t" r="r" b="b"/>
              <a:pathLst>
                <a:path w="799" h="6164" extrusionOk="0">
                  <a:moveTo>
                    <a:pt x="799" y="1"/>
                  </a:moveTo>
                  <a:cubicBezTo>
                    <a:pt x="776" y="1"/>
                    <a:pt x="731" y="183"/>
                    <a:pt x="662" y="480"/>
                  </a:cubicBezTo>
                  <a:cubicBezTo>
                    <a:pt x="594" y="754"/>
                    <a:pt x="525" y="1142"/>
                    <a:pt x="434" y="1530"/>
                  </a:cubicBezTo>
                  <a:cubicBezTo>
                    <a:pt x="342" y="1918"/>
                    <a:pt x="251" y="2283"/>
                    <a:pt x="183" y="2580"/>
                  </a:cubicBezTo>
                  <a:cubicBezTo>
                    <a:pt x="137" y="2877"/>
                    <a:pt x="114" y="3059"/>
                    <a:pt x="114" y="3059"/>
                  </a:cubicBezTo>
                  <a:cubicBezTo>
                    <a:pt x="114" y="3059"/>
                    <a:pt x="69" y="3265"/>
                    <a:pt x="46" y="3561"/>
                  </a:cubicBezTo>
                  <a:cubicBezTo>
                    <a:pt x="23" y="3835"/>
                    <a:pt x="0" y="4246"/>
                    <a:pt x="0" y="4634"/>
                  </a:cubicBezTo>
                  <a:cubicBezTo>
                    <a:pt x="23" y="5022"/>
                    <a:pt x="69" y="5433"/>
                    <a:pt x="160" y="5707"/>
                  </a:cubicBezTo>
                  <a:cubicBezTo>
                    <a:pt x="206" y="5844"/>
                    <a:pt x="251" y="5958"/>
                    <a:pt x="297" y="6049"/>
                  </a:cubicBezTo>
                  <a:cubicBezTo>
                    <a:pt x="320" y="6118"/>
                    <a:pt x="342" y="6163"/>
                    <a:pt x="342" y="6163"/>
                  </a:cubicBezTo>
                  <a:cubicBezTo>
                    <a:pt x="365" y="6163"/>
                    <a:pt x="342" y="6118"/>
                    <a:pt x="320" y="6026"/>
                  </a:cubicBezTo>
                  <a:cubicBezTo>
                    <a:pt x="320" y="5958"/>
                    <a:pt x="274" y="5844"/>
                    <a:pt x="251" y="5684"/>
                  </a:cubicBezTo>
                  <a:cubicBezTo>
                    <a:pt x="183" y="5410"/>
                    <a:pt x="160" y="5022"/>
                    <a:pt x="160" y="4634"/>
                  </a:cubicBezTo>
                  <a:cubicBezTo>
                    <a:pt x="160" y="4246"/>
                    <a:pt x="206" y="3858"/>
                    <a:pt x="251" y="3561"/>
                  </a:cubicBezTo>
                  <a:cubicBezTo>
                    <a:pt x="297" y="3287"/>
                    <a:pt x="320" y="3082"/>
                    <a:pt x="320" y="3082"/>
                  </a:cubicBezTo>
                  <a:cubicBezTo>
                    <a:pt x="320" y="3082"/>
                    <a:pt x="342" y="2899"/>
                    <a:pt x="388" y="2603"/>
                  </a:cubicBezTo>
                  <a:cubicBezTo>
                    <a:pt x="434" y="2329"/>
                    <a:pt x="502" y="1941"/>
                    <a:pt x="571" y="1553"/>
                  </a:cubicBezTo>
                  <a:cubicBezTo>
                    <a:pt x="639" y="1165"/>
                    <a:pt x="708" y="777"/>
                    <a:pt x="753" y="480"/>
                  </a:cubicBezTo>
                  <a:cubicBezTo>
                    <a:pt x="799" y="206"/>
                    <a:pt x="799" y="1"/>
                    <a:pt x="79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4" name="Google Shape;6374;p74"/>
            <p:cNvSpPr/>
            <p:nvPr/>
          </p:nvSpPr>
          <p:spPr>
            <a:xfrm>
              <a:off x="5912700" y="2845900"/>
              <a:ext cx="13700" cy="49775"/>
            </a:xfrm>
            <a:custGeom>
              <a:avLst/>
              <a:gdLst/>
              <a:ahLst/>
              <a:cxnLst/>
              <a:rect l="l" t="t" r="r" b="b"/>
              <a:pathLst>
                <a:path w="548" h="1991" extrusionOk="0">
                  <a:moveTo>
                    <a:pt x="317" y="1"/>
                  </a:moveTo>
                  <a:cubicBezTo>
                    <a:pt x="310" y="1"/>
                    <a:pt x="304" y="2"/>
                    <a:pt x="297" y="3"/>
                  </a:cubicBezTo>
                  <a:cubicBezTo>
                    <a:pt x="206" y="26"/>
                    <a:pt x="114" y="186"/>
                    <a:pt x="114" y="368"/>
                  </a:cubicBezTo>
                  <a:cubicBezTo>
                    <a:pt x="135" y="559"/>
                    <a:pt x="215" y="690"/>
                    <a:pt x="300" y="690"/>
                  </a:cubicBezTo>
                  <a:cubicBezTo>
                    <a:pt x="306" y="690"/>
                    <a:pt x="313" y="690"/>
                    <a:pt x="320" y="688"/>
                  </a:cubicBezTo>
                  <a:cubicBezTo>
                    <a:pt x="411" y="665"/>
                    <a:pt x="502" y="505"/>
                    <a:pt x="479" y="300"/>
                  </a:cubicBezTo>
                  <a:cubicBezTo>
                    <a:pt x="479" y="131"/>
                    <a:pt x="401" y="1"/>
                    <a:pt x="317" y="1"/>
                  </a:cubicBezTo>
                  <a:close/>
                  <a:moveTo>
                    <a:pt x="274" y="1028"/>
                  </a:moveTo>
                  <a:cubicBezTo>
                    <a:pt x="267" y="1028"/>
                    <a:pt x="259" y="1029"/>
                    <a:pt x="251" y="1030"/>
                  </a:cubicBezTo>
                  <a:cubicBezTo>
                    <a:pt x="114" y="1053"/>
                    <a:pt x="0" y="1281"/>
                    <a:pt x="23" y="1555"/>
                  </a:cubicBezTo>
                  <a:cubicBezTo>
                    <a:pt x="23" y="1794"/>
                    <a:pt x="126" y="1991"/>
                    <a:pt x="273" y="1991"/>
                  </a:cubicBezTo>
                  <a:cubicBezTo>
                    <a:pt x="281" y="1991"/>
                    <a:pt x="289" y="1990"/>
                    <a:pt x="297" y="1989"/>
                  </a:cubicBezTo>
                  <a:cubicBezTo>
                    <a:pt x="434" y="1966"/>
                    <a:pt x="548" y="1715"/>
                    <a:pt x="525" y="1464"/>
                  </a:cubicBezTo>
                  <a:cubicBezTo>
                    <a:pt x="525" y="1206"/>
                    <a:pt x="403" y="1028"/>
                    <a:pt x="274" y="102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5" name="Google Shape;6375;p74"/>
            <p:cNvSpPr/>
            <p:nvPr/>
          </p:nvSpPr>
          <p:spPr>
            <a:xfrm>
              <a:off x="5896725" y="2935550"/>
              <a:ext cx="249950" cy="66125"/>
            </a:xfrm>
            <a:custGeom>
              <a:avLst/>
              <a:gdLst/>
              <a:ahLst/>
              <a:cxnLst/>
              <a:rect l="l" t="t" r="r" b="b"/>
              <a:pathLst>
                <a:path w="9998" h="2645" extrusionOk="0">
                  <a:moveTo>
                    <a:pt x="0" y="1"/>
                  </a:moveTo>
                  <a:cubicBezTo>
                    <a:pt x="46" y="1051"/>
                    <a:pt x="137" y="1804"/>
                    <a:pt x="137" y="1804"/>
                  </a:cubicBezTo>
                  <a:cubicBezTo>
                    <a:pt x="137" y="1804"/>
                    <a:pt x="114" y="1827"/>
                    <a:pt x="91" y="1872"/>
                  </a:cubicBezTo>
                  <a:cubicBezTo>
                    <a:pt x="251" y="1918"/>
                    <a:pt x="434" y="1964"/>
                    <a:pt x="616" y="2009"/>
                  </a:cubicBezTo>
                  <a:cubicBezTo>
                    <a:pt x="2397" y="2392"/>
                    <a:pt x="4185" y="2645"/>
                    <a:pt x="5973" y="2645"/>
                  </a:cubicBezTo>
                  <a:cubicBezTo>
                    <a:pt x="7278" y="2645"/>
                    <a:pt x="8583" y="2510"/>
                    <a:pt x="9883" y="2192"/>
                  </a:cubicBezTo>
                  <a:cubicBezTo>
                    <a:pt x="9906" y="1987"/>
                    <a:pt x="9952" y="1256"/>
                    <a:pt x="9997" y="298"/>
                  </a:cubicBezTo>
                  <a:lnTo>
                    <a:pt x="9997" y="298"/>
                  </a:lnTo>
                  <a:cubicBezTo>
                    <a:pt x="9021" y="498"/>
                    <a:pt x="7620" y="698"/>
                    <a:pt x="5861" y="698"/>
                  </a:cubicBezTo>
                  <a:cubicBezTo>
                    <a:pt x="4206" y="698"/>
                    <a:pt x="2234" y="521"/>
                    <a:pt x="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6" name="Google Shape;6376;p74"/>
            <p:cNvSpPr/>
            <p:nvPr/>
          </p:nvSpPr>
          <p:spPr>
            <a:xfrm>
              <a:off x="5898425" y="2941275"/>
              <a:ext cx="248250" cy="60400"/>
            </a:xfrm>
            <a:custGeom>
              <a:avLst/>
              <a:gdLst/>
              <a:ahLst/>
              <a:cxnLst/>
              <a:rect l="l" t="t" r="r" b="b"/>
              <a:pathLst>
                <a:path w="9930" h="2416" extrusionOk="0">
                  <a:moveTo>
                    <a:pt x="1005" y="0"/>
                  </a:moveTo>
                  <a:cubicBezTo>
                    <a:pt x="2831" y="845"/>
                    <a:pt x="6780" y="753"/>
                    <a:pt x="6917" y="1438"/>
                  </a:cubicBezTo>
                  <a:cubicBezTo>
                    <a:pt x="6988" y="1764"/>
                    <a:pt x="6445" y="1885"/>
                    <a:pt x="5606" y="1885"/>
                  </a:cubicBezTo>
                  <a:cubicBezTo>
                    <a:pt x="4564" y="1885"/>
                    <a:pt x="3065" y="1699"/>
                    <a:pt x="1712" y="1484"/>
                  </a:cubicBezTo>
                  <a:cubicBezTo>
                    <a:pt x="754" y="1347"/>
                    <a:pt x="252" y="1050"/>
                    <a:pt x="0" y="753"/>
                  </a:cubicBezTo>
                  <a:lnTo>
                    <a:pt x="0" y="753"/>
                  </a:lnTo>
                  <a:cubicBezTo>
                    <a:pt x="23" y="1255"/>
                    <a:pt x="69" y="1575"/>
                    <a:pt x="69" y="1575"/>
                  </a:cubicBezTo>
                  <a:cubicBezTo>
                    <a:pt x="69" y="1575"/>
                    <a:pt x="46" y="1598"/>
                    <a:pt x="23" y="1643"/>
                  </a:cubicBezTo>
                  <a:cubicBezTo>
                    <a:pt x="183" y="1689"/>
                    <a:pt x="366" y="1735"/>
                    <a:pt x="548" y="1780"/>
                  </a:cubicBezTo>
                  <a:cubicBezTo>
                    <a:pt x="2329" y="2163"/>
                    <a:pt x="4117" y="2416"/>
                    <a:pt x="5905" y="2416"/>
                  </a:cubicBezTo>
                  <a:cubicBezTo>
                    <a:pt x="7210" y="2416"/>
                    <a:pt x="8515" y="2281"/>
                    <a:pt x="9815" y="1963"/>
                  </a:cubicBezTo>
                  <a:cubicBezTo>
                    <a:pt x="9838" y="1758"/>
                    <a:pt x="9884" y="1027"/>
                    <a:pt x="9929" y="69"/>
                  </a:cubicBezTo>
                  <a:lnTo>
                    <a:pt x="9929" y="69"/>
                  </a:lnTo>
                  <a:cubicBezTo>
                    <a:pt x="8951" y="272"/>
                    <a:pt x="7561" y="468"/>
                    <a:pt x="5817" y="468"/>
                  </a:cubicBezTo>
                  <a:cubicBezTo>
                    <a:pt x="4428" y="468"/>
                    <a:pt x="2815" y="344"/>
                    <a:pt x="10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7" name="Google Shape;6377;p74"/>
            <p:cNvSpPr/>
            <p:nvPr/>
          </p:nvSpPr>
          <p:spPr>
            <a:xfrm>
              <a:off x="5908125" y="2946150"/>
              <a:ext cx="37125" cy="15700"/>
            </a:xfrm>
            <a:custGeom>
              <a:avLst/>
              <a:gdLst/>
              <a:ahLst/>
              <a:cxnLst/>
              <a:rect l="l" t="t" r="r" b="b"/>
              <a:pathLst>
                <a:path w="1485" h="628" extrusionOk="0">
                  <a:moveTo>
                    <a:pt x="213" y="0"/>
                  </a:moveTo>
                  <a:cubicBezTo>
                    <a:pt x="104" y="0"/>
                    <a:pt x="23" y="41"/>
                    <a:pt x="23" y="102"/>
                  </a:cubicBezTo>
                  <a:cubicBezTo>
                    <a:pt x="1" y="193"/>
                    <a:pt x="160" y="330"/>
                    <a:pt x="343" y="376"/>
                  </a:cubicBezTo>
                  <a:cubicBezTo>
                    <a:pt x="411" y="391"/>
                    <a:pt x="477" y="399"/>
                    <a:pt x="535" y="399"/>
                  </a:cubicBezTo>
                  <a:cubicBezTo>
                    <a:pt x="650" y="399"/>
                    <a:pt x="731" y="368"/>
                    <a:pt x="731" y="307"/>
                  </a:cubicBezTo>
                  <a:cubicBezTo>
                    <a:pt x="754" y="193"/>
                    <a:pt x="594" y="79"/>
                    <a:pt x="389" y="33"/>
                  </a:cubicBezTo>
                  <a:cubicBezTo>
                    <a:pt x="328" y="10"/>
                    <a:pt x="267" y="0"/>
                    <a:pt x="213" y="0"/>
                  </a:cubicBezTo>
                  <a:close/>
                  <a:moveTo>
                    <a:pt x="1136" y="344"/>
                  </a:moveTo>
                  <a:cubicBezTo>
                    <a:pt x="1046" y="344"/>
                    <a:pt x="982" y="370"/>
                    <a:pt x="982" y="421"/>
                  </a:cubicBezTo>
                  <a:cubicBezTo>
                    <a:pt x="959" y="490"/>
                    <a:pt x="1073" y="558"/>
                    <a:pt x="1210" y="604"/>
                  </a:cubicBezTo>
                  <a:cubicBezTo>
                    <a:pt x="1259" y="620"/>
                    <a:pt x="1307" y="628"/>
                    <a:pt x="1350" y="628"/>
                  </a:cubicBezTo>
                  <a:cubicBezTo>
                    <a:pt x="1427" y="628"/>
                    <a:pt x="1484" y="603"/>
                    <a:pt x="1484" y="558"/>
                  </a:cubicBezTo>
                  <a:cubicBezTo>
                    <a:pt x="1484" y="490"/>
                    <a:pt x="1393" y="399"/>
                    <a:pt x="1233" y="353"/>
                  </a:cubicBezTo>
                  <a:cubicBezTo>
                    <a:pt x="1199" y="347"/>
                    <a:pt x="1166" y="344"/>
                    <a:pt x="1136" y="34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8" name="Google Shape;6378;p74"/>
            <p:cNvSpPr/>
            <p:nvPr/>
          </p:nvSpPr>
          <p:spPr>
            <a:xfrm>
              <a:off x="5919550" y="2761350"/>
              <a:ext cx="200525" cy="86750"/>
            </a:xfrm>
            <a:custGeom>
              <a:avLst/>
              <a:gdLst/>
              <a:ahLst/>
              <a:cxnLst/>
              <a:rect l="l" t="t" r="r" b="b"/>
              <a:pathLst>
                <a:path w="8021" h="3470" extrusionOk="0">
                  <a:moveTo>
                    <a:pt x="4922" y="0"/>
                  </a:moveTo>
                  <a:cubicBezTo>
                    <a:pt x="4190" y="0"/>
                    <a:pt x="3280" y="137"/>
                    <a:pt x="2168" y="464"/>
                  </a:cubicBezTo>
                  <a:cubicBezTo>
                    <a:pt x="2168" y="464"/>
                    <a:pt x="0" y="1765"/>
                    <a:pt x="936" y="2769"/>
                  </a:cubicBezTo>
                  <a:cubicBezTo>
                    <a:pt x="1171" y="3033"/>
                    <a:pt x="1457" y="3131"/>
                    <a:pt x="1752" y="3131"/>
                  </a:cubicBezTo>
                  <a:cubicBezTo>
                    <a:pt x="2606" y="3131"/>
                    <a:pt x="3538" y="2312"/>
                    <a:pt x="3538" y="2312"/>
                  </a:cubicBezTo>
                  <a:cubicBezTo>
                    <a:pt x="3538" y="2312"/>
                    <a:pt x="4102" y="3470"/>
                    <a:pt x="5299" y="3470"/>
                  </a:cubicBezTo>
                  <a:cubicBezTo>
                    <a:pt x="5606" y="3470"/>
                    <a:pt x="5954" y="3394"/>
                    <a:pt x="6345" y="3203"/>
                  </a:cubicBezTo>
                  <a:cubicBezTo>
                    <a:pt x="7915" y="2446"/>
                    <a:pt x="8021" y="0"/>
                    <a:pt x="492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79" name="Google Shape;6379;p74"/>
            <p:cNvSpPr/>
            <p:nvPr/>
          </p:nvSpPr>
          <p:spPr>
            <a:xfrm>
              <a:off x="5918975" y="2749150"/>
              <a:ext cx="200725" cy="86900"/>
            </a:xfrm>
            <a:custGeom>
              <a:avLst/>
              <a:gdLst/>
              <a:ahLst/>
              <a:cxnLst/>
              <a:rect l="l" t="t" r="r" b="b"/>
              <a:pathLst>
                <a:path w="8029" h="3476" extrusionOk="0">
                  <a:moveTo>
                    <a:pt x="4936" y="0"/>
                  </a:moveTo>
                  <a:cubicBezTo>
                    <a:pt x="4201" y="0"/>
                    <a:pt x="3286" y="139"/>
                    <a:pt x="2169" y="472"/>
                  </a:cubicBezTo>
                  <a:cubicBezTo>
                    <a:pt x="2169" y="472"/>
                    <a:pt x="0" y="1773"/>
                    <a:pt x="936" y="2778"/>
                  </a:cubicBezTo>
                  <a:cubicBezTo>
                    <a:pt x="1173" y="3032"/>
                    <a:pt x="1456" y="3126"/>
                    <a:pt x="1747" y="3126"/>
                  </a:cubicBezTo>
                  <a:cubicBezTo>
                    <a:pt x="2608" y="3126"/>
                    <a:pt x="3538" y="2298"/>
                    <a:pt x="3538" y="2298"/>
                  </a:cubicBezTo>
                  <a:cubicBezTo>
                    <a:pt x="3538" y="2298"/>
                    <a:pt x="4105" y="3476"/>
                    <a:pt x="5320" y="3476"/>
                  </a:cubicBezTo>
                  <a:cubicBezTo>
                    <a:pt x="5628" y="3476"/>
                    <a:pt x="5977" y="3400"/>
                    <a:pt x="6368" y="3211"/>
                  </a:cubicBezTo>
                  <a:cubicBezTo>
                    <a:pt x="7936" y="2455"/>
                    <a:pt x="8028" y="0"/>
                    <a:pt x="49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0" name="Google Shape;6380;p74"/>
            <p:cNvSpPr/>
            <p:nvPr/>
          </p:nvSpPr>
          <p:spPr>
            <a:xfrm>
              <a:off x="5936075" y="2748950"/>
              <a:ext cx="183775" cy="87100"/>
            </a:xfrm>
            <a:custGeom>
              <a:avLst/>
              <a:gdLst/>
              <a:ahLst/>
              <a:cxnLst/>
              <a:rect l="l" t="t" r="r" b="b"/>
              <a:pathLst>
                <a:path w="7351" h="3484" extrusionOk="0">
                  <a:moveTo>
                    <a:pt x="4292" y="1"/>
                  </a:moveTo>
                  <a:cubicBezTo>
                    <a:pt x="3836" y="92"/>
                    <a:pt x="3379" y="206"/>
                    <a:pt x="2854" y="275"/>
                  </a:cubicBezTo>
                  <a:cubicBezTo>
                    <a:pt x="1211" y="480"/>
                    <a:pt x="1507" y="1393"/>
                    <a:pt x="1507" y="1393"/>
                  </a:cubicBezTo>
                  <a:cubicBezTo>
                    <a:pt x="2176" y="1826"/>
                    <a:pt x="2852" y="2000"/>
                    <a:pt x="3481" y="2000"/>
                  </a:cubicBezTo>
                  <a:cubicBezTo>
                    <a:pt x="4313" y="2000"/>
                    <a:pt x="5060" y="1695"/>
                    <a:pt x="5593" y="1279"/>
                  </a:cubicBezTo>
                  <a:cubicBezTo>
                    <a:pt x="5599" y="1274"/>
                    <a:pt x="5606" y="1272"/>
                    <a:pt x="5614" y="1272"/>
                  </a:cubicBezTo>
                  <a:cubicBezTo>
                    <a:pt x="5788" y="1272"/>
                    <a:pt x="6403" y="2466"/>
                    <a:pt x="5114" y="2991"/>
                  </a:cubicBezTo>
                  <a:cubicBezTo>
                    <a:pt x="4895" y="3079"/>
                    <a:pt x="4687" y="3116"/>
                    <a:pt x="4493" y="3116"/>
                  </a:cubicBezTo>
                  <a:cubicBezTo>
                    <a:pt x="3476" y="3116"/>
                    <a:pt x="2831" y="2101"/>
                    <a:pt x="2831" y="2101"/>
                  </a:cubicBezTo>
                  <a:cubicBezTo>
                    <a:pt x="2831" y="2101"/>
                    <a:pt x="2101" y="2717"/>
                    <a:pt x="914" y="2740"/>
                  </a:cubicBezTo>
                  <a:cubicBezTo>
                    <a:pt x="895" y="2741"/>
                    <a:pt x="877" y="2741"/>
                    <a:pt x="859" y="2741"/>
                  </a:cubicBezTo>
                  <a:cubicBezTo>
                    <a:pt x="308" y="2741"/>
                    <a:pt x="113" y="2409"/>
                    <a:pt x="47" y="2055"/>
                  </a:cubicBezTo>
                  <a:lnTo>
                    <a:pt x="47" y="2055"/>
                  </a:lnTo>
                  <a:cubicBezTo>
                    <a:pt x="1" y="2306"/>
                    <a:pt x="47" y="2557"/>
                    <a:pt x="252" y="2786"/>
                  </a:cubicBezTo>
                  <a:cubicBezTo>
                    <a:pt x="489" y="3040"/>
                    <a:pt x="772" y="3134"/>
                    <a:pt x="1063" y="3134"/>
                  </a:cubicBezTo>
                  <a:cubicBezTo>
                    <a:pt x="1924" y="3134"/>
                    <a:pt x="2854" y="2306"/>
                    <a:pt x="2854" y="2306"/>
                  </a:cubicBezTo>
                  <a:cubicBezTo>
                    <a:pt x="2854" y="2306"/>
                    <a:pt x="3421" y="3484"/>
                    <a:pt x="4636" y="3484"/>
                  </a:cubicBezTo>
                  <a:cubicBezTo>
                    <a:pt x="4944" y="3484"/>
                    <a:pt x="5293" y="3408"/>
                    <a:pt x="5684" y="3219"/>
                  </a:cubicBezTo>
                  <a:cubicBezTo>
                    <a:pt x="7237" y="2466"/>
                    <a:pt x="7351" y="24"/>
                    <a:pt x="42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1" name="Google Shape;6381;p74"/>
            <p:cNvSpPr/>
            <p:nvPr/>
          </p:nvSpPr>
          <p:spPr>
            <a:xfrm>
              <a:off x="5972025" y="2771225"/>
              <a:ext cx="105600" cy="31650"/>
            </a:xfrm>
            <a:custGeom>
              <a:avLst/>
              <a:gdLst/>
              <a:ahLst/>
              <a:cxnLst/>
              <a:rect l="l" t="t" r="r" b="b"/>
              <a:pathLst>
                <a:path w="4224" h="1266" extrusionOk="0">
                  <a:moveTo>
                    <a:pt x="4201" y="0"/>
                  </a:moveTo>
                  <a:cubicBezTo>
                    <a:pt x="4178" y="0"/>
                    <a:pt x="4178" y="137"/>
                    <a:pt x="4064" y="320"/>
                  </a:cubicBezTo>
                  <a:cubicBezTo>
                    <a:pt x="3973" y="502"/>
                    <a:pt x="3721" y="662"/>
                    <a:pt x="3448" y="776"/>
                  </a:cubicBezTo>
                  <a:cubicBezTo>
                    <a:pt x="3174" y="890"/>
                    <a:pt x="2900" y="959"/>
                    <a:pt x="2672" y="1004"/>
                  </a:cubicBezTo>
                  <a:cubicBezTo>
                    <a:pt x="2443" y="1027"/>
                    <a:pt x="2306" y="1050"/>
                    <a:pt x="2306" y="1050"/>
                  </a:cubicBezTo>
                  <a:lnTo>
                    <a:pt x="2215" y="1050"/>
                  </a:lnTo>
                  <a:cubicBezTo>
                    <a:pt x="2147" y="1073"/>
                    <a:pt x="2055" y="1073"/>
                    <a:pt x="1941" y="1073"/>
                  </a:cubicBezTo>
                  <a:cubicBezTo>
                    <a:pt x="1713" y="1073"/>
                    <a:pt x="1439" y="1004"/>
                    <a:pt x="1142" y="936"/>
                  </a:cubicBezTo>
                  <a:cubicBezTo>
                    <a:pt x="868" y="845"/>
                    <a:pt x="594" y="731"/>
                    <a:pt x="366" y="639"/>
                  </a:cubicBezTo>
                  <a:cubicBezTo>
                    <a:pt x="197" y="583"/>
                    <a:pt x="59" y="542"/>
                    <a:pt x="15" y="542"/>
                  </a:cubicBezTo>
                  <a:cubicBezTo>
                    <a:pt x="6" y="542"/>
                    <a:pt x="1" y="544"/>
                    <a:pt x="1" y="548"/>
                  </a:cubicBezTo>
                  <a:cubicBezTo>
                    <a:pt x="1" y="548"/>
                    <a:pt x="138" y="616"/>
                    <a:pt x="343" y="708"/>
                  </a:cubicBezTo>
                  <a:cubicBezTo>
                    <a:pt x="549" y="822"/>
                    <a:pt x="800" y="959"/>
                    <a:pt x="1097" y="1073"/>
                  </a:cubicBezTo>
                  <a:cubicBezTo>
                    <a:pt x="1370" y="1164"/>
                    <a:pt x="1690" y="1256"/>
                    <a:pt x="1941" y="1256"/>
                  </a:cubicBezTo>
                  <a:cubicBezTo>
                    <a:pt x="1979" y="1263"/>
                    <a:pt x="2015" y="1266"/>
                    <a:pt x="2048" y="1266"/>
                  </a:cubicBezTo>
                  <a:cubicBezTo>
                    <a:pt x="2114" y="1266"/>
                    <a:pt x="2169" y="1256"/>
                    <a:pt x="2215" y="1256"/>
                  </a:cubicBezTo>
                  <a:lnTo>
                    <a:pt x="2329" y="1256"/>
                  </a:lnTo>
                  <a:cubicBezTo>
                    <a:pt x="2329" y="1256"/>
                    <a:pt x="2489" y="1233"/>
                    <a:pt x="2717" y="1187"/>
                  </a:cubicBezTo>
                  <a:cubicBezTo>
                    <a:pt x="2945" y="1119"/>
                    <a:pt x="3242" y="1050"/>
                    <a:pt x="3516" y="913"/>
                  </a:cubicBezTo>
                  <a:cubicBezTo>
                    <a:pt x="3813" y="776"/>
                    <a:pt x="4064" y="571"/>
                    <a:pt x="4155" y="365"/>
                  </a:cubicBezTo>
                  <a:cubicBezTo>
                    <a:pt x="4178" y="297"/>
                    <a:pt x="4201" y="251"/>
                    <a:pt x="4201" y="206"/>
                  </a:cubicBezTo>
                  <a:cubicBezTo>
                    <a:pt x="4201" y="183"/>
                    <a:pt x="4201" y="160"/>
                    <a:pt x="4224" y="137"/>
                  </a:cubicBezTo>
                  <a:cubicBezTo>
                    <a:pt x="4201" y="137"/>
                    <a:pt x="4201" y="114"/>
                    <a:pt x="4201" y="91"/>
                  </a:cubicBezTo>
                  <a:cubicBezTo>
                    <a:pt x="4201" y="23"/>
                    <a:pt x="4201" y="0"/>
                    <a:pt x="420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2" name="Google Shape;6382;p74"/>
            <p:cNvSpPr/>
            <p:nvPr/>
          </p:nvSpPr>
          <p:spPr>
            <a:xfrm>
              <a:off x="6035950" y="2811600"/>
              <a:ext cx="24550" cy="10775"/>
            </a:xfrm>
            <a:custGeom>
              <a:avLst/>
              <a:gdLst/>
              <a:ahLst/>
              <a:cxnLst/>
              <a:rect l="l" t="t" r="r" b="b"/>
              <a:pathLst>
                <a:path w="982" h="431" extrusionOk="0">
                  <a:moveTo>
                    <a:pt x="557" y="0"/>
                  </a:moveTo>
                  <a:cubicBezTo>
                    <a:pt x="517" y="0"/>
                    <a:pt x="476" y="2"/>
                    <a:pt x="434" y="6"/>
                  </a:cubicBezTo>
                  <a:cubicBezTo>
                    <a:pt x="160" y="51"/>
                    <a:pt x="0" y="165"/>
                    <a:pt x="46" y="280"/>
                  </a:cubicBezTo>
                  <a:cubicBezTo>
                    <a:pt x="64" y="369"/>
                    <a:pt x="223" y="431"/>
                    <a:pt x="412" y="431"/>
                  </a:cubicBezTo>
                  <a:cubicBezTo>
                    <a:pt x="464" y="431"/>
                    <a:pt x="517" y="426"/>
                    <a:pt x="571" y="417"/>
                  </a:cubicBezTo>
                  <a:cubicBezTo>
                    <a:pt x="822" y="394"/>
                    <a:pt x="982" y="257"/>
                    <a:pt x="959" y="143"/>
                  </a:cubicBezTo>
                  <a:cubicBezTo>
                    <a:pt x="921" y="48"/>
                    <a:pt x="756" y="0"/>
                    <a:pt x="55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3" name="Google Shape;6383;p74"/>
            <p:cNvSpPr/>
            <p:nvPr/>
          </p:nvSpPr>
          <p:spPr>
            <a:xfrm>
              <a:off x="5945775" y="2799750"/>
              <a:ext cx="17725" cy="8000"/>
            </a:xfrm>
            <a:custGeom>
              <a:avLst/>
              <a:gdLst/>
              <a:ahLst/>
              <a:cxnLst/>
              <a:rect l="l" t="t" r="r" b="b"/>
              <a:pathLst>
                <a:path w="709" h="320" extrusionOk="0">
                  <a:moveTo>
                    <a:pt x="321" y="0"/>
                  </a:moveTo>
                  <a:cubicBezTo>
                    <a:pt x="138" y="0"/>
                    <a:pt x="1" y="69"/>
                    <a:pt x="24" y="160"/>
                  </a:cubicBezTo>
                  <a:cubicBezTo>
                    <a:pt x="47" y="251"/>
                    <a:pt x="206" y="320"/>
                    <a:pt x="389" y="320"/>
                  </a:cubicBezTo>
                  <a:cubicBezTo>
                    <a:pt x="572" y="320"/>
                    <a:pt x="709" y="251"/>
                    <a:pt x="686" y="160"/>
                  </a:cubicBezTo>
                  <a:cubicBezTo>
                    <a:pt x="663" y="69"/>
                    <a:pt x="503" y="0"/>
                    <a:pt x="32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4" name="Google Shape;6384;p74"/>
            <p:cNvSpPr/>
            <p:nvPr/>
          </p:nvSpPr>
          <p:spPr>
            <a:xfrm>
              <a:off x="6027950" y="2767775"/>
              <a:ext cx="202600" cy="351850"/>
            </a:xfrm>
            <a:custGeom>
              <a:avLst/>
              <a:gdLst/>
              <a:ahLst/>
              <a:cxnLst/>
              <a:rect l="l" t="t" r="r" b="b"/>
              <a:pathLst>
                <a:path w="8104" h="14074" extrusionOk="0">
                  <a:moveTo>
                    <a:pt x="4963" y="0"/>
                  </a:moveTo>
                  <a:cubicBezTo>
                    <a:pt x="2816" y="0"/>
                    <a:pt x="1015" y="1742"/>
                    <a:pt x="389" y="5297"/>
                  </a:cubicBezTo>
                  <a:cubicBezTo>
                    <a:pt x="1" y="7419"/>
                    <a:pt x="389" y="9177"/>
                    <a:pt x="1233" y="11117"/>
                  </a:cubicBezTo>
                  <a:cubicBezTo>
                    <a:pt x="1416" y="11528"/>
                    <a:pt x="1873" y="11962"/>
                    <a:pt x="2146" y="12304"/>
                  </a:cubicBezTo>
                  <a:cubicBezTo>
                    <a:pt x="3018" y="13367"/>
                    <a:pt x="4285" y="14073"/>
                    <a:pt x="5690" y="14073"/>
                  </a:cubicBezTo>
                  <a:cubicBezTo>
                    <a:pt x="5794" y="14073"/>
                    <a:pt x="5899" y="14069"/>
                    <a:pt x="6004" y="14062"/>
                  </a:cubicBezTo>
                  <a:cubicBezTo>
                    <a:pt x="8104" y="13879"/>
                    <a:pt x="8058" y="12509"/>
                    <a:pt x="8058" y="12509"/>
                  </a:cubicBezTo>
                  <a:lnTo>
                    <a:pt x="6711" y="12418"/>
                  </a:lnTo>
                  <a:cubicBezTo>
                    <a:pt x="6511" y="12452"/>
                    <a:pt x="6318" y="12467"/>
                    <a:pt x="6135" y="12467"/>
                  </a:cubicBezTo>
                  <a:cubicBezTo>
                    <a:pt x="4191" y="12467"/>
                    <a:pt x="3219" y="10752"/>
                    <a:pt x="3219" y="10752"/>
                  </a:cubicBezTo>
                  <a:cubicBezTo>
                    <a:pt x="1644" y="8310"/>
                    <a:pt x="2261" y="3904"/>
                    <a:pt x="3402" y="2238"/>
                  </a:cubicBezTo>
                  <a:cubicBezTo>
                    <a:pt x="4224" y="1005"/>
                    <a:pt x="4885" y="846"/>
                    <a:pt x="5388" y="526"/>
                  </a:cubicBezTo>
                  <a:cubicBezTo>
                    <a:pt x="5958" y="435"/>
                    <a:pt x="6209" y="481"/>
                    <a:pt x="6552" y="298"/>
                  </a:cubicBezTo>
                  <a:cubicBezTo>
                    <a:pt x="6010" y="100"/>
                    <a:pt x="5476" y="0"/>
                    <a:pt x="496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5" name="Google Shape;6385;p74"/>
            <p:cNvSpPr/>
            <p:nvPr/>
          </p:nvSpPr>
          <p:spPr>
            <a:xfrm>
              <a:off x="6063900" y="2780925"/>
              <a:ext cx="165525" cy="321600"/>
            </a:xfrm>
            <a:custGeom>
              <a:avLst/>
              <a:gdLst/>
              <a:ahLst/>
              <a:cxnLst/>
              <a:rect l="l" t="t" r="r" b="b"/>
              <a:pathLst>
                <a:path w="6621" h="12864" extrusionOk="0">
                  <a:moveTo>
                    <a:pt x="3950" y="0"/>
                  </a:moveTo>
                  <a:cubicBezTo>
                    <a:pt x="2215" y="251"/>
                    <a:pt x="868" y="1826"/>
                    <a:pt x="343" y="4816"/>
                  </a:cubicBezTo>
                  <a:cubicBezTo>
                    <a:pt x="1" y="6779"/>
                    <a:pt x="412" y="8400"/>
                    <a:pt x="1188" y="10180"/>
                  </a:cubicBezTo>
                  <a:cubicBezTo>
                    <a:pt x="1348" y="10568"/>
                    <a:pt x="1576" y="10933"/>
                    <a:pt x="1827" y="11253"/>
                  </a:cubicBezTo>
                  <a:cubicBezTo>
                    <a:pt x="2608" y="12224"/>
                    <a:pt x="3760" y="12864"/>
                    <a:pt x="5049" y="12864"/>
                  </a:cubicBezTo>
                  <a:cubicBezTo>
                    <a:pt x="5153" y="12864"/>
                    <a:pt x="5259" y="12859"/>
                    <a:pt x="5365" y="12851"/>
                  </a:cubicBezTo>
                  <a:cubicBezTo>
                    <a:pt x="5844" y="12805"/>
                    <a:pt x="6186" y="12691"/>
                    <a:pt x="6460" y="12554"/>
                  </a:cubicBezTo>
                  <a:cubicBezTo>
                    <a:pt x="6620" y="12257"/>
                    <a:pt x="6620" y="11983"/>
                    <a:pt x="6620" y="11983"/>
                  </a:cubicBezTo>
                  <a:lnTo>
                    <a:pt x="5273" y="11892"/>
                  </a:lnTo>
                  <a:cubicBezTo>
                    <a:pt x="5073" y="11926"/>
                    <a:pt x="4880" y="11941"/>
                    <a:pt x="4697" y="11941"/>
                  </a:cubicBezTo>
                  <a:cubicBezTo>
                    <a:pt x="2753" y="11941"/>
                    <a:pt x="1781" y="10226"/>
                    <a:pt x="1781" y="10226"/>
                  </a:cubicBezTo>
                  <a:cubicBezTo>
                    <a:pt x="206" y="7784"/>
                    <a:pt x="823" y="3378"/>
                    <a:pt x="1964" y="1712"/>
                  </a:cubicBezTo>
                  <a:cubicBezTo>
                    <a:pt x="2786" y="479"/>
                    <a:pt x="3447" y="320"/>
                    <a:pt x="39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6" name="Google Shape;6386;p74"/>
            <p:cNvSpPr/>
            <p:nvPr/>
          </p:nvSpPr>
          <p:spPr>
            <a:xfrm>
              <a:off x="6075325" y="2788700"/>
              <a:ext cx="93600" cy="287250"/>
            </a:xfrm>
            <a:custGeom>
              <a:avLst/>
              <a:gdLst/>
              <a:ahLst/>
              <a:cxnLst/>
              <a:rect l="l" t="t" r="r" b="b"/>
              <a:pathLst>
                <a:path w="3744" h="11490" extrusionOk="0">
                  <a:moveTo>
                    <a:pt x="3314" y="1"/>
                  </a:moveTo>
                  <a:cubicBezTo>
                    <a:pt x="3136" y="1"/>
                    <a:pt x="2899" y="38"/>
                    <a:pt x="2648" y="146"/>
                  </a:cubicBezTo>
                  <a:cubicBezTo>
                    <a:pt x="2351" y="283"/>
                    <a:pt x="2032" y="534"/>
                    <a:pt x="1758" y="853"/>
                  </a:cubicBezTo>
                  <a:cubicBezTo>
                    <a:pt x="1461" y="1150"/>
                    <a:pt x="1210" y="1515"/>
                    <a:pt x="982" y="1903"/>
                  </a:cubicBezTo>
                  <a:cubicBezTo>
                    <a:pt x="776" y="2291"/>
                    <a:pt x="594" y="2702"/>
                    <a:pt x="457" y="3113"/>
                  </a:cubicBezTo>
                  <a:cubicBezTo>
                    <a:pt x="343" y="3501"/>
                    <a:pt x="251" y="3889"/>
                    <a:pt x="206" y="4209"/>
                  </a:cubicBezTo>
                  <a:cubicBezTo>
                    <a:pt x="137" y="4528"/>
                    <a:pt x="92" y="4802"/>
                    <a:pt x="69" y="5007"/>
                  </a:cubicBezTo>
                  <a:cubicBezTo>
                    <a:pt x="46" y="5099"/>
                    <a:pt x="46" y="5167"/>
                    <a:pt x="46" y="5236"/>
                  </a:cubicBezTo>
                  <a:cubicBezTo>
                    <a:pt x="46" y="5281"/>
                    <a:pt x="46" y="5304"/>
                    <a:pt x="46" y="5304"/>
                  </a:cubicBezTo>
                  <a:cubicBezTo>
                    <a:pt x="46" y="5304"/>
                    <a:pt x="23" y="5418"/>
                    <a:pt x="23" y="5601"/>
                  </a:cubicBezTo>
                  <a:cubicBezTo>
                    <a:pt x="0" y="5806"/>
                    <a:pt x="23" y="6080"/>
                    <a:pt x="23" y="6423"/>
                  </a:cubicBezTo>
                  <a:cubicBezTo>
                    <a:pt x="46" y="6765"/>
                    <a:pt x="92" y="7153"/>
                    <a:pt x="183" y="7564"/>
                  </a:cubicBezTo>
                  <a:cubicBezTo>
                    <a:pt x="206" y="7655"/>
                    <a:pt x="229" y="7769"/>
                    <a:pt x="251" y="7861"/>
                  </a:cubicBezTo>
                  <a:cubicBezTo>
                    <a:pt x="297" y="7975"/>
                    <a:pt x="320" y="8066"/>
                    <a:pt x="366" y="8180"/>
                  </a:cubicBezTo>
                  <a:cubicBezTo>
                    <a:pt x="388" y="8271"/>
                    <a:pt x="434" y="8386"/>
                    <a:pt x="457" y="8500"/>
                  </a:cubicBezTo>
                  <a:lnTo>
                    <a:pt x="594" y="8796"/>
                  </a:lnTo>
                  <a:cubicBezTo>
                    <a:pt x="959" y="9618"/>
                    <a:pt x="1461" y="10349"/>
                    <a:pt x="1940" y="10828"/>
                  </a:cubicBezTo>
                  <a:cubicBezTo>
                    <a:pt x="2055" y="10942"/>
                    <a:pt x="2169" y="11033"/>
                    <a:pt x="2283" y="11125"/>
                  </a:cubicBezTo>
                  <a:cubicBezTo>
                    <a:pt x="2329" y="11170"/>
                    <a:pt x="2374" y="11216"/>
                    <a:pt x="2420" y="11239"/>
                  </a:cubicBezTo>
                  <a:cubicBezTo>
                    <a:pt x="2465" y="11284"/>
                    <a:pt x="2511" y="11307"/>
                    <a:pt x="2557" y="11330"/>
                  </a:cubicBezTo>
                  <a:cubicBezTo>
                    <a:pt x="2717" y="11444"/>
                    <a:pt x="2808" y="11490"/>
                    <a:pt x="2831" y="11490"/>
                  </a:cubicBezTo>
                  <a:cubicBezTo>
                    <a:pt x="2831" y="11467"/>
                    <a:pt x="2465" y="11216"/>
                    <a:pt x="2032" y="10737"/>
                  </a:cubicBezTo>
                  <a:cubicBezTo>
                    <a:pt x="1598" y="10257"/>
                    <a:pt x="1142" y="9504"/>
                    <a:pt x="822" y="8705"/>
                  </a:cubicBezTo>
                  <a:lnTo>
                    <a:pt x="685" y="8408"/>
                  </a:lnTo>
                  <a:cubicBezTo>
                    <a:pt x="662" y="8294"/>
                    <a:pt x="639" y="8203"/>
                    <a:pt x="594" y="8089"/>
                  </a:cubicBezTo>
                  <a:cubicBezTo>
                    <a:pt x="571" y="7998"/>
                    <a:pt x="548" y="7906"/>
                    <a:pt x="502" y="7792"/>
                  </a:cubicBezTo>
                  <a:cubicBezTo>
                    <a:pt x="480" y="7701"/>
                    <a:pt x="480" y="7587"/>
                    <a:pt x="457" y="7495"/>
                  </a:cubicBezTo>
                  <a:cubicBezTo>
                    <a:pt x="366" y="7107"/>
                    <a:pt x="343" y="6719"/>
                    <a:pt x="320" y="6400"/>
                  </a:cubicBezTo>
                  <a:cubicBezTo>
                    <a:pt x="320" y="6080"/>
                    <a:pt x="320" y="5806"/>
                    <a:pt x="343" y="5624"/>
                  </a:cubicBezTo>
                  <a:cubicBezTo>
                    <a:pt x="366" y="5441"/>
                    <a:pt x="366" y="5327"/>
                    <a:pt x="366" y="5327"/>
                  </a:cubicBezTo>
                  <a:cubicBezTo>
                    <a:pt x="366" y="5327"/>
                    <a:pt x="366" y="5304"/>
                    <a:pt x="366" y="5259"/>
                  </a:cubicBezTo>
                  <a:cubicBezTo>
                    <a:pt x="366" y="5213"/>
                    <a:pt x="388" y="5122"/>
                    <a:pt x="388" y="5030"/>
                  </a:cubicBezTo>
                  <a:cubicBezTo>
                    <a:pt x="411" y="4848"/>
                    <a:pt x="434" y="4574"/>
                    <a:pt x="502" y="4254"/>
                  </a:cubicBezTo>
                  <a:cubicBezTo>
                    <a:pt x="548" y="3935"/>
                    <a:pt x="639" y="3569"/>
                    <a:pt x="731" y="3181"/>
                  </a:cubicBezTo>
                  <a:cubicBezTo>
                    <a:pt x="822" y="2793"/>
                    <a:pt x="1005" y="2405"/>
                    <a:pt x="1187" y="2017"/>
                  </a:cubicBezTo>
                  <a:cubicBezTo>
                    <a:pt x="1598" y="1264"/>
                    <a:pt x="2146" y="557"/>
                    <a:pt x="2717" y="260"/>
                  </a:cubicBezTo>
                  <a:cubicBezTo>
                    <a:pt x="2990" y="100"/>
                    <a:pt x="3264" y="77"/>
                    <a:pt x="3447" y="77"/>
                  </a:cubicBezTo>
                  <a:cubicBezTo>
                    <a:pt x="3593" y="77"/>
                    <a:pt x="3695" y="106"/>
                    <a:pt x="3730" y="106"/>
                  </a:cubicBezTo>
                  <a:cubicBezTo>
                    <a:pt x="3739" y="106"/>
                    <a:pt x="3744" y="105"/>
                    <a:pt x="3744" y="100"/>
                  </a:cubicBezTo>
                  <a:cubicBezTo>
                    <a:pt x="3744" y="100"/>
                    <a:pt x="3652" y="32"/>
                    <a:pt x="3447" y="9"/>
                  </a:cubicBezTo>
                  <a:cubicBezTo>
                    <a:pt x="3408" y="4"/>
                    <a:pt x="3363" y="1"/>
                    <a:pt x="331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7" name="Google Shape;6387;p74"/>
            <p:cNvSpPr/>
            <p:nvPr/>
          </p:nvSpPr>
          <p:spPr>
            <a:xfrm>
              <a:off x="6028525" y="2768225"/>
              <a:ext cx="182050" cy="354050"/>
            </a:xfrm>
            <a:custGeom>
              <a:avLst/>
              <a:gdLst/>
              <a:ahLst/>
              <a:cxnLst/>
              <a:rect l="l" t="t" r="r" b="b"/>
              <a:pathLst>
                <a:path w="7282" h="14162" extrusionOk="0">
                  <a:moveTo>
                    <a:pt x="4506" y="0"/>
                  </a:moveTo>
                  <a:cubicBezTo>
                    <a:pt x="4265" y="0"/>
                    <a:pt x="3983" y="27"/>
                    <a:pt x="3676" y="97"/>
                  </a:cubicBezTo>
                  <a:cubicBezTo>
                    <a:pt x="3424" y="166"/>
                    <a:pt x="3173" y="257"/>
                    <a:pt x="2922" y="417"/>
                  </a:cubicBezTo>
                  <a:cubicBezTo>
                    <a:pt x="2648" y="554"/>
                    <a:pt x="2397" y="736"/>
                    <a:pt x="2169" y="965"/>
                  </a:cubicBezTo>
                  <a:cubicBezTo>
                    <a:pt x="1941" y="1170"/>
                    <a:pt x="1713" y="1421"/>
                    <a:pt x="1530" y="1695"/>
                  </a:cubicBezTo>
                  <a:cubicBezTo>
                    <a:pt x="1325" y="1969"/>
                    <a:pt x="1165" y="2266"/>
                    <a:pt x="1005" y="2562"/>
                  </a:cubicBezTo>
                  <a:cubicBezTo>
                    <a:pt x="389" y="3795"/>
                    <a:pt x="138" y="5142"/>
                    <a:pt x="46" y="6146"/>
                  </a:cubicBezTo>
                  <a:cubicBezTo>
                    <a:pt x="1" y="6671"/>
                    <a:pt x="1" y="7082"/>
                    <a:pt x="23" y="7379"/>
                  </a:cubicBezTo>
                  <a:cubicBezTo>
                    <a:pt x="46" y="7538"/>
                    <a:pt x="46" y="7652"/>
                    <a:pt x="46" y="7721"/>
                  </a:cubicBezTo>
                  <a:cubicBezTo>
                    <a:pt x="69" y="7812"/>
                    <a:pt x="69" y="7858"/>
                    <a:pt x="69" y="7858"/>
                  </a:cubicBezTo>
                  <a:cubicBezTo>
                    <a:pt x="69" y="7858"/>
                    <a:pt x="69" y="7904"/>
                    <a:pt x="69" y="7972"/>
                  </a:cubicBezTo>
                  <a:cubicBezTo>
                    <a:pt x="92" y="8063"/>
                    <a:pt x="115" y="8177"/>
                    <a:pt x="138" y="8314"/>
                  </a:cubicBezTo>
                  <a:cubicBezTo>
                    <a:pt x="183" y="8611"/>
                    <a:pt x="275" y="9022"/>
                    <a:pt x="434" y="9524"/>
                  </a:cubicBezTo>
                  <a:cubicBezTo>
                    <a:pt x="571" y="10003"/>
                    <a:pt x="800" y="10574"/>
                    <a:pt x="1096" y="11122"/>
                  </a:cubicBezTo>
                  <a:cubicBezTo>
                    <a:pt x="1233" y="11419"/>
                    <a:pt x="1416" y="11693"/>
                    <a:pt x="1621" y="11966"/>
                  </a:cubicBezTo>
                  <a:cubicBezTo>
                    <a:pt x="1804" y="12240"/>
                    <a:pt x="2032" y="12514"/>
                    <a:pt x="2260" y="12742"/>
                  </a:cubicBezTo>
                  <a:cubicBezTo>
                    <a:pt x="2511" y="12994"/>
                    <a:pt x="2763" y="13222"/>
                    <a:pt x="3036" y="13404"/>
                  </a:cubicBezTo>
                  <a:cubicBezTo>
                    <a:pt x="3333" y="13587"/>
                    <a:pt x="3630" y="13747"/>
                    <a:pt x="3927" y="13861"/>
                  </a:cubicBezTo>
                  <a:cubicBezTo>
                    <a:pt x="4450" y="14082"/>
                    <a:pt x="4991" y="14162"/>
                    <a:pt x="5456" y="14162"/>
                  </a:cubicBezTo>
                  <a:cubicBezTo>
                    <a:pt x="5518" y="14162"/>
                    <a:pt x="5579" y="14160"/>
                    <a:pt x="5639" y="14158"/>
                  </a:cubicBezTo>
                  <a:cubicBezTo>
                    <a:pt x="6141" y="14135"/>
                    <a:pt x="6552" y="14021"/>
                    <a:pt x="6848" y="13929"/>
                  </a:cubicBezTo>
                  <a:cubicBezTo>
                    <a:pt x="7122" y="13838"/>
                    <a:pt x="7282" y="13770"/>
                    <a:pt x="7282" y="13770"/>
                  </a:cubicBezTo>
                  <a:cubicBezTo>
                    <a:pt x="7280" y="13766"/>
                    <a:pt x="7275" y="13765"/>
                    <a:pt x="7266" y="13765"/>
                  </a:cubicBezTo>
                  <a:cubicBezTo>
                    <a:pt x="7159" y="13765"/>
                    <a:pt x="6545" y="14000"/>
                    <a:pt x="5639" y="14021"/>
                  </a:cubicBezTo>
                  <a:cubicBezTo>
                    <a:pt x="5136" y="14021"/>
                    <a:pt x="4566" y="13952"/>
                    <a:pt x="3995" y="13701"/>
                  </a:cubicBezTo>
                  <a:cubicBezTo>
                    <a:pt x="3698" y="13587"/>
                    <a:pt x="3424" y="13427"/>
                    <a:pt x="3173" y="13222"/>
                  </a:cubicBezTo>
                  <a:cubicBezTo>
                    <a:pt x="2899" y="13039"/>
                    <a:pt x="2671" y="12834"/>
                    <a:pt x="2443" y="12583"/>
                  </a:cubicBezTo>
                  <a:cubicBezTo>
                    <a:pt x="2215" y="12354"/>
                    <a:pt x="2009" y="12081"/>
                    <a:pt x="1827" y="11829"/>
                  </a:cubicBezTo>
                  <a:cubicBezTo>
                    <a:pt x="1644" y="11556"/>
                    <a:pt x="1484" y="11282"/>
                    <a:pt x="1347" y="11008"/>
                  </a:cubicBezTo>
                  <a:cubicBezTo>
                    <a:pt x="1051" y="10460"/>
                    <a:pt x="868" y="9912"/>
                    <a:pt x="708" y="9433"/>
                  </a:cubicBezTo>
                  <a:cubicBezTo>
                    <a:pt x="571" y="8954"/>
                    <a:pt x="503" y="8543"/>
                    <a:pt x="457" y="8269"/>
                  </a:cubicBezTo>
                  <a:cubicBezTo>
                    <a:pt x="434" y="8132"/>
                    <a:pt x="412" y="8018"/>
                    <a:pt x="412" y="7926"/>
                  </a:cubicBezTo>
                  <a:cubicBezTo>
                    <a:pt x="389" y="7858"/>
                    <a:pt x="389" y="7812"/>
                    <a:pt x="389" y="7812"/>
                  </a:cubicBezTo>
                  <a:cubicBezTo>
                    <a:pt x="389" y="7812"/>
                    <a:pt x="389" y="7767"/>
                    <a:pt x="389" y="7698"/>
                  </a:cubicBezTo>
                  <a:cubicBezTo>
                    <a:pt x="366" y="7630"/>
                    <a:pt x="366" y="7516"/>
                    <a:pt x="343" y="7356"/>
                  </a:cubicBezTo>
                  <a:cubicBezTo>
                    <a:pt x="320" y="7082"/>
                    <a:pt x="320" y="6671"/>
                    <a:pt x="343" y="6169"/>
                  </a:cubicBezTo>
                  <a:cubicBezTo>
                    <a:pt x="412" y="5187"/>
                    <a:pt x="663" y="3863"/>
                    <a:pt x="1210" y="2677"/>
                  </a:cubicBezTo>
                  <a:cubicBezTo>
                    <a:pt x="1370" y="2380"/>
                    <a:pt x="1530" y="2083"/>
                    <a:pt x="1690" y="1809"/>
                  </a:cubicBezTo>
                  <a:cubicBezTo>
                    <a:pt x="1872" y="1558"/>
                    <a:pt x="2078" y="1307"/>
                    <a:pt x="2306" y="1079"/>
                  </a:cubicBezTo>
                  <a:cubicBezTo>
                    <a:pt x="2511" y="873"/>
                    <a:pt x="2763" y="691"/>
                    <a:pt x="2991" y="554"/>
                  </a:cubicBezTo>
                  <a:cubicBezTo>
                    <a:pt x="3242" y="394"/>
                    <a:pt x="3470" y="303"/>
                    <a:pt x="3721" y="234"/>
                  </a:cubicBezTo>
                  <a:cubicBezTo>
                    <a:pt x="4052" y="118"/>
                    <a:pt x="4372" y="86"/>
                    <a:pt x="4627" y="86"/>
                  </a:cubicBezTo>
                  <a:cubicBezTo>
                    <a:pt x="4723" y="86"/>
                    <a:pt x="4810" y="91"/>
                    <a:pt x="4885" y="97"/>
                  </a:cubicBezTo>
                  <a:cubicBezTo>
                    <a:pt x="5095" y="113"/>
                    <a:pt x="5236" y="130"/>
                    <a:pt x="5301" y="130"/>
                  </a:cubicBezTo>
                  <a:cubicBezTo>
                    <a:pt x="5328" y="130"/>
                    <a:pt x="5342" y="127"/>
                    <a:pt x="5342" y="120"/>
                  </a:cubicBezTo>
                  <a:cubicBezTo>
                    <a:pt x="5365" y="120"/>
                    <a:pt x="5319" y="120"/>
                    <a:pt x="5228" y="97"/>
                  </a:cubicBezTo>
                  <a:cubicBezTo>
                    <a:pt x="5159" y="74"/>
                    <a:pt x="5045" y="52"/>
                    <a:pt x="4908" y="29"/>
                  </a:cubicBezTo>
                  <a:cubicBezTo>
                    <a:pt x="4793" y="11"/>
                    <a:pt x="4658" y="0"/>
                    <a:pt x="45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8" name="Google Shape;6388;p74"/>
            <p:cNvSpPr/>
            <p:nvPr/>
          </p:nvSpPr>
          <p:spPr>
            <a:xfrm>
              <a:off x="6051350" y="2840800"/>
              <a:ext cx="21725" cy="48000"/>
            </a:xfrm>
            <a:custGeom>
              <a:avLst/>
              <a:gdLst/>
              <a:ahLst/>
              <a:cxnLst/>
              <a:rect l="l" t="t" r="r" b="b"/>
              <a:pathLst>
                <a:path w="869" h="1920" extrusionOk="0">
                  <a:moveTo>
                    <a:pt x="641" y="0"/>
                  </a:moveTo>
                  <a:cubicBezTo>
                    <a:pt x="510" y="0"/>
                    <a:pt x="362" y="197"/>
                    <a:pt x="297" y="435"/>
                  </a:cubicBezTo>
                  <a:cubicBezTo>
                    <a:pt x="229" y="709"/>
                    <a:pt x="297" y="915"/>
                    <a:pt x="457" y="938"/>
                  </a:cubicBezTo>
                  <a:cubicBezTo>
                    <a:pt x="594" y="938"/>
                    <a:pt x="754" y="732"/>
                    <a:pt x="822" y="481"/>
                  </a:cubicBezTo>
                  <a:cubicBezTo>
                    <a:pt x="868" y="230"/>
                    <a:pt x="800" y="2"/>
                    <a:pt x="663" y="2"/>
                  </a:cubicBezTo>
                  <a:cubicBezTo>
                    <a:pt x="656" y="1"/>
                    <a:pt x="649" y="0"/>
                    <a:pt x="641" y="0"/>
                  </a:cubicBezTo>
                  <a:close/>
                  <a:moveTo>
                    <a:pt x="297" y="1234"/>
                  </a:moveTo>
                  <a:cubicBezTo>
                    <a:pt x="206" y="1234"/>
                    <a:pt x="92" y="1371"/>
                    <a:pt x="46" y="1554"/>
                  </a:cubicBezTo>
                  <a:cubicBezTo>
                    <a:pt x="1" y="1759"/>
                    <a:pt x="46" y="1896"/>
                    <a:pt x="160" y="1919"/>
                  </a:cubicBezTo>
                  <a:cubicBezTo>
                    <a:pt x="252" y="1919"/>
                    <a:pt x="366" y="1782"/>
                    <a:pt x="412" y="1600"/>
                  </a:cubicBezTo>
                  <a:cubicBezTo>
                    <a:pt x="457" y="1417"/>
                    <a:pt x="412" y="1257"/>
                    <a:pt x="297" y="123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89" name="Google Shape;6389;p74"/>
            <p:cNvSpPr/>
            <p:nvPr/>
          </p:nvSpPr>
          <p:spPr>
            <a:xfrm>
              <a:off x="6084525" y="2788525"/>
              <a:ext cx="197950" cy="298825"/>
            </a:xfrm>
            <a:custGeom>
              <a:avLst/>
              <a:gdLst/>
              <a:ahLst/>
              <a:cxnLst/>
              <a:rect l="l" t="t" r="r" b="b"/>
              <a:pathLst>
                <a:path w="7918" h="11953" extrusionOk="0">
                  <a:moveTo>
                    <a:pt x="2453" y="1"/>
                  </a:moveTo>
                  <a:cubicBezTo>
                    <a:pt x="1924" y="1"/>
                    <a:pt x="1332" y="315"/>
                    <a:pt x="1048" y="700"/>
                  </a:cubicBezTo>
                  <a:cubicBezTo>
                    <a:pt x="682" y="1225"/>
                    <a:pt x="523" y="1933"/>
                    <a:pt x="682" y="2526"/>
                  </a:cubicBezTo>
                  <a:cubicBezTo>
                    <a:pt x="956" y="3576"/>
                    <a:pt x="1550" y="4444"/>
                    <a:pt x="2029" y="5402"/>
                  </a:cubicBezTo>
                  <a:cubicBezTo>
                    <a:pt x="2622" y="6567"/>
                    <a:pt x="3284" y="7297"/>
                    <a:pt x="3969" y="8438"/>
                  </a:cubicBezTo>
                  <a:cubicBezTo>
                    <a:pt x="3307" y="8096"/>
                    <a:pt x="2463" y="7822"/>
                    <a:pt x="1778" y="7571"/>
                  </a:cubicBezTo>
                  <a:cubicBezTo>
                    <a:pt x="1642" y="7526"/>
                    <a:pt x="1507" y="7505"/>
                    <a:pt x="1377" y="7505"/>
                  </a:cubicBezTo>
                  <a:cubicBezTo>
                    <a:pt x="592" y="7505"/>
                    <a:pt x="0" y="8274"/>
                    <a:pt x="568" y="9077"/>
                  </a:cubicBezTo>
                  <a:cubicBezTo>
                    <a:pt x="1025" y="9739"/>
                    <a:pt x="1755" y="10310"/>
                    <a:pt x="2394" y="10812"/>
                  </a:cubicBezTo>
                  <a:cubicBezTo>
                    <a:pt x="3224" y="11450"/>
                    <a:pt x="4367" y="11953"/>
                    <a:pt x="5386" y="11953"/>
                  </a:cubicBezTo>
                  <a:cubicBezTo>
                    <a:pt x="6189" y="11953"/>
                    <a:pt x="6915" y="11640"/>
                    <a:pt x="7347" y="10835"/>
                  </a:cubicBezTo>
                  <a:cubicBezTo>
                    <a:pt x="7918" y="9739"/>
                    <a:pt x="7393" y="8164"/>
                    <a:pt x="7028" y="7092"/>
                  </a:cubicBezTo>
                  <a:cubicBezTo>
                    <a:pt x="6434" y="5311"/>
                    <a:pt x="5590" y="3576"/>
                    <a:pt x="4563" y="1979"/>
                  </a:cubicBezTo>
                  <a:cubicBezTo>
                    <a:pt x="4243" y="1454"/>
                    <a:pt x="3878" y="883"/>
                    <a:pt x="3421" y="449"/>
                  </a:cubicBezTo>
                  <a:cubicBezTo>
                    <a:pt x="3307" y="358"/>
                    <a:pt x="3193" y="267"/>
                    <a:pt x="3056" y="175"/>
                  </a:cubicBezTo>
                  <a:cubicBezTo>
                    <a:pt x="2919" y="107"/>
                    <a:pt x="2782" y="39"/>
                    <a:pt x="2645" y="16"/>
                  </a:cubicBezTo>
                  <a:cubicBezTo>
                    <a:pt x="2582" y="6"/>
                    <a:pt x="2518" y="1"/>
                    <a:pt x="2453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0" name="Google Shape;6390;p74"/>
            <p:cNvSpPr/>
            <p:nvPr/>
          </p:nvSpPr>
          <p:spPr>
            <a:xfrm>
              <a:off x="6180900" y="2998175"/>
              <a:ext cx="41675" cy="18650"/>
            </a:xfrm>
            <a:custGeom>
              <a:avLst/>
              <a:gdLst/>
              <a:ahLst/>
              <a:cxnLst/>
              <a:rect l="l" t="t" r="r" b="b"/>
              <a:pathLst>
                <a:path w="1667" h="746" extrusionOk="0">
                  <a:moveTo>
                    <a:pt x="32" y="1"/>
                  </a:moveTo>
                  <a:cubicBezTo>
                    <a:pt x="15" y="1"/>
                    <a:pt x="4" y="2"/>
                    <a:pt x="0" y="7"/>
                  </a:cubicBezTo>
                  <a:cubicBezTo>
                    <a:pt x="0" y="29"/>
                    <a:pt x="205" y="121"/>
                    <a:pt x="434" y="212"/>
                  </a:cubicBezTo>
                  <a:cubicBezTo>
                    <a:pt x="639" y="280"/>
                    <a:pt x="845" y="372"/>
                    <a:pt x="845" y="372"/>
                  </a:cubicBezTo>
                  <a:cubicBezTo>
                    <a:pt x="845" y="372"/>
                    <a:pt x="890" y="395"/>
                    <a:pt x="982" y="417"/>
                  </a:cubicBezTo>
                  <a:cubicBezTo>
                    <a:pt x="1050" y="440"/>
                    <a:pt x="1141" y="486"/>
                    <a:pt x="1255" y="532"/>
                  </a:cubicBezTo>
                  <a:cubicBezTo>
                    <a:pt x="1301" y="554"/>
                    <a:pt x="1347" y="577"/>
                    <a:pt x="1392" y="600"/>
                  </a:cubicBezTo>
                  <a:cubicBezTo>
                    <a:pt x="1438" y="623"/>
                    <a:pt x="1484" y="646"/>
                    <a:pt x="1506" y="691"/>
                  </a:cubicBezTo>
                  <a:cubicBezTo>
                    <a:pt x="1557" y="725"/>
                    <a:pt x="1607" y="746"/>
                    <a:pt x="1630" y="746"/>
                  </a:cubicBezTo>
                  <a:cubicBezTo>
                    <a:pt x="1639" y="746"/>
                    <a:pt x="1643" y="743"/>
                    <a:pt x="1643" y="737"/>
                  </a:cubicBezTo>
                  <a:cubicBezTo>
                    <a:pt x="1666" y="737"/>
                    <a:pt x="1621" y="691"/>
                    <a:pt x="1575" y="623"/>
                  </a:cubicBezTo>
                  <a:cubicBezTo>
                    <a:pt x="1552" y="577"/>
                    <a:pt x="1506" y="554"/>
                    <a:pt x="1461" y="509"/>
                  </a:cubicBezTo>
                  <a:cubicBezTo>
                    <a:pt x="1438" y="486"/>
                    <a:pt x="1392" y="440"/>
                    <a:pt x="1324" y="417"/>
                  </a:cubicBezTo>
                  <a:cubicBezTo>
                    <a:pt x="1233" y="349"/>
                    <a:pt x="1141" y="280"/>
                    <a:pt x="1050" y="258"/>
                  </a:cubicBezTo>
                  <a:cubicBezTo>
                    <a:pt x="982" y="212"/>
                    <a:pt x="913" y="189"/>
                    <a:pt x="913" y="189"/>
                  </a:cubicBezTo>
                  <a:cubicBezTo>
                    <a:pt x="913" y="189"/>
                    <a:pt x="708" y="121"/>
                    <a:pt x="479" y="75"/>
                  </a:cubicBezTo>
                  <a:cubicBezTo>
                    <a:pt x="293" y="38"/>
                    <a:pt x="107" y="1"/>
                    <a:pt x="3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1" name="Google Shape;6391;p74"/>
            <p:cNvSpPr/>
            <p:nvPr/>
          </p:nvSpPr>
          <p:spPr>
            <a:xfrm>
              <a:off x="6241950" y="3062575"/>
              <a:ext cx="10850" cy="7350"/>
            </a:xfrm>
            <a:custGeom>
              <a:avLst/>
              <a:gdLst/>
              <a:ahLst/>
              <a:cxnLst/>
              <a:rect l="l" t="t" r="r" b="b"/>
              <a:pathLst>
                <a:path w="434" h="294" extrusionOk="0">
                  <a:moveTo>
                    <a:pt x="333" y="0"/>
                  </a:moveTo>
                  <a:cubicBezTo>
                    <a:pt x="314" y="0"/>
                    <a:pt x="294" y="3"/>
                    <a:pt x="274" y="10"/>
                  </a:cubicBezTo>
                  <a:cubicBezTo>
                    <a:pt x="206" y="10"/>
                    <a:pt x="137" y="33"/>
                    <a:pt x="137" y="33"/>
                  </a:cubicBezTo>
                  <a:cubicBezTo>
                    <a:pt x="137" y="33"/>
                    <a:pt x="92" y="101"/>
                    <a:pt x="46" y="147"/>
                  </a:cubicBezTo>
                  <a:cubicBezTo>
                    <a:pt x="23" y="215"/>
                    <a:pt x="0" y="261"/>
                    <a:pt x="23" y="284"/>
                  </a:cubicBezTo>
                  <a:cubicBezTo>
                    <a:pt x="30" y="290"/>
                    <a:pt x="40" y="293"/>
                    <a:pt x="53" y="293"/>
                  </a:cubicBezTo>
                  <a:cubicBezTo>
                    <a:pt x="84" y="293"/>
                    <a:pt x="128" y="277"/>
                    <a:pt x="160" y="261"/>
                  </a:cubicBezTo>
                  <a:cubicBezTo>
                    <a:pt x="206" y="238"/>
                    <a:pt x="251" y="215"/>
                    <a:pt x="251" y="215"/>
                  </a:cubicBezTo>
                  <a:cubicBezTo>
                    <a:pt x="251" y="215"/>
                    <a:pt x="297" y="170"/>
                    <a:pt x="343" y="147"/>
                  </a:cubicBezTo>
                  <a:cubicBezTo>
                    <a:pt x="388" y="101"/>
                    <a:pt x="434" y="55"/>
                    <a:pt x="434" y="33"/>
                  </a:cubicBezTo>
                  <a:cubicBezTo>
                    <a:pt x="418" y="17"/>
                    <a:pt x="379" y="0"/>
                    <a:pt x="3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2" name="Google Shape;6392;p74"/>
            <p:cNvSpPr/>
            <p:nvPr/>
          </p:nvSpPr>
          <p:spPr>
            <a:xfrm>
              <a:off x="6086175" y="2876200"/>
              <a:ext cx="196300" cy="211150"/>
            </a:xfrm>
            <a:custGeom>
              <a:avLst/>
              <a:gdLst/>
              <a:ahLst/>
              <a:cxnLst/>
              <a:rect l="l" t="t" r="r" b="b"/>
              <a:pathLst>
                <a:path w="7852" h="8446" extrusionOk="0">
                  <a:moveTo>
                    <a:pt x="5410" y="1"/>
                  </a:moveTo>
                  <a:cubicBezTo>
                    <a:pt x="4428" y="526"/>
                    <a:pt x="2762" y="1462"/>
                    <a:pt x="1986" y="1918"/>
                  </a:cubicBezTo>
                  <a:cubicBezTo>
                    <a:pt x="2168" y="2284"/>
                    <a:pt x="2374" y="2626"/>
                    <a:pt x="2579" y="2945"/>
                  </a:cubicBezTo>
                  <a:cubicBezTo>
                    <a:pt x="3218" y="2603"/>
                    <a:pt x="4268" y="2078"/>
                    <a:pt x="4634" y="2078"/>
                  </a:cubicBezTo>
                  <a:cubicBezTo>
                    <a:pt x="4637" y="2078"/>
                    <a:pt x="4641" y="2078"/>
                    <a:pt x="4645" y="2078"/>
                  </a:cubicBezTo>
                  <a:cubicBezTo>
                    <a:pt x="5215" y="2078"/>
                    <a:pt x="5980" y="3727"/>
                    <a:pt x="5889" y="4498"/>
                  </a:cubicBezTo>
                  <a:cubicBezTo>
                    <a:pt x="5865" y="4688"/>
                    <a:pt x="5675" y="4760"/>
                    <a:pt x="5401" y="4760"/>
                  </a:cubicBezTo>
                  <a:cubicBezTo>
                    <a:pt x="4888" y="4760"/>
                    <a:pt x="4081" y="4508"/>
                    <a:pt x="3515" y="4315"/>
                  </a:cubicBezTo>
                  <a:lnTo>
                    <a:pt x="3515" y="4315"/>
                  </a:lnTo>
                  <a:cubicBezTo>
                    <a:pt x="3629" y="4498"/>
                    <a:pt x="3766" y="4703"/>
                    <a:pt x="3903" y="4931"/>
                  </a:cubicBezTo>
                  <a:cubicBezTo>
                    <a:pt x="3698" y="4817"/>
                    <a:pt x="3469" y="4726"/>
                    <a:pt x="3241" y="4612"/>
                  </a:cubicBezTo>
                  <a:lnTo>
                    <a:pt x="3241" y="4612"/>
                  </a:lnTo>
                  <a:cubicBezTo>
                    <a:pt x="3242" y="4612"/>
                    <a:pt x="5524" y="5890"/>
                    <a:pt x="5775" y="6712"/>
                  </a:cubicBezTo>
                  <a:cubicBezTo>
                    <a:pt x="5926" y="7164"/>
                    <a:pt x="5661" y="7499"/>
                    <a:pt x="5043" y="7499"/>
                  </a:cubicBezTo>
                  <a:cubicBezTo>
                    <a:pt x="4538" y="7499"/>
                    <a:pt x="3797" y="7276"/>
                    <a:pt x="2853" y="6712"/>
                  </a:cubicBezTo>
                  <a:cubicBezTo>
                    <a:pt x="1050" y="5616"/>
                    <a:pt x="1758" y="4498"/>
                    <a:pt x="1963" y="4155"/>
                  </a:cubicBezTo>
                  <a:cubicBezTo>
                    <a:pt x="1917" y="4155"/>
                    <a:pt x="1872" y="4132"/>
                    <a:pt x="1826" y="4110"/>
                  </a:cubicBezTo>
                  <a:cubicBezTo>
                    <a:pt x="1643" y="4087"/>
                    <a:pt x="1347" y="4064"/>
                    <a:pt x="1050" y="4041"/>
                  </a:cubicBezTo>
                  <a:cubicBezTo>
                    <a:pt x="411" y="4178"/>
                    <a:pt x="0" y="4863"/>
                    <a:pt x="502" y="5570"/>
                  </a:cubicBezTo>
                  <a:cubicBezTo>
                    <a:pt x="959" y="6232"/>
                    <a:pt x="1689" y="6803"/>
                    <a:pt x="2328" y="7305"/>
                  </a:cubicBezTo>
                  <a:cubicBezTo>
                    <a:pt x="3158" y="7943"/>
                    <a:pt x="4301" y="8446"/>
                    <a:pt x="5320" y="8446"/>
                  </a:cubicBezTo>
                  <a:cubicBezTo>
                    <a:pt x="6123" y="8446"/>
                    <a:pt x="6849" y="8133"/>
                    <a:pt x="7281" y="7328"/>
                  </a:cubicBezTo>
                  <a:cubicBezTo>
                    <a:pt x="7852" y="6232"/>
                    <a:pt x="7327" y="4657"/>
                    <a:pt x="6962" y="3585"/>
                  </a:cubicBezTo>
                  <a:cubicBezTo>
                    <a:pt x="6574" y="2352"/>
                    <a:pt x="6026" y="1165"/>
                    <a:pt x="541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3" name="Google Shape;6393;p74"/>
            <p:cNvSpPr/>
            <p:nvPr/>
          </p:nvSpPr>
          <p:spPr>
            <a:xfrm>
              <a:off x="6090725" y="2784550"/>
              <a:ext cx="155250" cy="157300"/>
            </a:xfrm>
            <a:custGeom>
              <a:avLst/>
              <a:gdLst/>
              <a:ahLst/>
              <a:cxnLst/>
              <a:rect l="l" t="t" r="r" b="b"/>
              <a:pathLst>
                <a:path w="6210" h="6292" extrusionOk="0">
                  <a:moveTo>
                    <a:pt x="2267" y="0"/>
                  </a:moveTo>
                  <a:cubicBezTo>
                    <a:pt x="1652" y="0"/>
                    <a:pt x="998" y="513"/>
                    <a:pt x="685" y="951"/>
                  </a:cubicBezTo>
                  <a:cubicBezTo>
                    <a:pt x="252" y="1521"/>
                    <a:pt x="1" y="2138"/>
                    <a:pt x="183" y="2800"/>
                  </a:cubicBezTo>
                  <a:cubicBezTo>
                    <a:pt x="503" y="3964"/>
                    <a:pt x="1188" y="4945"/>
                    <a:pt x="1735" y="5995"/>
                  </a:cubicBezTo>
                  <a:cubicBezTo>
                    <a:pt x="1781" y="6086"/>
                    <a:pt x="1849" y="6201"/>
                    <a:pt x="1895" y="6292"/>
                  </a:cubicBezTo>
                  <a:cubicBezTo>
                    <a:pt x="2489" y="5950"/>
                    <a:pt x="4200" y="5082"/>
                    <a:pt x="6209" y="4877"/>
                  </a:cubicBezTo>
                  <a:cubicBezTo>
                    <a:pt x="5753" y="3964"/>
                    <a:pt x="5228" y="3051"/>
                    <a:pt x="4634" y="2183"/>
                  </a:cubicBezTo>
                  <a:cubicBezTo>
                    <a:pt x="4269" y="1613"/>
                    <a:pt x="3858" y="974"/>
                    <a:pt x="3310" y="494"/>
                  </a:cubicBezTo>
                  <a:cubicBezTo>
                    <a:pt x="3196" y="403"/>
                    <a:pt x="3059" y="289"/>
                    <a:pt x="2899" y="198"/>
                  </a:cubicBezTo>
                  <a:cubicBezTo>
                    <a:pt x="2762" y="106"/>
                    <a:pt x="2603" y="38"/>
                    <a:pt x="2443" y="15"/>
                  </a:cubicBezTo>
                  <a:cubicBezTo>
                    <a:pt x="2385" y="5"/>
                    <a:pt x="2326" y="0"/>
                    <a:pt x="226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4" name="Google Shape;6394;p74"/>
            <p:cNvSpPr/>
            <p:nvPr/>
          </p:nvSpPr>
          <p:spPr>
            <a:xfrm>
              <a:off x="6132950" y="2887700"/>
              <a:ext cx="98175" cy="32500"/>
            </a:xfrm>
            <a:custGeom>
              <a:avLst/>
              <a:gdLst/>
              <a:ahLst/>
              <a:cxnLst/>
              <a:rect l="l" t="t" r="r" b="b"/>
              <a:pathLst>
                <a:path w="3927" h="1300" extrusionOk="0">
                  <a:moveTo>
                    <a:pt x="3342" y="1"/>
                  </a:moveTo>
                  <a:cubicBezTo>
                    <a:pt x="3191" y="1"/>
                    <a:pt x="3024" y="6"/>
                    <a:pt x="2854" y="20"/>
                  </a:cubicBezTo>
                  <a:cubicBezTo>
                    <a:pt x="2603" y="43"/>
                    <a:pt x="2329" y="66"/>
                    <a:pt x="2123" y="134"/>
                  </a:cubicBezTo>
                  <a:lnTo>
                    <a:pt x="1804" y="203"/>
                  </a:lnTo>
                  <a:cubicBezTo>
                    <a:pt x="1804" y="203"/>
                    <a:pt x="1690" y="249"/>
                    <a:pt x="1484" y="317"/>
                  </a:cubicBezTo>
                  <a:cubicBezTo>
                    <a:pt x="1302" y="386"/>
                    <a:pt x="1073" y="522"/>
                    <a:pt x="845" y="637"/>
                  </a:cubicBezTo>
                  <a:cubicBezTo>
                    <a:pt x="389" y="910"/>
                    <a:pt x="1" y="1276"/>
                    <a:pt x="24" y="1299"/>
                  </a:cubicBezTo>
                  <a:cubicBezTo>
                    <a:pt x="24" y="1299"/>
                    <a:pt x="26" y="1300"/>
                    <a:pt x="27" y="1300"/>
                  </a:cubicBezTo>
                  <a:cubicBezTo>
                    <a:pt x="74" y="1300"/>
                    <a:pt x="473" y="994"/>
                    <a:pt x="914" y="774"/>
                  </a:cubicBezTo>
                  <a:cubicBezTo>
                    <a:pt x="1165" y="659"/>
                    <a:pt x="1393" y="545"/>
                    <a:pt x="1576" y="500"/>
                  </a:cubicBezTo>
                  <a:cubicBezTo>
                    <a:pt x="1758" y="431"/>
                    <a:pt x="1872" y="408"/>
                    <a:pt x="1872" y="408"/>
                  </a:cubicBezTo>
                  <a:cubicBezTo>
                    <a:pt x="1872" y="408"/>
                    <a:pt x="2009" y="363"/>
                    <a:pt x="2192" y="317"/>
                  </a:cubicBezTo>
                  <a:cubicBezTo>
                    <a:pt x="2375" y="249"/>
                    <a:pt x="2626" y="203"/>
                    <a:pt x="2877" y="157"/>
                  </a:cubicBezTo>
                  <a:cubicBezTo>
                    <a:pt x="3402" y="89"/>
                    <a:pt x="3927" y="66"/>
                    <a:pt x="3927" y="43"/>
                  </a:cubicBezTo>
                  <a:cubicBezTo>
                    <a:pt x="3927" y="27"/>
                    <a:pt x="3677" y="1"/>
                    <a:pt x="334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5" name="Google Shape;6395;p74"/>
            <p:cNvSpPr/>
            <p:nvPr/>
          </p:nvSpPr>
          <p:spPr>
            <a:xfrm>
              <a:off x="6114125" y="2784400"/>
              <a:ext cx="131850" cy="157450"/>
            </a:xfrm>
            <a:custGeom>
              <a:avLst/>
              <a:gdLst/>
              <a:ahLst/>
              <a:cxnLst/>
              <a:rect l="l" t="t" r="r" b="b"/>
              <a:pathLst>
                <a:path w="5274" h="6298" extrusionOk="0">
                  <a:moveTo>
                    <a:pt x="1267" y="1"/>
                  </a:moveTo>
                  <a:cubicBezTo>
                    <a:pt x="813" y="1"/>
                    <a:pt x="349" y="206"/>
                    <a:pt x="0" y="477"/>
                  </a:cubicBezTo>
                  <a:cubicBezTo>
                    <a:pt x="92" y="449"/>
                    <a:pt x="184" y="436"/>
                    <a:pt x="276" y="436"/>
                  </a:cubicBezTo>
                  <a:cubicBezTo>
                    <a:pt x="1451" y="436"/>
                    <a:pt x="2645" y="2595"/>
                    <a:pt x="2603" y="3399"/>
                  </a:cubicBezTo>
                  <a:cubicBezTo>
                    <a:pt x="2557" y="4244"/>
                    <a:pt x="845" y="4632"/>
                    <a:pt x="115" y="4769"/>
                  </a:cubicBezTo>
                  <a:cubicBezTo>
                    <a:pt x="274" y="5042"/>
                    <a:pt x="434" y="5316"/>
                    <a:pt x="571" y="5590"/>
                  </a:cubicBezTo>
                  <a:cubicBezTo>
                    <a:pt x="1023" y="5344"/>
                    <a:pt x="2748" y="4507"/>
                    <a:pt x="3373" y="4507"/>
                  </a:cubicBezTo>
                  <a:cubicBezTo>
                    <a:pt x="3443" y="4507"/>
                    <a:pt x="3499" y="4517"/>
                    <a:pt x="3538" y="4540"/>
                  </a:cubicBezTo>
                  <a:cubicBezTo>
                    <a:pt x="3904" y="4769"/>
                    <a:pt x="1598" y="5819"/>
                    <a:pt x="868" y="6138"/>
                  </a:cubicBezTo>
                  <a:cubicBezTo>
                    <a:pt x="913" y="6207"/>
                    <a:pt x="936" y="6252"/>
                    <a:pt x="959" y="6298"/>
                  </a:cubicBezTo>
                  <a:cubicBezTo>
                    <a:pt x="1553" y="5956"/>
                    <a:pt x="3264" y="5088"/>
                    <a:pt x="5273" y="4883"/>
                  </a:cubicBezTo>
                  <a:cubicBezTo>
                    <a:pt x="4817" y="3970"/>
                    <a:pt x="4292" y="3057"/>
                    <a:pt x="3698" y="2189"/>
                  </a:cubicBezTo>
                  <a:cubicBezTo>
                    <a:pt x="3333" y="1619"/>
                    <a:pt x="2922" y="980"/>
                    <a:pt x="2374" y="500"/>
                  </a:cubicBezTo>
                  <a:cubicBezTo>
                    <a:pt x="2260" y="409"/>
                    <a:pt x="2123" y="295"/>
                    <a:pt x="1963" y="204"/>
                  </a:cubicBezTo>
                  <a:cubicBezTo>
                    <a:pt x="1826" y="112"/>
                    <a:pt x="1667" y="44"/>
                    <a:pt x="1507" y="21"/>
                  </a:cubicBezTo>
                  <a:cubicBezTo>
                    <a:pt x="1428" y="7"/>
                    <a:pt x="1347" y="1"/>
                    <a:pt x="12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6" name="Google Shape;6396;p74"/>
            <p:cNvSpPr/>
            <p:nvPr/>
          </p:nvSpPr>
          <p:spPr>
            <a:xfrm>
              <a:off x="6105000" y="2850475"/>
              <a:ext cx="13150" cy="21400"/>
            </a:xfrm>
            <a:custGeom>
              <a:avLst/>
              <a:gdLst/>
              <a:ahLst/>
              <a:cxnLst/>
              <a:rect l="l" t="t" r="r" b="b"/>
              <a:pathLst>
                <a:path w="526" h="856" extrusionOk="0">
                  <a:moveTo>
                    <a:pt x="208" y="0"/>
                  </a:moveTo>
                  <a:cubicBezTo>
                    <a:pt x="199" y="0"/>
                    <a:pt x="191" y="1"/>
                    <a:pt x="183" y="3"/>
                  </a:cubicBezTo>
                  <a:cubicBezTo>
                    <a:pt x="69" y="48"/>
                    <a:pt x="0" y="277"/>
                    <a:pt x="46" y="505"/>
                  </a:cubicBezTo>
                  <a:cubicBezTo>
                    <a:pt x="106" y="707"/>
                    <a:pt x="221" y="855"/>
                    <a:pt x="325" y="855"/>
                  </a:cubicBezTo>
                  <a:cubicBezTo>
                    <a:pt x="339" y="855"/>
                    <a:pt x="352" y="853"/>
                    <a:pt x="365" y="847"/>
                  </a:cubicBezTo>
                  <a:cubicBezTo>
                    <a:pt x="480" y="802"/>
                    <a:pt x="525" y="596"/>
                    <a:pt x="480" y="368"/>
                  </a:cubicBezTo>
                  <a:cubicBezTo>
                    <a:pt x="437" y="135"/>
                    <a:pt x="316" y="0"/>
                    <a:pt x="208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7" name="Google Shape;6397;p74"/>
            <p:cNvSpPr/>
            <p:nvPr/>
          </p:nvSpPr>
          <p:spPr>
            <a:xfrm>
              <a:off x="6103275" y="2828200"/>
              <a:ext cx="9150" cy="15025"/>
            </a:xfrm>
            <a:custGeom>
              <a:avLst/>
              <a:gdLst/>
              <a:ahLst/>
              <a:cxnLst/>
              <a:rect l="l" t="t" r="r" b="b"/>
              <a:pathLst>
                <a:path w="366" h="601" extrusionOk="0">
                  <a:moveTo>
                    <a:pt x="143" y="0"/>
                  </a:moveTo>
                  <a:cubicBezTo>
                    <a:pt x="133" y="0"/>
                    <a:pt x="124" y="1"/>
                    <a:pt x="115" y="4"/>
                  </a:cubicBezTo>
                  <a:cubicBezTo>
                    <a:pt x="46" y="26"/>
                    <a:pt x="1" y="186"/>
                    <a:pt x="24" y="346"/>
                  </a:cubicBezTo>
                  <a:cubicBezTo>
                    <a:pt x="65" y="510"/>
                    <a:pt x="143" y="601"/>
                    <a:pt x="224" y="601"/>
                  </a:cubicBezTo>
                  <a:cubicBezTo>
                    <a:pt x="233" y="601"/>
                    <a:pt x="243" y="599"/>
                    <a:pt x="252" y="597"/>
                  </a:cubicBezTo>
                  <a:cubicBezTo>
                    <a:pt x="343" y="574"/>
                    <a:pt x="366" y="415"/>
                    <a:pt x="343" y="255"/>
                  </a:cubicBezTo>
                  <a:cubicBezTo>
                    <a:pt x="302" y="91"/>
                    <a:pt x="224" y="0"/>
                    <a:pt x="14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8" name="Google Shape;6398;p74"/>
            <p:cNvSpPr/>
            <p:nvPr/>
          </p:nvSpPr>
          <p:spPr>
            <a:xfrm>
              <a:off x="6017200" y="2895575"/>
              <a:ext cx="127775" cy="109925"/>
            </a:xfrm>
            <a:custGeom>
              <a:avLst/>
              <a:gdLst/>
              <a:ahLst/>
              <a:cxnLst/>
              <a:rect l="l" t="t" r="r" b="b"/>
              <a:pathLst>
                <a:path w="5111" h="4397" extrusionOk="0">
                  <a:moveTo>
                    <a:pt x="2069" y="0"/>
                  </a:moveTo>
                  <a:cubicBezTo>
                    <a:pt x="685" y="0"/>
                    <a:pt x="38" y="1348"/>
                    <a:pt x="20" y="1828"/>
                  </a:cubicBezTo>
                  <a:cubicBezTo>
                    <a:pt x="1" y="2496"/>
                    <a:pt x="684" y="3323"/>
                    <a:pt x="1308" y="3323"/>
                  </a:cubicBezTo>
                  <a:cubicBezTo>
                    <a:pt x="1431" y="3323"/>
                    <a:pt x="1551" y="3292"/>
                    <a:pt x="1663" y="3220"/>
                  </a:cubicBezTo>
                  <a:cubicBezTo>
                    <a:pt x="1663" y="3220"/>
                    <a:pt x="2211" y="3996"/>
                    <a:pt x="2987" y="4270"/>
                  </a:cubicBezTo>
                  <a:cubicBezTo>
                    <a:pt x="3221" y="4357"/>
                    <a:pt x="3450" y="4397"/>
                    <a:pt x="3656" y="4397"/>
                  </a:cubicBezTo>
                  <a:cubicBezTo>
                    <a:pt x="4156" y="4397"/>
                    <a:pt x="4519" y="4163"/>
                    <a:pt x="4471" y="3791"/>
                  </a:cubicBezTo>
                  <a:cubicBezTo>
                    <a:pt x="4471" y="3791"/>
                    <a:pt x="5110" y="1098"/>
                    <a:pt x="3170" y="253"/>
                  </a:cubicBezTo>
                  <a:cubicBezTo>
                    <a:pt x="2761" y="75"/>
                    <a:pt x="2394" y="0"/>
                    <a:pt x="206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99" name="Google Shape;6399;p74"/>
            <p:cNvSpPr/>
            <p:nvPr/>
          </p:nvSpPr>
          <p:spPr>
            <a:xfrm>
              <a:off x="6018825" y="2900025"/>
              <a:ext cx="37700" cy="32750"/>
            </a:xfrm>
            <a:custGeom>
              <a:avLst/>
              <a:gdLst/>
              <a:ahLst/>
              <a:cxnLst/>
              <a:rect l="l" t="t" r="r" b="b"/>
              <a:pathLst>
                <a:path w="1508" h="1310" extrusionOk="0">
                  <a:moveTo>
                    <a:pt x="1486" y="1"/>
                  </a:moveTo>
                  <a:cubicBezTo>
                    <a:pt x="1416" y="1"/>
                    <a:pt x="1191" y="48"/>
                    <a:pt x="982" y="144"/>
                  </a:cubicBezTo>
                  <a:cubicBezTo>
                    <a:pt x="754" y="281"/>
                    <a:pt x="548" y="440"/>
                    <a:pt x="548" y="440"/>
                  </a:cubicBezTo>
                  <a:cubicBezTo>
                    <a:pt x="548" y="440"/>
                    <a:pt x="366" y="646"/>
                    <a:pt x="252" y="851"/>
                  </a:cubicBezTo>
                  <a:cubicBezTo>
                    <a:pt x="115" y="1079"/>
                    <a:pt x="1" y="1285"/>
                    <a:pt x="23" y="1308"/>
                  </a:cubicBezTo>
                  <a:cubicBezTo>
                    <a:pt x="25" y="1309"/>
                    <a:pt x="26" y="1309"/>
                    <a:pt x="28" y="1309"/>
                  </a:cubicBezTo>
                  <a:cubicBezTo>
                    <a:pt x="63" y="1309"/>
                    <a:pt x="214" y="1116"/>
                    <a:pt x="366" y="942"/>
                  </a:cubicBezTo>
                  <a:cubicBezTo>
                    <a:pt x="526" y="760"/>
                    <a:pt x="708" y="600"/>
                    <a:pt x="708" y="600"/>
                  </a:cubicBezTo>
                  <a:cubicBezTo>
                    <a:pt x="708" y="600"/>
                    <a:pt x="868" y="417"/>
                    <a:pt x="1073" y="258"/>
                  </a:cubicBezTo>
                  <a:cubicBezTo>
                    <a:pt x="1279" y="121"/>
                    <a:pt x="1507" y="52"/>
                    <a:pt x="1507" y="7"/>
                  </a:cubicBezTo>
                  <a:cubicBezTo>
                    <a:pt x="1507" y="3"/>
                    <a:pt x="1499" y="1"/>
                    <a:pt x="14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0" name="Google Shape;6400;p74"/>
            <p:cNvSpPr/>
            <p:nvPr/>
          </p:nvSpPr>
          <p:spPr>
            <a:xfrm>
              <a:off x="6017675" y="2915025"/>
              <a:ext cx="39400" cy="44600"/>
            </a:xfrm>
            <a:custGeom>
              <a:avLst/>
              <a:gdLst/>
              <a:ahLst/>
              <a:cxnLst/>
              <a:rect l="l" t="t" r="r" b="b"/>
              <a:pathLst>
                <a:path w="1576" h="1784" extrusionOk="0">
                  <a:moveTo>
                    <a:pt x="1348" y="0"/>
                  </a:moveTo>
                  <a:cubicBezTo>
                    <a:pt x="1211" y="0"/>
                    <a:pt x="1028" y="23"/>
                    <a:pt x="868" y="91"/>
                  </a:cubicBezTo>
                  <a:cubicBezTo>
                    <a:pt x="709" y="160"/>
                    <a:pt x="549" y="274"/>
                    <a:pt x="435" y="342"/>
                  </a:cubicBezTo>
                  <a:cubicBezTo>
                    <a:pt x="389" y="388"/>
                    <a:pt x="366" y="434"/>
                    <a:pt x="321" y="457"/>
                  </a:cubicBezTo>
                  <a:cubicBezTo>
                    <a:pt x="298" y="502"/>
                    <a:pt x="298" y="502"/>
                    <a:pt x="298" y="502"/>
                  </a:cubicBezTo>
                  <a:cubicBezTo>
                    <a:pt x="298" y="502"/>
                    <a:pt x="275" y="525"/>
                    <a:pt x="252" y="571"/>
                  </a:cubicBezTo>
                  <a:cubicBezTo>
                    <a:pt x="229" y="594"/>
                    <a:pt x="206" y="639"/>
                    <a:pt x="161" y="708"/>
                  </a:cubicBezTo>
                  <a:cubicBezTo>
                    <a:pt x="115" y="799"/>
                    <a:pt x="47" y="982"/>
                    <a:pt x="24" y="1141"/>
                  </a:cubicBezTo>
                  <a:cubicBezTo>
                    <a:pt x="1" y="1324"/>
                    <a:pt x="24" y="1484"/>
                    <a:pt x="69" y="1598"/>
                  </a:cubicBezTo>
                  <a:cubicBezTo>
                    <a:pt x="90" y="1700"/>
                    <a:pt x="129" y="1784"/>
                    <a:pt x="153" y="1784"/>
                  </a:cubicBezTo>
                  <a:cubicBezTo>
                    <a:pt x="156" y="1784"/>
                    <a:pt x="158" y="1783"/>
                    <a:pt x="161" y="1780"/>
                  </a:cubicBezTo>
                  <a:cubicBezTo>
                    <a:pt x="161" y="1780"/>
                    <a:pt x="161" y="1712"/>
                    <a:pt x="138" y="1598"/>
                  </a:cubicBezTo>
                  <a:cubicBezTo>
                    <a:pt x="138" y="1461"/>
                    <a:pt x="138" y="1324"/>
                    <a:pt x="184" y="1164"/>
                  </a:cubicBezTo>
                  <a:cubicBezTo>
                    <a:pt x="229" y="1027"/>
                    <a:pt x="275" y="890"/>
                    <a:pt x="343" y="776"/>
                  </a:cubicBezTo>
                  <a:cubicBezTo>
                    <a:pt x="389" y="731"/>
                    <a:pt x="412" y="708"/>
                    <a:pt x="435" y="685"/>
                  </a:cubicBezTo>
                  <a:cubicBezTo>
                    <a:pt x="457" y="639"/>
                    <a:pt x="457" y="639"/>
                    <a:pt x="457" y="639"/>
                  </a:cubicBezTo>
                  <a:cubicBezTo>
                    <a:pt x="457" y="639"/>
                    <a:pt x="480" y="616"/>
                    <a:pt x="503" y="594"/>
                  </a:cubicBezTo>
                  <a:cubicBezTo>
                    <a:pt x="526" y="571"/>
                    <a:pt x="549" y="525"/>
                    <a:pt x="594" y="479"/>
                  </a:cubicBezTo>
                  <a:cubicBezTo>
                    <a:pt x="663" y="411"/>
                    <a:pt x="800" y="297"/>
                    <a:pt x="937" y="228"/>
                  </a:cubicBezTo>
                  <a:cubicBezTo>
                    <a:pt x="1074" y="160"/>
                    <a:pt x="1234" y="114"/>
                    <a:pt x="1348" y="69"/>
                  </a:cubicBezTo>
                  <a:cubicBezTo>
                    <a:pt x="1485" y="46"/>
                    <a:pt x="1576" y="46"/>
                    <a:pt x="1576" y="23"/>
                  </a:cubicBezTo>
                  <a:cubicBezTo>
                    <a:pt x="1576" y="23"/>
                    <a:pt x="1485" y="0"/>
                    <a:pt x="134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1" name="Google Shape;6401;p74"/>
            <p:cNvSpPr/>
            <p:nvPr/>
          </p:nvSpPr>
          <p:spPr>
            <a:xfrm>
              <a:off x="6024525" y="2938825"/>
              <a:ext cx="35975" cy="43775"/>
            </a:xfrm>
            <a:custGeom>
              <a:avLst/>
              <a:gdLst/>
              <a:ahLst/>
              <a:cxnLst/>
              <a:rect l="l" t="t" r="r" b="b"/>
              <a:pathLst>
                <a:path w="1439" h="1751" extrusionOk="0">
                  <a:moveTo>
                    <a:pt x="867" y="0"/>
                  </a:moveTo>
                  <a:cubicBezTo>
                    <a:pt x="839" y="0"/>
                    <a:pt x="809" y="2"/>
                    <a:pt x="777" y="7"/>
                  </a:cubicBezTo>
                  <a:cubicBezTo>
                    <a:pt x="594" y="52"/>
                    <a:pt x="366" y="167"/>
                    <a:pt x="229" y="326"/>
                  </a:cubicBezTo>
                  <a:cubicBezTo>
                    <a:pt x="69" y="509"/>
                    <a:pt x="1" y="714"/>
                    <a:pt x="1" y="897"/>
                  </a:cubicBezTo>
                  <a:cubicBezTo>
                    <a:pt x="1" y="988"/>
                    <a:pt x="47" y="1057"/>
                    <a:pt x="47" y="1102"/>
                  </a:cubicBezTo>
                  <a:cubicBezTo>
                    <a:pt x="69" y="1148"/>
                    <a:pt x="92" y="1194"/>
                    <a:pt x="92" y="1194"/>
                  </a:cubicBezTo>
                  <a:cubicBezTo>
                    <a:pt x="92" y="1194"/>
                    <a:pt x="92" y="1216"/>
                    <a:pt x="115" y="1262"/>
                  </a:cubicBezTo>
                  <a:cubicBezTo>
                    <a:pt x="161" y="1285"/>
                    <a:pt x="206" y="1353"/>
                    <a:pt x="275" y="1422"/>
                  </a:cubicBezTo>
                  <a:cubicBezTo>
                    <a:pt x="389" y="1536"/>
                    <a:pt x="617" y="1650"/>
                    <a:pt x="823" y="1719"/>
                  </a:cubicBezTo>
                  <a:cubicBezTo>
                    <a:pt x="903" y="1735"/>
                    <a:pt x="984" y="1751"/>
                    <a:pt x="1065" y="1751"/>
                  </a:cubicBezTo>
                  <a:cubicBezTo>
                    <a:pt x="1098" y="1751"/>
                    <a:pt x="1132" y="1748"/>
                    <a:pt x="1165" y="1741"/>
                  </a:cubicBezTo>
                  <a:cubicBezTo>
                    <a:pt x="1233" y="1741"/>
                    <a:pt x="1302" y="1741"/>
                    <a:pt x="1348" y="1696"/>
                  </a:cubicBezTo>
                  <a:cubicBezTo>
                    <a:pt x="1370" y="1696"/>
                    <a:pt x="1393" y="1650"/>
                    <a:pt x="1393" y="1627"/>
                  </a:cubicBezTo>
                  <a:cubicBezTo>
                    <a:pt x="1416" y="1605"/>
                    <a:pt x="1416" y="1582"/>
                    <a:pt x="1439" y="1559"/>
                  </a:cubicBezTo>
                  <a:cubicBezTo>
                    <a:pt x="1439" y="1468"/>
                    <a:pt x="1416" y="1422"/>
                    <a:pt x="1393" y="1376"/>
                  </a:cubicBezTo>
                  <a:cubicBezTo>
                    <a:pt x="1370" y="1331"/>
                    <a:pt x="1370" y="1308"/>
                    <a:pt x="1348" y="1308"/>
                  </a:cubicBezTo>
                  <a:cubicBezTo>
                    <a:pt x="1325" y="1308"/>
                    <a:pt x="1370" y="1422"/>
                    <a:pt x="1348" y="1559"/>
                  </a:cubicBezTo>
                  <a:cubicBezTo>
                    <a:pt x="1325" y="1616"/>
                    <a:pt x="1256" y="1639"/>
                    <a:pt x="1171" y="1639"/>
                  </a:cubicBezTo>
                  <a:cubicBezTo>
                    <a:pt x="1085" y="1639"/>
                    <a:pt x="982" y="1616"/>
                    <a:pt x="891" y="1582"/>
                  </a:cubicBezTo>
                  <a:cubicBezTo>
                    <a:pt x="686" y="1490"/>
                    <a:pt x="503" y="1376"/>
                    <a:pt x="412" y="1285"/>
                  </a:cubicBezTo>
                  <a:cubicBezTo>
                    <a:pt x="366" y="1239"/>
                    <a:pt x="343" y="1171"/>
                    <a:pt x="298" y="1148"/>
                  </a:cubicBezTo>
                  <a:cubicBezTo>
                    <a:pt x="298" y="1125"/>
                    <a:pt x="275" y="1102"/>
                    <a:pt x="275" y="1102"/>
                  </a:cubicBezTo>
                  <a:cubicBezTo>
                    <a:pt x="275" y="1102"/>
                    <a:pt x="275" y="1080"/>
                    <a:pt x="252" y="1034"/>
                  </a:cubicBezTo>
                  <a:cubicBezTo>
                    <a:pt x="252" y="1011"/>
                    <a:pt x="206" y="965"/>
                    <a:pt x="206" y="897"/>
                  </a:cubicBezTo>
                  <a:cubicBezTo>
                    <a:pt x="183" y="760"/>
                    <a:pt x="229" y="555"/>
                    <a:pt x="343" y="418"/>
                  </a:cubicBezTo>
                  <a:cubicBezTo>
                    <a:pt x="457" y="258"/>
                    <a:pt x="640" y="144"/>
                    <a:pt x="777" y="98"/>
                  </a:cubicBezTo>
                  <a:cubicBezTo>
                    <a:pt x="937" y="52"/>
                    <a:pt x="1051" y="52"/>
                    <a:pt x="1051" y="30"/>
                  </a:cubicBezTo>
                  <a:cubicBezTo>
                    <a:pt x="1051" y="30"/>
                    <a:pt x="978" y="0"/>
                    <a:pt x="86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2" name="Google Shape;6402;p74"/>
            <p:cNvSpPr/>
            <p:nvPr/>
          </p:nvSpPr>
          <p:spPr>
            <a:xfrm>
              <a:off x="6042800" y="2961225"/>
              <a:ext cx="17700" cy="6550"/>
            </a:xfrm>
            <a:custGeom>
              <a:avLst/>
              <a:gdLst/>
              <a:ahLst/>
              <a:cxnLst/>
              <a:rect l="l" t="t" r="r" b="b"/>
              <a:pathLst>
                <a:path w="708" h="262" extrusionOk="0">
                  <a:moveTo>
                    <a:pt x="320" y="1"/>
                  </a:moveTo>
                  <a:cubicBezTo>
                    <a:pt x="320" y="1"/>
                    <a:pt x="206" y="47"/>
                    <a:pt x="137" y="92"/>
                  </a:cubicBezTo>
                  <a:cubicBezTo>
                    <a:pt x="46" y="161"/>
                    <a:pt x="0" y="229"/>
                    <a:pt x="0" y="252"/>
                  </a:cubicBezTo>
                  <a:cubicBezTo>
                    <a:pt x="7" y="259"/>
                    <a:pt x="20" y="261"/>
                    <a:pt x="36" y="261"/>
                  </a:cubicBezTo>
                  <a:cubicBezTo>
                    <a:pt x="77" y="261"/>
                    <a:pt x="141" y="245"/>
                    <a:pt x="206" y="229"/>
                  </a:cubicBezTo>
                  <a:cubicBezTo>
                    <a:pt x="297" y="206"/>
                    <a:pt x="365" y="206"/>
                    <a:pt x="365" y="206"/>
                  </a:cubicBezTo>
                  <a:cubicBezTo>
                    <a:pt x="365" y="206"/>
                    <a:pt x="434" y="184"/>
                    <a:pt x="502" y="161"/>
                  </a:cubicBezTo>
                  <a:cubicBezTo>
                    <a:pt x="548" y="161"/>
                    <a:pt x="604" y="171"/>
                    <a:pt x="643" y="171"/>
                  </a:cubicBezTo>
                  <a:cubicBezTo>
                    <a:pt x="662" y="171"/>
                    <a:pt x="677" y="168"/>
                    <a:pt x="685" y="161"/>
                  </a:cubicBezTo>
                  <a:cubicBezTo>
                    <a:pt x="708" y="161"/>
                    <a:pt x="639" y="69"/>
                    <a:pt x="525" y="24"/>
                  </a:cubicBezTo>
                  <a:cubicBezTo>
                    <a:pt x="434" y="1"/>
                    <a:pt x="320" y="1"/>
                    <a:pt x="3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3" name="Google Shape;6403;p74"/>
            <p:cNvSpPr/>
            <p:nvPr/>
          </p:nvSpPr>
          <p:spPr>
            <a:xfrm>
              <a:off x="6053625" y="2964650"/>
              <a:ext cx="39400" cy="34275"/>
            </a:xfrm>
            <a:custGeom>
              <a:avLst/>
              <a:gdLst/>
              <a:ahLst/>
              <a:cxnLst/>
              <a:rect l="l" t="t" r="r" b="b"/>
              <a:pathLst>
                <a:path w="1576" h="1371" extrusionOk="0">
                  <a:moveTo>
                    <a:pt x="47" y="1"/>
                  </a:moveTo>
                  <a:cubicBezTo>
                    <a:pt x="1" y="1"/>
                    <a:pt x="47" y="275"/>
                    <a:pt x="161" y="526"/>
                  </a:cubicBezTo>
                  <a:cubicBezTo>
                    <a:pt x="298" y="777"/>
                    <a:pt x="480" y="982"/>
                    <a:pt x="480" y="982"/>
                  </a:cubicBezTo>
                  <a:cubicBezTo>
                    <a:pt x="480" y="982"/>
                    <a:pt x="549" y="1028"/>
                    <a:pt x="640" y="1097"/>
                  </a:cubicBezTo>
                  <a:cubicBezTo>
                    <a:pt x="709" y="1165"/>
                    <a:pt x="846" y="1256"/>
                    <a:pt x="982" y="1302"/>
                  </a:cubicBezTo>
                  <a:cubicBezTo>
                    <a:pt x="1119" y="1348"/>
                    <a:pt x="1279" y="1370"/>
                    <a:pt x="1393" y="1370"/>
                  </a:cubicBezTo>
                  <a:cubicBezTo>
                    <a:pt x="1507" y="1370"/>
                    <a:pt x="1576" y="1325"/>
                    <a:pt x="1576" y="1325"/>
                  </a:cubicBezTo>
                  <a:cubicBezTo>
                    <a:pt x="1553" y="1302"/>
                    <a:pt x="1485" y="1302"/>
                    <a:pt x="1393" y="1279"/>
                  </a:cubicBezTo>
                  <a:cubicBezTo>
                    <a:pt x="1302" y="1279"/>
                    <a:pt x="1165" y="1233"/>
                    <a:pt x="1051" y="1165"/>
                  </a:cubicBezTo>
                  <a:cubicBezTo>
                    <a:pt x="937" y="1097"/>
                    <a:pt x="846" y="1028"/>
                    <a:pt x="777" y="960"/>
                  </a:cubicBezTo>
                  <a:cubicBezTo>
                    <a:pt x="686" y="891"/>
                    <a:pt x="663" y="845"/>
                    <a:pt x="663" y="845"/>
                  </a:cubicBezTo>
                  <a:cubicBezTo>
                    <a:pt x="663" y="845"/>
                    <a:pt x="457" y="663"/>
                    <a:pt x="298" y="457"/>
                  </a:cubicBezTo>
                  <a:cubicBezTo>
                    <a:pt x="138" y="252"/>
                    <a:pt x="69" y="1"/>
                    <a:pt x="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4" name="Google Shape;6404;p74"/>
            <p:cNvSpPr/>
            <p:nvPr/>
          </p:nvSpPr>
          <p:spPr>
            <a:xfrm>
              <a:off x="6116975" y="2918450"/>
              <a:ext cx="17150" cy="78425"/>
            </a:xfrm>
            <a:custGeom>
              <a:avLst/>
              <a:gdLst/>
              <a:ahLst/>
              <a:cxnLst/>
              <a:rect l="l" t="t" r="r" b="b"/>
              <a:pathLst>
                <a:path w="686" h="3137" extrusionOk="0">
                  <a:moveTo>
                    <a:pt x="23" y="0"/>
                  </a:moveTo>
                  <a:lnTo>
                    <a:pt x="23" y="0"/>
                  </a:lnTo>
                  <a:cubicBezTo>
                    <a:pt x="1" y="23"/>
                    <a:pt x="69" y="114"/>
                    <a:pt x="138" y="251"/>
                  </a:cubicBezTo>
                  <a:cubicBezTo>
                    <a:pt x="206" y="388"/>
                    <a:pt x="274" y="594"/>
                    <a:pt x="343" y="776"/>
                  </a:cubicBezTo>
                  <a:cubicBezTo>
                    <a:pt x="389" y="982"/>
                    <a:pt x="434" y="1187"/>
                    <a:pt x="434" y="1347"/>
                  </a:cubicBezTo>
                  <a:cubicBezTo>
                    <a:pt x="457" y="1415"/>
                    <a:pt x="457" y="1484"/>
                    <a:pt x="457" y="1529"/>
                  </a:cubicBezTo>
                  <a:cubicBezTo>
                    <a:pt x="457" y="1575"/>
                    <a:pt x="457" y="1598"/>
                    <a:pt x="457" y="1598"/>
                  </a:cubicBezTo>
                  <a:cubicBezTo>
                    <a:pt x="457" y="1598"/>
                    <a:pt x="457" y="1621"/>
                    <a:pt x="457" y="1666"/>
                  </a:cubicBezTo>
                  <a:cubicBezTo>
                    <a:pt x="457" y="1712"/>
                    <a:pt x="480" y="1780"/>
                    <a:pt x="480" y="1849"/>
                  </a:cubicBezTo>
                  <a:cubicBezTo>
                    <a:pt x="480" y="2009"/>
                    <a:pt x="480" y="2214"/>
                    <a:pt x="411" y="2420"/>
                  </a:cubicBezTo>
                  <a:cubicBezTo>
                    <a:pt x="366" y="2602"/>
                    <a:pt x="274" y="2808"/>
                    <a:pt x="183" y="2922"/>
                  </a:cubicBezTo>
                  <a:cubicBezTo>
                    <a:pt x="138" y="2990"/>
                    <a:pt x="92" y="3036"/>
                    <a:pt x="69" y="3081"/>
                  </a:cubicBezTo>
                  <a:cubicBezTo>
                    <a:pt x="23" y="3104"/>
                    <a:pt x="23" y="3127"/>
                    <a:pt x="23" y="3127"/>
                  </a:cubicBezTo>
                  <a:cubicBezTo>
                    <a:pt x="23" y="3134"/>
                    <a:pt x="25" y="3137"/>
                    <a:pt x="29" y="3137"/>
                  </a:cubicBezTo>
                  <a:cubicBezTo>
                    <a:pt x="39" y="3137"/>
                    <a:pt x="60" y="3120"/>
                    <a:pt x="92" y="3104"/>
                  </a:cubicBezTo>
                  <a:cubicBezTo>
                    <a:pt x="138" y="3081"/>
                    <a:pt x="206" y="3036"/>
                    <a:pt x="252" y="2967"/>
                  </a:cubicBezTo>
                  <a:cubicBezTo>
                    <a:pt x="389" y="2853"/>
                    <a:pt x="480" y="2648"/>
                    <a:pt x="571" y="2442"/>
                  </a:cubicBezTo>
                  <a:cubicBezTo>
                    <a:pt x="640" y="2237"/>
                    <a:pt x="663" y="2031"/>
                    <a:pt x="685" y="1849"/>
                  </a:cubicBezTo>
                  <a:cubicBezTo>
                    <a:pt x="685" y="1780"/>
                    <a:pt x="685" y="1712"/>
                    <a:pt x="685" y="1666"/>
                  </a:cubicBezTo>
                  <a:cubicBezTo>
                    <a:pt x="685" y="1621"/>
                    <a:pt x="685" y="1575"/>
                    <a:pt x="685" y="1575"/>
                  </a:cubicBezTo>
                  <a:cubicBezTo>
                    <a:pt x="685" y="1575"/>
                    <a:pt x="685" y="1552"/>
                    <a:pt x="663" y="1507"/>
                  </a:cubicBezTo>
                  <a:cubicBezTo>
                    <a:pt x="663" y="1461"/>
                    <a:pt x="663" y="1392"/>
                    <a:pt x="640" y="1324"/>
                  </a:cubicBezTo>
                  <a:cubicBezTo>
                    <a:pt x="617" y="1164"/>
                    <a:pt x="571" y="936"/>
                    <a:pt x="480" y="753"/>
                  </a:cubicBezTo>
                  <a:cubicBezTo>
                    <a:pt x="411" y="548"/>
                    <a:pt x="297" y="342"/>
                    <a:pt x="206" y="205"/>
                  </a:cubicBezTo>
                  <a:cubicBezTo>
                    <a:pt x="115" y="69"/>
                    <a:pt x="23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5" name="Google Shape;6405;p74"/>
            <p:cNvSpPr/>
            <p:nvPr/>
          </p:nvSpPr>
          <p:spPr>
            <a:xfrm>
              <a:off x="6127825" y="2977775"/>
              <a:ext cx="6875" cy="17825"/>
            </a:xfrm>
            <a:custGeom>
              <a:avLst/>
              <a:gdLst/>
              <a:ahLst/>
              <a:cxnLst/>
              <a:rect l="l" t="t" r="r" b="b"/>
              <a:pathLst>
                <a:path w="275" h="713" extrusionOk="0">
                  <a:moveTo>
                    <a:pt x="114" y="1"/>
                  </a:moveTo>
                  <a:cubicBezTo>
                    <a:pt x="92" y="1"/>
                    <a:pt x="92" y="115"/>
                    <a:pt x="92" y="183"/>
                  </a:cubicBezTo>
                  <a:cubicBezTo>
                    <a:pt x="92" y="275"/>
                    <a:pt x="69" y="366"/>
                    <a:pt x="69" y="366"/>
                  </a:cubicBezTo>
                  <a:cubicBezTo>
                    <a:pt x="69" y="366"/>
                    <a:pt x="69" y="435"/>
                    <a:pt x="46" y="526"/>
                  </a:cubicBezTo>
                  <a:cubicBezTo>
                    <a:pt x="46" y="594"/>
                    <a:pt x="0" y="686"/>
                    <a:pt x="23" y="708"/>
                  </a:cubicBezTo>
                  <a:cubicBezTo>
                    <a:pt x="26" y="711"/>
                    <a:pt x="30" y="713"/>
                    <a:pt x="35" y="713"/>
                  </a:cubicBezTo>
                  <a:cubicBezTo>
                    <a:pt x="70" y="713"/>
                    <a:pt x="146" y="651"/>
                    <a:pt x="206" y="572"/>
                  </a:cubicBezTo>
                  <a:cubicBezTo>
                    <a:pt x="251" y="480"/>
                    <a:pt x="274" y="366"/>
                    <a:pt x="274" y="366"/>
                  </a:cubicBezTo>
                  <a:cubicBezTo>
                    <a:pt x="274" y="366"/>
                    <a:pt x="274" y="275"/>
                    <a:pt x="251" y="161"/>
                  </a:cubicBezTo>
                  <a:cubicBezTo>
                    <a:pt x="206" y="69"/>
                    <a:pt x="137" y="1"/>
                    <a:pt x="11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6" name="Google Shape;6406;p74"/>
            <p:cNvSpPr/>
            <p:nvPr/>
          </p:nvSpPr>
          <p:spPr>
            <a:xfrm>
              <a:off x="6017200" y="2915025"/>
              <a:ext cx="119775" cy="90475"/>
            </a:xfrm>
            <a:custGeom>
              <a:avLst/>
              <a:gdLst/>
              <a:ahLst/>
              <a:cxnLst/>
              <a:rect l="l" t="t" r="r" b="b"/>
              <a:pathLst>
                <a:path w="4791" h="3619" extrusionOk="0">
                  <a:moveTo>
                    <a:pt x="499" y="0"/>
                  </a:moveTo>
                  <a:lnTo>
                    <a:pt x="499" y="0"/>
                  </a:lnTo>
                  <a:cubicBezTo>
                    <a:pt x="180" y="388"/>
                    <a:pt x="43" y="822"/>
                    <a:pt x="20" y="1050"/>
                  </a:cubicBezTo>
                  <a:cubicBezTo>
                    <a:pt x="1" y="1718"/>
                    <a:pt x="684" y="2545"/>
                    <a:pt x="1308" y="2545"/>
                  </a:cubicBezTo>
                  <a:cubicBezTo>
                    <a:pt x="1431" y="2545"/>
                    <a:pt x="1551" y="2514"/>
                    <a:pt x="1663" y="2442"/>
                  </a:cubicBezTo>
                  <a:cubicBezTo>
                    <a:pt x="1663" y="2442"/>
                    <a:pt x="2211" y="3218"/>
                    <a:pt x="2987" y="3492"/>
                  </a:cubicBezTo>
                  <a:cubicBezTo>
                    <a:pt x="3221" y="3579"/>
                    <a:pt x="3450" y="3619"/>
                    <a:pt x="3656" y="3619"/>
                  </a:cubicBezTo>
                  <a:cubicBezTo>
                    <a:pt x="4156" y="3619"/>
                    <a:pt x="4519" y="3385"/>
                    <a:pt x="4471" y="3013"/>
                  </a:cubicBezTo>
                  <a:cubicBezTo>
                    <a:pt x="4471" y="3013"/>
                    <a:pt x="4790" y="1689"/>
                    <a:pt x="4288" y="616"/>
                  </a:cubicBezTo>
                  <a:lnTo>
                    <a:pt x="4288" y="616"/>
                  </a:lnTo>
                  <a:cubicBezTo>
                    <a:pt x="4425" y="1278"/>
                    <a:pt x="4357" y="2191"/>
                    <a:pt x="3877" y="2602"/>
                  </a:cubicBezTo>
                  <a:cubicBezTo>
                    <a:pt x="3730" y="2727"/>
                    <a:pt x="3580" y="2778"/>
                    <a:pt x="3433" y="2778"/>
                  </a:cubicBezTo>
                  <a:cubicBezTo>
                    <a:pt x="2854" y="2778"/>
                    <a:pt x="2316" y="1985"/>
                    <a:pt x="2097" y="1803"/>
                  </a:cubicBezTo>
                  <a:cubicBezTo>
                    <a:pt x="2012" y="1726"/>
                    <a:pt x="1908" y="1704"/>
                    <a:pt x="1779" y="1704"/>
                  </a:cubicBezTo>
                  <a:cubicBezTo>
                    <a:pt x="1605" y="1704"/>
                    <a:pt x="1386" y="1743"/>
                    <a:pt x="1103" y="1743"/>
                  </a:cubicBezTo>
                  <a:cubicBezTo>
                    <a:pt x="976" y="1743"/>
                    <a:pt x="836" y="1735"/>
                    <a:pt x="682" y="1712"/>
                  </a:cubicBezTo>
                  <a:cubicBezTo>
                    <a:pt x="180" y="1644"/>
                    <a:pt x="340" y="662"/>
                    <a:pt x="4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7" name="Google Shape;6407;p74"/>
            <p:cNvSpPr/>
            <p:nvPr/>
          </p:nvSpPr>
          <p:spPr>
            <a:xfrm>
              <a:off x="6116975" y="2226425"/>
              <a:ext cx="337275" cy="335125"/>
            </a:xfrm>
            <a:custGeom>
              <a:avLst/>
              <a:gdLst/>
              <a:ahLst/>
              <a:cxnLst/>
              <a:rect l="l" t="t" r="r" b="b"/>
              <a:pathLst>
                <a:path w="13491" h="13405" extrusionOk="0">
                  <a:moveTo>
                    <a:pt x="4480" y="0"/>
                  </a:moveTo>
                  <a:cubicBezTo>
                    <a:pt x="4295" y="0"/>
                    <a:pt x="4096" y="13"/>
                    <a:pt x="3881" y="40"/>
                  </a:cubicBezTo>
                  <a:cubicBezTo>
                    <a:pt x="1712" y="314"/>
                    <a:pt x="1210" y="2847"/>
                    <a:pt x="1210" y="2847"/>
                  </a:cubicBezTo>
                  <a:cubicBezTo>
                    <a:pt x="1" y="4080"/>
                    <a:pt x="4543" y="12228"/>
                    <a:pt x="4543" y="12228"/>
                  </a:cubicBezTo>
                  <a:cubicBezTo>
                    <a:pt x="4543" y="12228"/>
                    <a:pt x="5954" y="13404"/>
                    <a:pt x="7645" y="13404"/>
                  </a:cubicBezTo>
                  <a:cubicBezTo>
                    <a:pt x="7995" y="13404"/>
                    <a:pt x="8356" y="13354"/>
                    <a:pt x="8720" y="13233"/>
                  </a:cubicBezTo>
                  <a:cubicBezTo>
                    <a:pt x="11482" y="12320"/>
                    <a:pt x="10797" y="10927"/>
                    <a:pt x="10797" y="10927"/>
                  </a:cubicBezTo>
                  <a:cubicBezTo>
                    <a:pt x="10797" y="10927"/>
                    <a:pt x="13490" y="10083"/>
                    <a:pt x="12920" y="8417"/>
                  </a:cubicBezTo>
                  <a:cubicBezTo>
                    <a:pt x="12326" y="6750"/>
                    <a:pt x="9975" y="6431"/>
                    <a:pt x="9975" y="6431"/>
                  </a:cubicBezTo>
                  <a:cubicBezTo>
                    <a:pt x="9975" y="6431"/>
                    <a:pt x="11094" y="4787"/>
                    <a:pt x="10272" y="3897"/>
                  </a:cubicBezTo>
                  <a:cubicBezTo>
                    <a:pt x="9736" y="3315"/>
                    <a:pt x="9171" y="3172"/>
                    <a:pt x="8746" y="3172"/>
                  </a:cubicBezTo>
                  <a:cubicBezTo>
                    <a:pt x="8337" y="3172"/>
                    <a:pt x="8058" y="3304"/>
                    <a:pt x="8058" y="3304"/>
                  </a:cubicBezTo>
                  <a:cubicBezTo>
                    <a:pt x="8058" y="3304"/>
                    <a:pt x="8880" y="2345"/>
                    <a:pt x="8149" y="2025"/>
                  </a:cubicBezTo>
                  <a:cubicBezTo>
                    <a:pt x="8055" y="1984"/>
                    <a:pt x="7958" y="1966"/>
                    <a:pt x="7860" y="1966"/>
                  </a:cubicBezTo>
                  <a:cubicBezTo>
                    <a:pt x="7209" y="1966"/>
                    <a:pt x="6551" y="2779"/>
                    <a:pt x="6551" y="2779"/>
                  </a:cubicBezTo>
                  <a:cubicBezTo>
                    <a:pt x="6825" y="1748"/>
                    <a:pt x="6653" y="0"/>
                    <a:pt x="44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8" name="Google Shape;6408;p74"/>
            <p:cNvSpPr/>
            <p:nvPr/>
          </p:nvSpPr>
          <p:spPr>
            <a:xfrm>
              <a:off x="6116975" y="2242800"/>
              <a:ext cx="337275" cy="318750"/>
            </a:xfrm>
            <a:custGeom>
              <a:avLst/>
              <a:gdLst/>
              <a:ahLst/>
              <a:cxnLst/>
              <a:rect l="l" t="t" r="r" b="b"/>
              <a:pathLst>
                <a:path w="13491" h="12750" extrusionOk="0">
                  <a:moveTo>
                    <a:pt x="6209" y="1"/>
                  </a:moveTo>
                  <a:cubicBezTo>
                    <a:pt x="5689" y="978"/>
                    <a:pt x="4431" y="3148"/>
                    <a:pt x="3055" y="3148"/>
                  </a:cubicBezTo>
                  <a:cubicBezTo>
                    <a:pt x="2921" y="3148"/>
                    <a:pt x="2785" y="3127"/>
                    <a:pt x="2648" y="3082"/>
                  </a:cubicBezTo>
                  <a:cubicBezTo>
                    <a:pt x="1484" y="2694"/>
                    <a:pt x="1461" y="1758"/>
                    <a:pt x="1621" y="1074"/>
                  </a:cubicBezTo>
                  <a:lnTo>
                    <a:pt x="1621" y="1074"/>
                  </a:lnTo>
                  <a:cubicBezTo>
                    <a:pt x="1302" y="1667"/>
                    <a:pt x="1210" y="2192"/>
                    <a:pt x="1210" y="2192"/>
                  </a:cubicBezTo>
                  <a:cubicBezTo>
                    <a:pt x="1" y="3425"/>
                    <a:pt x="4543" y="11573"/>
                    <a:pt x="4543" y="11573"/>
                  </a:cubicBezTo>
                  <a:cubicBezTo>
                    <a:pt x="4543" y="11573"/>
                    <a:pt x="5954" y="12749"/>
                    <a:pt x="7645" y="12749"/>
                  </a:cubicBezTo>
                  <a:cubicBezTo>
                    <a:pt x="7995" y="12749"/>
                    <a:pt x="8356" y="12699"/>
                    <a:pt x="8720" y="12578"/>
                  </a:cubicBezTo>
                  <a:cubicBezTo>
                    <a:pt x="11482" y="11665"/>
                    <a:pt x="10797" y="10272"/>
                    <a:pt x="10797" y="10272"/>
                  </a:cubicBezTo>
                  <a:cubicBezTo>
                    <a:pt x="10797" y="10272"/>
                    <a:pt x="13490" y="9428"/>
                    <a:pt x="12920" y="7762"/>
                  </a:cubicBezTo>
                  <a:cubicBezTo>
                    <a:pt x="12897" y="7693"/>
                    <a:pt x="12874" y="7647"/>
                    <a:pt x="12851" y="7602"/>
                  </a:cubicBezTo>
                  <a:cubicBezTo>
                    <a:pt x="12215" y="8097"/>
                    <a:pt x="11195" y="8379"/>
                    <a:pt x="10308" y="8379"/>
                  </a:cubicBezTo>
                  <a:cubicBezTo>
                    <a:pt x="9476" y="8379"/>
                    <a:pt x="8760" y="8131"/>
                    <a:pt x="8583" y="7579"/>
                  </a:cubicBezTo>
                  <a:cubicBezTo>
                    <a:pt x="8400" y="6917"/>
                    <a:pt x="9268" y="6324"/>
                    <a:pt x="10295" y="5844"/>
                  </a:cubicBezTo>
                  <a:cubicBezTo>
                    <a:pt x="10089" y="5799"/>
                    <a:pt x="9975" y="5776"/>
                    <a:pt x="9975" y="5776"/>
                  </a:cubicBezTo>
                  <a:cubicBezTo>
                    <a:pt x="9975" y="5776"/>
                    <a:pt x="10843" y="4520"/>
                    <a:pt x="10500" y="3607"/>
                  </a:cubicBezTo>
                  <a:lnTo>
                    <a:pt x="10500" y="3607"/>
                  </a:lnTo>
                  <a:cubicBezTo>
                    <a:pt x="9672" y="4400"/>
                    <a:pt x="8531" y="5343"/>
                    <a:pt x="7760" y="5343"/>
                  </a:cubicBezTo>
                  <a:cubicBezTo>
                    <a:pt x="7532" y="5343"/>
                    <a:pt x="7336" y="5261"/>
                    <a:pt x="7191" y="5068"/>
                  </a:cubicBezTo>
                  <a:cubicBezTo>
                    <a:pt x="6620" y="4292"/>
                    <a:pt x="7738" y="3242"/>
                    <a:pt x="8743" y="2512"/>
                  </a:cubicBezTo>
                  <a:cubicBezTo>
                    <a:pt x="8332" y="2512"/>
                    <a:pt x="8058" y="2649"/>
                    <a:pt x="8058" y="2649"/>
                  </a:cubicBezTo>
                  <a:cubicBezTo>
                    <a:pt x="8058" y="2649"/>
                    <a:pt x="8629" y="1987"/>
                    <a:pt x="8400" y="1576"/>
                  </a:cubicBezTo>
                  <a:lnTo>
                    <a:pt x="8400" y="1576"/>
                  </a:lnTo>
                  <a:cubicBezTo>
                    <a:pt x="8060" y="1959"/>
                    <a:pt x="7580" y="2382"/>
                    <a:pt x="7092" y="2382"/>
                  </a:cubicBezTo>
                  <a:cubicBezTo>
                    <a:pt x="7056" y="2382"/>
                    <a:pt x="7021" y="2379"/>
                    <a:pt x="6985" y="2375"/>
                  </a:cubicBezTo>
                  <a:cubicBezTo>
                    <a:pt x="6757" y="2352"/>
                    <a:pt x="6666" y="2192"/>
                    <a:pt x="6666" y="1987"/>
                  </a:cubicBezTo>
                  <a:cubicBezTo>
                    <a:pt x="6597" y="2078"/>
                    <a:pt x="6551" y="2124"/>
                    <a:pt x="6551" y="2124"/>
                  </a:cubicBezTo>
                  <a:cubicBezTo>
                    <a:pt x="6711" y="1507"/>
                    <a:pt x="6711" y="594"/>
                    <a:pt x="620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09" name="Google Shape;6409;p74"/>
            <p:cNvSpPr/>
            <p:nvPr/>
          </p:nvSpPr>
          <p:spPr>
            <a:xfrm>
              <a:off x="6180900" y="2330075"/>
              <a:ext cx="87900" cy="36600"/>
            </a:xfrm>
            <a:custGeom>
              <a:avLst/>
              <a:gdLst/>
              <a:ahLst/>
              <a:cxnLst/>
              <a:rect l="l" t="t" r="r" b="b"/>
              <a:pathLst>
                <a:path w="3516" h="1464" extrusionOk="0">
                  <a:moveTo>
                    <a:pt x="1280" y="0"/>
                  </a:moveTo>
                  <a:cubicBezTo>
                    <a:pt x="1212" y="0"/>
                    <a:pt x="1143" y="8"/>
                    <a:pt x="1073" y="25"/>
                  </a:cubicBezTo>
                  <a:cubicBezTo>
                    <a:pt x="913" y="71"/>
                    <a:pt x="753" y="162"/>
                    <a:pt x="616" y="276"/>
                  </a:cubicBezTo>
                  <a:cubicBezTo>
                    <a:pt x="342" y="482"/>
                    <a:pt x="114" y="778"/>
                    <a:pt x="46" y="1029"/>
                  </a:cubicBezTo>
                  <a:cubicBezTo>
                    <a:pt x="0" y="1166"/>
                    <a:pt x="0" y="1280"/>
                    <a:pt x="23" y="1349"/>
                  </a:cubicBezTo>
                  <a:cubicBezTo>
                    <a:pt x="46" y="1440"/>
                    <a:pt x="68" y="1463"/>
                    <a:pt x="68" y="1463"/>
                  </a:cubicBezTo>
                  <a:cubicBezTo>
                    <a:pt x="91" y="1463"/>
                    <a:pt x="23" y="1303"/>
                    <a:pt x="114" y="1075"/>
                  </a:cubicBezTo>
                  <a:cubicBezTo>
                    <a:pt x="205" y="847"/>
                    <a:pt x="434" y="573"/>
                    <a:pt x="708" y="390"/>
                  </a:cubicBezTo>
                  <a:cubicBezTo>
                    <a:pt x="822" y="299"/>
                    <a:pt x="982" y="230"/>
                    <a:pt x="1118" y="185"/>
                  </a:cubicBezTo>
                  <a:cubicBezTo>
                    <a:pt x="1155" y="179"/>
                    <a:pt x="1192" y="176"/>
                    <a:pt x="1228" y="176"/>
                  </a:cubicBezTo>
                  <a:cubicBezTo>
                    <a:pt x="1326" y="176"/>
                    <a:pt x="1417" y="197"/>
                    <a:pt x="1484" y="230"/>
                  </a:cubicBezTo>
                  <a:cubicBezTo>
                    <a:pt x="1689" y="322"/>
                    <a:pt x="1758" y="482"/>
                    <a:pt x="1758" y="482"/>
                  </a:cubicBezTo>
                  <a:cubicBezTo>
                    <a:pt x="1758" y="482"/>
                    <a:pt x="1849" y="618"/>
                    <a:pt x="1963" y="847"/>
                  </a:cubicBezTo>
                  <a:cubicBezTo>
                    <a:pt x="1963" y="870"/>
                    <a:pt x="1986" y="892"/>
                    <a:pt x="1986" y="915"/>
                  </a:cubicBezTo>
                  <a:cubicBezTo>
                    <a:pt x="2009" y="961"/>
                    <a:pt x="2031" y="1007"/>
                    <a:pt x="2054" y="1052"/>
                  </a:cubicBezTo>
                  <a:cubicBezTo>
                    <a:pt x="2077" y="1121"/>
                    <a:pt x="2100" y="1166"/>
                    <a:pt x="2123" y="1235"/>
                  </a:cubicBezTo>
                  <a:cubicBezTo>
                    <a:pt x="2123" y="1256"/>
                    <a:pt x="2127" y="1264"/>
                    <a:pt x="2134" y="1264"/>
                  </a:cubicBezTo>
                  <a:cubicBezTo>
                    <a:pt x="2149" y="1264"/>
                    <a:pt x="2176" y="1228"/>
                    <a:pt x="2191" y="1212"/>
                  </a:cubicBezTo>
                  <a:lnTo>
                    <a:pt x="2260" y="1143"/>
                  </a:lnTo>
                  <a:cubicBezTo>
                    <a:pt x="2283" y="1121"/>
                    <a:pt x="2305" y="1075"/>
                    <a:pt x="2328" y="1052"/>
                  </a:cubicBezTo>
                  <a:lnTo>
                    <a:pt x="2374" y="1029"/>
                  </a:lnTo>
                  <a:cubicBezTo>
                    <a:pt x="2397" y="1007"/>
                    <a:pt x="2442" y="984"/>
                    <a:pt x="2465" y="961"/>
                  </a:cubicBezTo>
                  <a:cubicBezTo>
                    <a:pt x="2534" y="915"/>
                    <a:pt x="2602" y="870"/>
                    <a:pt x="2671" y="847"/>
                  </a:cubicBezTo>
                  <a:cubicBezTo>
                    <a:pt x="2830" y="778"/>
                    <a:pt x="2990" y="733"/>
                    <a:pt x="3127" y="733"/>
                  </a:cubicBezTo>
                  <a:cubicBezTo>
                    <a:pt x="3287" y="733"/>
                    <a:pt x="3401" y="801"/>
                    <a:pt x="3424" y="915"/>
                  </a:cubicBezTo>
                  <a:cubicBezTo>
                    <a:pt x="3447" y="984"/>
                    <a:pt x="3447" y="1029"/>
                    <a:pt x="3447" y="1075"/>
                  </a:cubicBezTo>
                  <a:cubicBezTo>
                    <a:pt x="3447" y="1143"/>
                    <a:pt x="3447" y="1166"/>
                    <a:pt x="3424" y="1212"/>
                  </a:cubicBezTo>
                  <a:cubicBezTo>
                    <a:pt x="3424" y="1280"/>
                    <a:pt x="3424" y="1326"/>
                    <a:pt x="3424" y="1326"/>
                  </a:cubicBezTo>
                  <a:cubicBezTo>
                    <a:pt x="3424" y="1326"/>
                    <a:pt x="3447" y="1303"/>
                    <a:pt x="3469" y="1235"/>
                  </a:cubicBezTo>
                  <a:cubicBezTo>
                    <a:pt x="3492" y="1189"/>
                    <a:pt x="3492" y="1143"/>
                    <a:pt x="3515" y="1098"/>
                  </a:cubicBezTo>
                  <a:cubicBezTo>
                    <a:pt x="3515" y="1029"/>
                    <a:pt x="3515" y="984"/>
                    <a:pt x="3515" y="892"/>
                  </a:cubicBezTo>
                  <a:cubicBezTo>
                    <a:pt x="3492" y="870"/>
                    <a:pt x="3492" y="824"/>
                    <a:pt x="3469" y="801"/>
                  </a:cubicBezTo>
                  <a:cubicBezTo>
                    <a:pt x="3447" y="755"/>
                    <a:pt x="3424" y="733"/>
                    <a:pt x="3378" y="710"/>
                  </a:cubicBezTo>
                  <a:cubicBezTo>
                    <a:pt x="3310" y="664"/>
                    <a:pt x="3241" y="618"/>
                    <a:pt x="3150" y="618"/>
                  </a:cubicBezTo>
                  <a:cubicBezTo>
                    <a:pt x="3118" y="614"/>
                    <a:pt x="3085" y="613"/>
                    <a:pt x="3053" y="613"/>
                  </a:cubicBezTo>
                  <a:cubicBezTo>
                    <a:pt x="2903" y="613"/>
                    <a:pt x="2756" y="653"/>
                    <a:pt x="2625" y="710"/>
                  </a:cubicBezTo>
                  <a:cubicBezTo>
                    <a:pt x="2534" y="733"/>
                    <a:pt x="2465" y="778"/>
                    <a:pt x="2374" y="824"/>
                  </a:cubicBezTo>
                  <a:cubicBezTo>
                    <a:pt x="2351" y="847"/>
                    <a:pt x="2305" y="870"/>
                    <a:pt x="2283" y="892"/>
                  </a:cubicBezTo>
                  <a:lnTo>
                    <a:pt x="2214" y="938"/>
                  </a:lnTo>
                  <a:cubicBezTo>
                    <a:pt x="2214" y="938"/>
                    <a:pt x="2191" y="961"/>
                    <a:pt x="2191" y="961"/>
                  </a:cubicBezTo>
                  <a:lnTo>
                    <a:pt x="2191" y="938"/>
                  </a:lnTo>
                  <a:lnTo>
                    <a:pt x="2191" y="915"/>
                  </a:lnTo>
                  <a:lnTo>
                    <a:pt x="2168" y="847"/>
                  </a:lnTo>
                  <a:cubicBezTo>
                    <a:pt x="2146" y="824"/>
                    <a:pt x="2146" y="801"/>
                    <a:pt x="2123" y="755"/>
                  </a:cubicBezTo>
                  <a:cubicBezTo>
                    <a:pt x="2031" y="527"/>
                    <a:pt x="1917" y="367"/>
                    <a:pt x="1917" y="367"/>
                  </a:cubicBezTo>
                  <a:cubicBezTo>
                    <a:pt x="1917" y="367"/>
                    <a:pt x="1826" y="185"/>
                    <a:pt x="1575" y="48"/>
                  </a:cubicBezTo>
                  <a:cubicBezTo>
                    <a:pt x="1490" y="20"/>
                    <a:pt x="1388" y="0"/>
                    <a:pt x="128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0" name="Google Shape;6410;p74"/>
            <p:cNvSpPr/>
            <p:nvPr/>
          </p:nvSpPr>
          <p:spPr>
            <a:xfrm>
              <a:off x="6258500" y="2423700"/>
              <a:ext cx="59925" cy="82900"/>
            </a:xfrm>
            <a:custGeom>
              <a:avLst/>
              <a:gdLst/>
              <a:ahLst/>
              <a:cxnLst/>
              <a:rect l="l" t="t" r="r" b="b"/>
              <a:pathLst>
                <a:path w="2397" h="3316" extrusionOk="0">
                  <a:moveTo>
                    <a:pt x="1324" y="1"/>
                  </a:moveTo>
                  <a:cubicBezTo>
                    <a:pt x="1324" y="23"/>
                    <a:pt x="1461" y="137"/>
                    <a:pt x="1689" y="320"/>
                  </a:cubicBezTo>
                  <a:cubicBezTo>
                    <a:pt x="1803" y="411"/>
                    <a:pt x="1918" y="526"/>
                    <a:pt x="2032" y="662"/>
                  </a:cubicBezTo>
                  <a:cubicBezTo>
                    <a:pt x="2123" y="799"/>
                    <a:pt x="2237" y="982"/>
                    <a:pt x="2237" y="1142"/>
                  </a:cubicBezTo>
                  <a:cubicBezTo>
                    <a:pt x="2260" y="1233"/>
                    <a:pt x="2237" y="1302"/>
                    <a:pt x="2214" y="1393"/>
                  </a:cubicBezTo>
                  <a:cubicBezTo>
                    <a:pt x="2169" y="1461"/>
                    <a:pt x="2123" y="1530"/>
                    <a:pt x="2077" y="1598"/>
                  </a:cubicBezTo>
                  <a:cubicBezTo>
                    <a:pt x="1963" y="1712"/>
                    <a:pt x="1826" y="1758"/>
                    <a:pt x="1689" y="1758"/>
                  </a:cubicBezTo>
                  <a:lnTo>
                    <a:pt x="1507" y="1758"/>
                  </a:lnTo>
                  <a:cubicBezTo>
                    <a:pt x="1484" y="1758"/>
                    <a:pt x="1461" y="1758"/>
                    <a:pt x="1438" y="1735"/>
                  </a:cubicBezTo>
                  <a:cubicBezTo>
                    <a:pt x="1415" y="1735"/>
                    <a:pt x="1415" y="1735"/>
                    <a:pt x="1347" y="1712"/>
                  </a:cubicBezTo>
                  <a:cubicBezTo>
                    <a:pt x="1256" y="1690"/>
                    <a:pt x="1210" y="1667"/>
                    <a:pt x="1142" y="1621"/>
                  </a:cubicBezTo>
                  <a:cubicBezTo>
                    <a:pt x="1096" y="1598"/>
                    <a:pt x="1050" y="1575"/>
                    <a:pt x="1050" y="1575"/>
                  </a:cubicBezTo>
                  <a:cubicBezTo>
                    <a:pt x="1050" y="1575"/>
                    <a:pt x="1027" y="1575"/>
                    <a:pt x="799" y="1461"/>
                  </a:cubicBezTo>
                  <a:lnTo>
                    <a:pt x="799" y="1461"/>
                  </a:lnTo>
                  <a:cubicBezTo>
                    <a:pt x="845" y="1507"/>
                    <a:pt x="913" y="1621"/>
                    <a:pt x="1027" y="1804"/>
                  </a:cubicBezTo>
                  <a:cubicBezTo>
                    <a:pt x="1073" y="1849"/>
                    <a:pt x="1096" y="1872"/>
                    <a:pt x="1119" y="1941"/>
                  </a:cubicBezTo>
                  <a:cubicBezTo>
                    <a:pt x="1142" y="1964"/>
                    <a:pt x="1187" y="2032"/>
                    <a:pt x="1187" y="2055"/>
                  </a:cubicBezTo>
                  <a:cubicBezTo>
                    <a:pt x="1233" y="2100"/>
                    <a:pt x="1256" y="2169"/>
                    <a:pt x="1278" y="2215"/>
                  </a:cubicBezTo>
                  <a:cubicBezTo>
                    <a:pt x="1347" y="2352"/>
                    <a:pt x="1393" y="2488"/>
                    <a:pt x="1393" y="2648"/>
                  </a:cubicBezTo>
                  <a:cubicBezTo>
                    <a:pt x="1415" y="2717"/>
                    <a:pt x="1393" y="2808"/>
                    <a:pt x="1370" y="2877"/>
                  </a:cubicBezTo>
                  <a:cubicBezTo>
                    <a:pt x="1324" y="2945"/>
                    <a:pt x="1278" y="3013"/>
                    <a:pt x="1233" y="3059"/>
                  </a:cubicBezTo>
                  <a:cubicBezTo>
                    <a:pt x="1096" y="3150"/>
                    <a:pt x="936" y="3196"/>
                    <a:pt x="776" y="3196"/>
                  </a:cubicBezTo>
                  <a:cubicBezTo>
                    <a:pt x="617" y="3196"/>
                    <a:pt x="480" y="3173"/>
                    <a:pt x="365" y="3128"/>
                  </a:cubicBezTo>
                  <a:cubicBezTo>
                    <a:pt x="131" y="3042"/>
                    <a:pt x="36" y="2897"/>
                    <a:pt x="24" y="2897"/>
                  </a:cubicBezTo>
                  <a:cubicBezTo>
                    <a:pt x="23" y="2897"/>
                    <a:pt x="23" y="2898"/>
                    <a:pt x="23" y="2899"/>
                  </a:cubicBezTo>
                  <a:cubicBezTo>
                    <a:pt x="0" y="2899"/>
                    <a:pt x="23" y="2922"/>
                    <a:pt x="69" y="2991"/>
                  </a:cubicBezTo>
                  <a:cubicBezTo>
                    <a:pt x="92" y="3036"/>
                    <a:pt x="137" y="3059"/>
                    <a:pt x="183" y="3105"/>
                  </a:cubicBezTo>
                  <a:cubicBezTo>
                    <a:pt x="229" y="3128"/>
                    <a:pt x="274" y="3173"/>
                    <a:pt x="343" y="3196"/>
                  </a:cubicBezTo>
                  <a:cubicBezTo>
                    <a:pt x="457" y="3265"/>
                    <a:pt x="617" y="3287"/>
                    <a:pt x="776" y="3310"/>
                  </a:cubicBezTo>
                  <a:cubicBezTo>
                    <a:pt x="807" y="3314"/>
                    <a:pt x="837" y="3316"/>
                    <a:pt x="868" y="3316"/>
                  </a:cubicBezTo>
                  <a:cubicBezTo>
                    <a:pt x="1019" y="3316"/>
                    <a:pt x="1168" y="3268"/>
                    <a:pt x="1301" y="3173"/>
                  </a:cubicBezTo>
                  <a:cubicBezTo>
                    <a:pt x="1393" y="3105"/>
                    <a:pt x="1461" y="3036"/>
                    <a:pt x="1507" y="2945"/>
                  </a:cubicBezTo>
                  <a:cubicBezTo>
                    <a:pt x="1530" y="2854"/>
                    <a:pt x="1575" y="2740"/>
                    <a:pt x="1575" y="2648"/>
                  </a:cubicBezTo>
                  <a:cubicBezTo>
                    <a:pt x="1575" y="2466"/>
                    <a:pt x="1507" y="2283"/>
                    <a:pt x="1461" y="2146"/>
                  </a:cubicBezTo>
                  <a:cubicBezTo>
                    <a:pt x="1415" y="2078"/>
                    <a:pt x="1393" y="2009"/>
                    <a:pt x="1370" y="1964"/>
                  </a:cubicBezTo>
                  <a:cubicBezTo>
                    <a:pt x="1358" y="1941"/>
                    <a:pt x="1353" y="1935"/>
                    <a:pt x="1350" y="1935"/>
                  </a:cubicBezTo>
                  <a:cubicBezTo>
                    <a:pt x="1347" y="1935"/>
                    <a:pt x="1347" y="1941"/>
                    <a:pt x="1347" y="1941"/>
                  </a:cubicBezTo>
                  <a:cubicBezTo>
                    <a:pt x="1347" y="1941"/>
                    <a:pt x="1347" y="1918"/>
                    <a:pt x="1347" y="1918"/>
                  </a:cubicBezTo>
                  <a:cubicBezTo>
                    <a:pt x="1347" y="1918"/>
                    <a:pt x="1370" y="1941"/>
                    <a:pt x="1393" y="1941"/>
                  </a:cubicBezTo>
                  <a:lnTo>
                    <a:pt x="1484" y="1941"/>
                  </a:lnTo>
                  <a:cubicBezTo>
                    <a:pt x="1518" y="1952"/>
                    <a:pt x="1552" y="1958"/>
                    <a:pt x="1589" y="1958"/>
                  </a:cubicBezTo>
                  <a:cubicBezTo>
                    <a:pt x="1627" y="1958"/>
                    <a:pt x="1667" y="1952"/>
                    <a:pt x="1712" y="1941"/>
                  </a:cubicBezTo>
                  <a:cubicBezTo>
                    <a:pt x="1872" y="1941"/>
                    <a:pt x="2055" y="1872"/>
                    <a:pt x="2191" y="1712"/>
                  </a:cubicBezTo>
                  <a:cubicBezTo>
                    <a:pt x="2260" y="1644"/>
                    <a:pt x="2328" y="1553"/>
                    <a:pt x="2351" y="1439"/>
                  </a:cubicBezTo>
                  <a:cubicBezTo>
                    <a:pt x="2397" y="1347"/>
                    <a:pt x="2397" y="1233"/>
                    <a:pt x="2397" y="1119"/>
                  </a:cubicBezTo>
                  <a:cubicBezTo>
                    <a:pt x="2351" y="914"/>
                    <a:pt x="2237" y="731"/>
                    <a:pt x="2123" y="594"/>
                  </a:cubicBezTo>
                  <a:cubicBezTo>
                    <a:pt x="1986" y="457"/>
                    <a:pt x="1849" y="343"/>
                    <a:pt x="1735" y="252"/>
                  </a:cubicBezTo>
                  <a:cubicBezTo>
                    <a:pt x="1507" y="92"/>
                    <a:pt x="1324" y="1"/>
                    <a:pt x="132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1" name="Google Shape;6411;p74"/>
            <p:cNvSpPr/>
            <p:nvPr/>
          </p:nvSpPr>
          <p:spPr>
            <a:xfrm>
              <a:off x="5754050" y="2481975"/>
              <a:ext cx="94950" cy="116825"/>
            </a:xfrm>
            <a:custGeom>
              <a:avLst/>
              <a:gdLst/>
              <a:ahLst/>
              <a:cxnLst/>
              <a:rect l="l" t="t" r="r" b="b"/>
              <a:pathLst>
                <a:path w="3798" h="4673" extrusionOk="0">
                  <a:moveTo>
                    <a:pt x="2469" y="0"/>
                  </a:moveTo>
                  <a:cubicBezTo>
                    <a:pt x="2292" y="0"/>
                    <a:pt x="2087" y="39"/>
                    <a:pt x="1850" y="135"/>
                  </a:cubicBezTo>
                  <a:cubicBezTo>
                    <a:pt x="1" y="865"/>
                    <a:pt x="1188" y="4335"/>
                    <a:pt x="2146" y="4654"/>
                  </a:cubicBezTo>
                  <a:cubicBezTo>
                    <a:pt x="2184" y="4667"/>
                    <a:pt x="2222" y="4673"/>
                    <a:pt x="2259" y="4673"/>
                  </a:cubicBezTo>
                  <a:cubicBezTo>
                    <a:pt x="3159" y="4673"/>
                    <a:pt x="3797" y="1096"/>
                    <a:pt x="3424" y="614"/>
                  </a:cubicBezTo>
                  <a:cubicBezTo>
                    <a:pt x="3424" y="614"/>
                    <a:pt x="3176" y="0"/>
                    <a:pt x="246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2" name="Google Shape;6412;p74"/>
            <p:cNvSpPr/>
            <p:nvPr/>
          </p:nvSpPr>
          <p:spPr>
            <a:xfrm>
              <a:off x="5754050" y="2481975"/>
              <a:ext cx="94875" cy="117025"/>
            </a:xfrm>
            <a:custGeom>
              <a:avLst/>
              <a:gdLst/>
              <a:ahLst/>
              <a:cxnLst/>
              <a:rect l="l" t="t" r="r" b="b"/>
              <a:pathLst>
                <a:path w="3795" h="4681" extrusionOk="0">
                  <a:moveTo>
                    <a:pt x="2469" y="0"/>
                  </a:moveTo>
                  <a:cubicBezTo>
                    <a:pt x="2292" y="0"/>
                    <a:pt x="2087" y="39"/>
                    <a:pt x="1850" y="135"/>
                  </a:cubicBezTo>
                  <a:cubicBezTo>
                    <a:pt x="1" y="865"/>
                    <a:pt x="1165" y="4426"/>
                    <a:pt x="2146" y="4654"/>
                  </a:cubicBezTo>
                  <a:cubicBezTo>
                    <a:pt x="2217" y="4672"/>
                    <a:pt x="2285" y="4681"/>
                    <a:pt x="2350" y="4681"/>
                  </a:cubicBezTo>
                  <a:cubicBezTo>
                    <a:pt x="3667" y="4681"/>
                    <a:pt x="3794" y="1093"/>
                    <a:pt x="3424" y="614"/>
                  </a:cubicBezTo>
                  <a:cubicBezTo>
                    <a:pt x="3424" y="614"/>
                    <a:pt x="3176" y="0"/>
                    <a:pt x="2469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3" name="Google Shape;6413;p74"/>
            <p:cNvSpPr/>
            <p:nvPr/>
          </p:nvSpPr>
          <p:spPr>
            <a:xfrm>
              <a:off x="5799125" y="2501675"/>
              <a:ext cx="37125" cy="73850"/>
            </a:xfrm>
            <a:custGeom>
              <a:avLst/>
              <a:gdLst/>
              <a:ahLst/>
              <a:cxnLst/>
              <a:rect l="l" t="t" r="r" b="b"/>
              <a:pathLst>
                <a:path w="1485" h="2954" extrusionOk="0">
                  <a:moveTo>
                    <a:pt x="27" y="1"/>
                  </a:moveTo>
                  <a:cubicBezTo>
                    <a:pt x="10" y="1"/>
                    <a:pt x="1" y="3"/>
                    <a:pt x="1" y="9"/>
                  </a:cubicBezTo>
                  <a:cubicBezTo>
                    <a:pt x="1" y="9"/>
                    <a:pt x="138" y="77"/>
                    <a:pt x="320" y="191"/>
                  </a:cubicBezTo>
                  <a:cubicBezTo>
                    <a:pt x="503" y="305"/>
                    <a:pt x="708" y="511"/>
                    <a:pt x="845" y="716"/>
                  </a:cubicBezTo>
                  <a:cubicBezTo>
                    <a:pt x="1005" y="944"/>
                    <a:pt x="1074" y="1196"/>
                    <a:pt x="1096" y="1378"/>
                  </a:cubicBezTo>
                  <a:cubicBezTo>
                    <a:pt x="1110" y="1460"/>
                    <a:pt x="1107" y="1477"/>
                    <a:pt x="1103" y="1477"/>
                  </a:cubicBezTo>
                  <a:cubicBezTo>
                    <a:pt x="1100" y="1477"/>
                    <a:pt x="1096" y="1469"/>
                    <a:pt x="1096" y="1469"/>
                  </a:cubicBezTo>
                  <a:cubicBezTo>
                    <a:pt x="1096" y="1477"/>
                    <a:pt x="1094" y="1480"/>
                    <a:pt x="1091" y="1480"/>
                  </a:cubicBezTo>
                  <a:cubicBezTo>
                    <a:pt x="1084" y="1480"/>
                    <a:pt x="1074" y="1469"/>
                    <a:pt x="1074" y="1469"/>
                  </a:cubicBezTo>
                  <a:cubicBezTo>
                    <a:pt x="1051" y="1469"/>
                    <a:pt x="1051" y="1447"/>
                    <a:pt x="1028" y="1447"/>
                  </a:cubicBezTo>
                  <a:cubicBezTo>
                    <a:pt x="1028" y="1447"/>
                    <a:pt x="982" y="1447"/>
                    <a:pt x="982" y="1424"/>
                  </a:cubicBezTo>
                  <a:cubicBezTo>
                    <a:pt x="891" y="1401"/>
                    <a:pt x="868" y="1401"/>
                    <a:pt x="868" y="1401"/>
                  </a:cubicBezTo>
                  <a:cubicBezTo>
                    <a:pt x="868" y="1401"/>
                    <a:pt x="845" y="1401"/>
                    <a:pt x="731" y="1378"/>
                  </a:cubicBezTo>
                  <a:cubicBezTo>
                    <a:pt x="686" y="1378"/>
                    <a:pt x="594" y="1401"/>
                    <a:pt x="503" y="1424"/>
                  </a:cubicBezTo>
                  <a:cubicBezTo>
                    <a:pt x="457" y="1424"/>
                    <a:pt x="412" y="1447"/>
                    <a:pt x="366" y="1492"/>
                  </a:cubicBezTo>
                  <a:cubicBezTo>
                    <a:pt x="343" y="1515"/>
                    <a:pt x="298" y="1561"/>
                    <a:pt x="275" y="1606"/>
                  </a:cubicBezTo>
                  <a:cubicBezTo>
                    <a:pt x="275" y="1606"/>
                    <a:pt x="275" y="1584"/>
                    <a:pt x="275" y="1584"/>
                  </a:cubicBezTo>
                  <a:cubicBezTo>
                    <a:pt x="252" y="1629"/>
                    <a:pt x="183" y="1698"/>
                    <a:pt x="206" y="1835"/>
                  </a:cubicBezTo>
                  <a:cubicBezTo>
                    <a:pt x="252" y="1972"/>
                    <a:pt x="412" y="2063"/>
                    <a:pt x="526" y="2131"/>
                  </a:cubicBezTo>
                  <a:cubicBezTo>
                    <a:pt x="663" y="2223"/>
                    <a:pt x="777" y="2291"/>
                    <a:pt x="823" y="2360"/>
                  </a:cubicBezTo>
                  <a:cubicBezTo>
                    <a:pt x="891" y="2451"/>
                    <a:pt x="937" y="2542"/>
                    <a:pt x="914" y="2634"/>
                  </a:cubicBezTo>
                  <a:cubicBezTo>
                    <a:pt x="891" y="2702"/>
                    <a:pt x="800" y="2770"/>
                    <a:pt x="686" y="2793"/>
                  </a:cubicBezTo>
                  <a:cubicBezTo>
                    <a:pt x="637" y="2813"/>
                    <a:pt x="589" y="2820"/>
                    <a:pt x="543" y="2820"/>
                  </a:cubicBezTo>
                  <a:cubicBezTo>
                    <a:pt x="479" y="2820"/>
                    <a:pt x="419" y="2806"/>
                    <a:pt x="366" y="2793"/>
                  </a:cubicBezTo>
                  <a:cubicBezTo>
                    <a:pt x="183" y="2702"/>
                    <a:pt x="183" y="2565"/>
                    <a:pt x="161" y="2565"/>
                  </a:cubicBezTo>
                  <a:cubicBezTo>
                    <a:pt x="138" y="2565"/>
                    <a:pt x="138" y="2611"/>
                    <a:pt x="138" y="2656"/>
                  </a:cubicBezTo>
                  <a:cubicBezTo>
                    <a:pt x="138" y="2702"/>
                    <a:pt x="161" y="2793"/>
                    <a:pt x="298" y="2862"/>
                  </a:cubicBezTo>
                  <a:cubicBezTo>
                    <a:pt x="412" y="2930"/>
                    <a:pt x="594" y="2953"/>
                    <a:pt x="777" y="2953"/>
                  </a:cubicBezTo>
                  <a:cubicBezTo>
                    <a:pt x="937" y="2930"/>
                    <a:pt x="1096" y="2839"/>
                    <a:pt x="1165" y="2702"/>
                  </a:cubicBezTo>
                  <a:cubicBezTo>
                    <a:pt x="1233" y="2565"/>
                    <a:pt x="1188" y="2405"/>
                    <a:pt x="1096" y="2291"/>
                  </a:cubicBezTo>
                  <a:cubicBezTo>
                    <a:pt x="1005" y="2131"/>
                    <a:pt x="845" y="2040"/>
                    <a:pt x="754" y="1972"/>
                  </a:cubicBezTo>
                  <a:cubicBezTo>
                    <a:pt x="640" y="1903"/>
                    <a:pt x="594" y="1835"/>
                    <a:pt x="594" y="1835"/>
                  </a:cubicBezTo>
                  <a:cubicBezTo>
                    <a:pt x="594" y="1812"/>
                    <a:pt x="617" y="1766"/>
                    <a:pt x="640" y="1766"/>
                  </a:cubicBezTo>
                  <a:lnTo>
                    <a:pt x="663" y="1743"/>
                  </a:lnTo>
                  <a:cubicBezTo>
                    <a:pt x="693" y="1682"/>
                    <a:pt x="724" y="1682"/>
                    <a:pt x="747" y="1682"/>
                  </a:cubicBezTo>
                  <a:lnTo>
                    <a:pt x="747" y="1682"/>
                  </a:lnTo>
                  <a:cubicBezTo>
                    <a:pt x="759" y="1682"/>
                    <a:pt x="769" y="1682"/>
                    <a:pt x="777" y="1675"/>
                  </a:cubicBezTo>
                  <a:cubicBezTo>
                    <a:pt x="788" y="1686"/>
                    <a:pt x="800" y="1686"/>
                    <a:pt x="808" y="1686"/>
                  </a:cubicBezTo>
                  <a:cubicBezTo>
                    <a:pt x="817" y="1686"/>
                    <a:pt x="823" y="1686"/>
                    <a:pt x="823" y="1698"/>
                  </a:cubicBezTo>
                  <a:lnTo>
                    <a:pt x="868" y="1698"/>
                  </a:lnTo>
                  <a:cubicBezTo>
                    <a:pt x="868" y="1698"/>
                    <a:pt x="868" y="1698"/>
                    <a:pt x="914" y="1720"/>
                  </a:cubicBezTo>
                  <a:cubicBezTo>
                    <a:pt x="937" y="1743"/>
                    <a:pt x="982" y="1743"/>
                    <a:pt x="1028" y="1766"/>
                  </a:cubicBezTo>
                  <a:cubicBezTo>
                    <a:pt x="1051" y="1789"/>
                    <a:pt x="1051" y="1789"/>
                    <a:pt x="1096" y="1812"/>
                  </a:cubicBezTo>
                  <a:cubicBezTo>
                    <a:pt x="1119" y="1835"/>
                    <a:pt x="1165" y="1880"/>
                    <a:pt x="1188" y="1903"/>
                  </a:cubicBezTo>
                  <a:cubicBezTo>
                    <a:pt x="1256" y="1949"/>
                    <a:pt x="1348" y="2017"/>
                    <a:pt x="1439" y="2086"/>
                  </a:cubicBezTo>
                  <a:cubicBezTo>
                    <a:pt x="1439" y="2017"/>
                    <a:pt x="1439" y="1926"/>
                    <a:pt x="1462" y="1789"/>
                  </a:cubicBezTo>
                  <a:cubicBezTo>
                    <a:pt x="1462" y="1720"/>
                    <a:pt x="1485" y="1652"/>
                    <a:pt x="1485" y="1584"/>
                  </a:cubicBezTo>
                  <a:cubicBezTo>
                    <a:pt x="1485" y="1469"/>
                    <a:pt x="1462" y="1447"/>
                    <a:pt x="1462" y="1378"/>
                  </a:cubicBezTo>
                  <a:cubicBezTo>
                    <a:pt x="1416" y="1173"/>
                    <a:pt x="1279" y="899"/>
                    <a:pt x="1096" y="671"/>
                  </a:cubicBezTo>
                  <a:cubicBezTo>
                    <a:pt x="914" y="419"/>
                    <a:pt x="640" y="214"/>
                    <a:pt x="412" y="123"/>
                  </a:cubicBezTo>
                  <a:cubicBezTo>
                    <a:pt x="235" y="34"/>
                    <a:pt x="85" y="1"/>
                    <a:pt x="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4" name="Google Shape;6414;p74"/>
            <p:cNvSpPr/>
            <p:nvPr/>
          </p:nvSpPr>
          <p:spPr>
            <a:xfrm>
              <a:off x="5800275" y="2488175"/>
              <a:ext cx="22275" cy="8025"/>
            </a:xfrm>
            <a:custGeom>
              <a:avLst/>
              <a:gdLst/>
              <a:ahLst/>
              <a:cxnLst/>
              <a:rect l="l" t="t" r="r" b="b"/>
              <a:pathLst>
                <a:path w="891" h="321" extrusionOk="0">
                  <a:moveTo>
                    <a:pt x="389" y="1"/>
                  </a:moveTo>
                  <a:cubicBezTo>
                    <a:pt x="160" y="1"/>
                    <a:pt x="1" y="69"/>
                    <a:pt x="23" y="161"/>
                  </a:cubicBezTo>
                  <a:cubicBezTo>
                    <a:pt x="46" y="229"/>
                    <a:pt x="274" y="320"/>
                    <a:pt x="503" y="320"/>
                  </a:cubicBezTo>
                  <a:cubicBezTo>
                    <a:pt x="731" y="320"/>
                    <a:pt x="891" y="252"/>
                    <a:pt x="868" y="161"/>
                  </a:cubicBezTo>
                  <a:cubicBezTo>
                    <a:pt x="845" y="69"/>
                    <a:pt x="617" y="1"/>
                    <a:pt x="389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5" name="Google Shape;6415;p74"/>
            <p:cNvSpPr/>
            <p:nvPr/>
          </p:nvSpPr>
          <p:spPr>
            <a:xfrm>
              <a:off x="5784300" y="2503375"/>
              <a:ext cx="56100" cy="71500"/>
            </a:xfrm>
            <a:custGeom>
              <a:avLst/>
              <a:gdLst/>
              <a:ahLst/>
              <a:cxnLst/>
              <a:rect l="l" t="t" r="r" b="b"/>
              <a:pathLst>
                <a:path w="2244" h="2860" extrusionOk="0">
                  <a:moveTo>
                    <a:pt x="768" y="0"/>
                  </a:moveTo>
                  <a:cubicBezTo>
                    <a:pt x="711" y="0"/>
                    <a:pt x="653" y="10"/>
                    <a:pt x="594" y="32"/>
                  </a:cubicBezTo>
                  <a:cubicBezTo>
                    <a:pt x="0" y="237"/>
                    <a:pt x="23" y="2611"/>
                    <a:pt x="1165" y="2839"/>
                  </a:cubicBezTo>
                  <a:cubicBezTo>
                    <a:pt x="1226" y="2853"/>
                    <a:pt x="1282" y="2859"/>
                    <a:pt x="1334" y="2859"/>
                  </a:cubicBezTo>
                  <a:cubicBezTo>
                    <a:pt x="2244" y="2859"/>
                    <a:pt x="1712" y="876"/>
                    <a:pt x="1712" y="876"/>
                  </a:cubicBezTo>
                  <a:cubicBezTo>
                    <a:pt x="1712" y="876"/>
                    <a:pt x="1302" y="0"/>
                    <a:pt x="76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6" name="Google Shape;6416;p74"/>
            <p:cNvSpPr/>
            <p:nvPr/>
          </p:nvSpPr>
          <p:spPr>
            <a:xfrm>
              <a:off x="5981175" y="2719850"/>
              <a:ext cx="79325" cy="79850"/>
            </a:xfrm>
            <a:custGeom>
              <a:avLst/>
              <a:gdLst/>
              <a:ahLst/>
              <a:cxnLst/>
              <a:rect l="l" t="t" r="r" b="b"/>
              <a:pathLst>
                <a:path w="3173" h="3194" extrusionOk="0">
                  <a:moveTo>
                    <a:pt x="3082" y="1"/>
                  </a:moveTo>
                  <a:lnTo>
                    <a:pt x="0" y="937"/>
                  </a:lnTo>
                  <a:lnTo>
                    <a:pt x="228" y="2808"/>
                  </a:lnTo>
                  <a:cubicBezTo>
                    <a:pt x="228" y="2808"/>
                    <a:pt x="802" y="3193"/>
                    <a:pt x="1571" y="3193"/>
                  </a:cubicBezTo>
                  <a:cubicBezTo>
                    <a:pt x="2058" y="3193"/>
                    <a:pt x="2624" y="3039"/>
                    <a:pt x="3173" y="2534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7" name="Google Shape;6417;p74"/>
            <p:cNvSpPr/>
            <p:nvPr/>
          </p:nvSpPr>
          <p:spPr>
            <a:xfrm>
              <a:off x="5981175" y="2719850"/>
              <a:ext cx="79325" cy="75350"/>
            </a:xfrm>
            <a:custGeom>
              <a:avLst/>
              <a:gdLst/>
              <a:ahLst/>
              <a:cxnLst/>
              <a:rect l="l" t="t" r="r" b="b"/>
              <a:pathLst>
                <a:path w="3173" h="3014" extrusionOk="0">
                  <a:moveTo>
                    <a:pt x="3082" y="1"/>
                  </a:moveTo>
                  <a:lnTo>
                    <a:pt x="0" y="937"/>
                  </a:lnTo>
                  <a:lnTo>
                    <a:pt x="69" y="1576"/>
                  </a:lnTo>
                  <a:cubicBezTo>
                    <a:pt x="343" y="1553"/>
                    <a:pt x="616" y="1530"/>
                    <a:pt x="890" y="1507"/>
                  </a:cubicBezTo>
                  <a:cubicBezTo>
                    <a:pt x="1210" y="1484"/>
                    <a:pt x="1575" y="1416"/>
                    <a:pt x="1917" y="1416"/>
                  </a:cubicBezTo>
                  <a:cubicBezTo>
                    <a:pt x="1927" y="1416"/>
                    <a:pt x="1937" y="1416"/>
                    <a:pt x="1946" y="1416"/>
                  </a:cubicBezTo>
                  <a:cubicBezTo>
                    <a:pt x="2691" y="1416"/>
                    <a:pt x="2600" y="2293"/>
                    <a:pt x="2442" y="3014"/>
                  </a:cubicBezTo>
                  <a:cubicBezTo>
                    <a:pt x="2694" y="2900"/>
                    <a:pt x="2922" y="2740"/>
                    <a:pt x="3173" y="2534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8" name="Google Shape;6418;p74"/>
            <p:cNvSpPr/>
            <p:nvPr/>
          </p:nvSpPr>
          <p:spPr>
            <a:xfrm>
              <a:off x="5764900" y="2337525"/>
              <a:ext cx="510750" cy="405400"/>
            </a:xfrm>
            <a:custGeom>
              <a:avLst/>
              <a:gdLst/>
              <a:ahLst/>
              <a:cxnLst/>
              <a:rect l="l" t="t" r="r" b="b"/>
              <a:pathLst>
                <a:path w="20430" h="16216" extrusionOk="0">
                  <a:moveTo>
                    <a:pt x="10290" y="0"/>
                  </a:moveTo>
                  <a:cubicBezTo>
                    <a:pt x="9300" y="0"/>
                    <a:pt x="8168" y="154"/>
                    <a:pt x="6916" y="572"/>
                  </a:cubicBezTo>
                  <a:cubicBezTo>
                    <a:pt x="2854" y="1895"/>
                    <a:pt x="3059" y="5593"/>
                    <a:pt x="2762" y="8150"/>
                  </a:cubicBezTo>
                  <a:cubicBezTo>
                    <a:pt x="0" y="12646"/>
                    <a:pt x="3333" y="15568"/>
                    <a:pt x="6848" y="16116"/>
                  </a:cubicBezTo>
                  <a:cubicBezTo>
                    <a:pt x="7294" y="16184"/>
                    <a:pt x="7739" y="16215"/>
                    <a:pt x="8179" y="16215"/>
                  </a:cubicBezTo>
                  <a:cubicBezTo>
                    <a:pt x="11432" y="16215"/>
                    <a:pt x="14398" y="14480"/>
                    <a:pt x="15202" y="12852"/>
                  </a:cubicBezTo>
                  <a:cubicBezTo>
                    <a:pt x="15202" y="12852"/>
                    <a:pt x="15483" y="13886"/>
                    <a:pt x="16591" y="13886"/>
                  </a:cubicBezTo>
                  <a:cubicBezTo>
                    <a:pt x="16860" y="13886"/>
                    <a:pt x="17178" y="13825"/>
                    <a:pt x="17553" y="13673"/>
                  </a:cubicBezTo>
                  <a:cubicBezTo>
                    <a:pt x="19059" y="13080"/>
                    <a:pt x="20429" y="10706"/>
                    <a:pt x="19379" y="9633"/>
                  </a:cubicBezTo>
                  <a:cubicBezTo>
                    <a:pt x="18929" y="9191"/>
                    <a:pt x="18480" y="9047"/>
                    <a:pt x="18084" y="9047"/>
                  </a:cubicBezTo>
                  <a:cubicBezTo>
                    <a:pt x="17334" y="9047"/>
                    <a:pt x="16777" y="9565"/>
                    <a:pt x="16777" y="9565"/>
                  </a:cubicBezTo>
                  <a:cubicBezTo>
                    <a:pt x="16777" y="9565"/>
                    <a:pt x="19562" y="4452"/>
                    <a:pt x="14746" y="1233"/>
                  </a:cubicBezTo>
                  <a:cubicBezTo>
                    <a:pt x="14746" y="1233"/>
                    <a:pt x="13088" y="0"/>
                    <a:pt x="10290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19" name="Google Shape;6419;p74"/>
            <p:cNvSpPr/>
            <p:nvPr/>
          </p:nvSpPr>
          <p:spPr>
            <a:xfrm>
              <a:off x="5764900" y="2391175"/>
              <a:ext cx="373775" cy="351700"/>
            </a:xfrm>
            <a:custGeom>
              <a:avLst/>
              <a:gdLst/>
              <a:ahLst/>
              <a:cxnLst/>
              <a:rect l="l" t="t" r="r" b="b"/>
              <a:pathLst>
                <a:path w="14951" h="14068" extrusionOk="0">
                  <a:moveTo>
                    <a:pt x="4428" y="1"/>
                  </a:moveTo>
                  <a:cubicBezTo>
                    <a:pt x="2922" y="1712"/>
                    <a:pt x="2968" y="4155"/>
                    <a:pt x="2762" y="6004"/>
                  </a:cubicBezTo>
                  <a:cubicBezTo>
                    <a:pt x="0" y="10500"/>
                    <a:pt x="3333" y="13422"/>
                    <a:pt x="6848" y="13970"/>
                  </a:cubicBezTo>
                  <a:cubicBezTo>
                    <a:pt x="7291" y="14037"/>
                    <a:pt x="7734" y="14068"/>
                    <a:pt x="8171" y="14068"/>
                  </a:cubicBezTo>
                  <a:cubicBezTo>
                    <a:pt x="11156" y="14068"/>
                    <a:pt x="13896" y="12610"/>
                    <a:pt x="14951" y="11116"/>
                  </a:cubicBezTo>
                  <a:lnTo>
                    <a:pt x="14951" y="11116"/>
                  </a:lnTo>
                  <a:cubicBezTo>
                    <a:pt x="13753" y="12471"/>
                    <a:pt x="11222" y="13707"/>
                    <a:pt x="8475" y="13707"/>
                  </a:cubicBezTo>
                  <a:cubicBezTo>
                    <a:pt x="8028" y="13707"/>
                    <a:pt x="7575" y="13675"/>
                    <a:pt x="7122" y="13604"/>
                  </a:cubicBezTo>
                  <a:cubicBezTo>
                    <a:pt x="3607" y="13079"/>
                    <a:pt x="274" y="10158"/>
                    <a:pt x="3036" y="5638"/>
                  </a:cubicBezTo>
                  <a:cubicBezTo>
                    <a:pt x="3242" y="3926"/>
                    <a:pt x="3219" y="1690"/>
                    <a:pt x="442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0" name="Google Shape;6420;p74"/>
            <p:cNvSpPr/>
            <p:nvPr/>
          </p:nvSpPr>
          <p:spPr>
            <a:xfrm>
              <a:off x="6145500" y="2647400"/>
              <a:ext cx="96475" cy="37125"/>
            </a:xfrm>
            <a:custGeom>
              <a:avLst/>
              <a:gdLst/>
              <a:ahLst/>
              <a:cxnLst/>
              <a:rect l="l" t="t" r="r" b="b"/>
              <a:pathLst>
                <a:path w="3859" h="1485" extrusionOk="0">
                  <a:moveTo>
                    <a:pt x="3858" y="0"/>
                  </a:moveTo>
                  <a:lnTo>
                    <a:pt x="3858" y="0"/>
                  </a:lnTo>
                  <a:cubicBezTo>
                    <a:pt x="3493" y="411"/>
                    <a:pt x="3059" y="753"/>
                    <a:pt x="2603" y="936"/>
                  </a:cubicBezTo>
                  <a:cubicBezTo>
                    <a:pt x="2233" y="1081"/>
                    <a:pt x="1918" y="1140"/>
                    <a:pt x="1651" y="1140"/>
                  </a:cubicBezTo>
                  <a:cubicBezTo>
                    <a:pt x="534" y="1140"/>
                    <a:pt x="252" y="114"/>
                    <a:pt x="252" y="114"/>
                  </a:cubicBezTo>
                  <a:cubicBezTo>
                    <a:pt x="183" y="251"/>
                    <a:pt x="92" y="388"/>
                    <a:pt x="1" y="525"/>
                  </a:cubicBezTo>
                  <a:cubicBezTo>
                    <a:pt x="90" y="756"/>
                    <a:pt x="441" y="1484"/>
                    <a:pt x="1378" y="1484"/>
                  </a:cubicBezTo>
                  <a:cubicBezTo>
                    <a:pt x="1645" y="1484"/>
                    <a:pt x="1959" y="1425"/>
                    <a:pt x="2329" y="1278"/>
                  </a:cubicBezTo>
                  <a:cubicBezTo>
                    <a:pt x="2900" y="1073"/>
                    <a:pt x="3447" y="571"/>
                    <a:pt x="385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1" name="Google Shape;6421;p74"/>
            <p:cNvSpPr/>
            <p:nvPr/>
          </p:nvSpPr>
          <p:spPr>
            <a:xfrm>
              <a:off x="5906975" y="2708000"/>
              <a:ext cx="16575" cy="9475"/>
            </a:xfrm>
            <a:custGeom>
              <a:avLst/>
              <a:gdLst/>
              <a:ahLst/>
              <a:cxnLst/>
              <a:rect l="l" t="t" r="r" b="b"/>
              <a:pathLst>
                <a:path w="663" h="379" extrusionOk="0">
                  <a:moveTo>
                    <a:pt x="218" y="0"/>
                  </a:moveTo>
                  <a:cubicBezTo>
                    <a:pt x="109" y="0"/>
                    <a:pt x="24" y="43"/>
                    <a:pt x="24" y="110"/>
                  </a:cubicBezTo>
                  <a:cubicBezTo>
                    <a:pt x="1" y="201"/>
                    <a:pt x="138" y="315"/>
                    <a:pt x="320" y="361"/>
                  </a:cubicBezTo>
                  <a:cubicBezTo>
                    <a:pt x="369" y="373"/>
                    <a:pt x="415" y="379"/>
                    <a:pt x="456" y="379"/>
                  </a:cubicBezTo>
                  <a:cubicBezTo>
                    <a:pt x="568" y="379"/>
                    <a:pt x="646" y="336"/>
                    <a:pt x="663" y="269"/>
                  </a:cubicBezTo>
                  <a:cubicBezTo>
                    <a:pt x="663" y="178"/>
                    <a:pt x="526" y="87"/>
                    <a:pt x="343" y="18"/>
                  </a:cubicBezTo>
                  <a:cubicBezTo>
                    <a:pt x="300" y="6"/>
                    <a:pt x="258" y="0"/>
                    <a:pt x="218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2" name="Google Shape;6422;p74"/>
            <p:cNvSpPr/>
            <p:nvPr/>
          </p:nvSpPr>
          <p:spPr>
            <a:xfrm>
              <a:off x="6171750" y="2587425"/>
              <a:ext cx="66225" cy="80850"/>
            </a:xfrm>
            <a:custGeom>
              <a:avLst/>
              <a:gdLst/>
              <a:ahLst/>
              <a:cxnLst/>
              <a:rect l="l" t="t" r="r" b="b"/>
              <a:pathLst>
                <a:path w="2649" h="3234" extrusionOk="0">
                  <a:moveTo>
                    <a:pt x="2114" y="1"/>
                  </a:moveTo>
                  <a:cubicBezTo>
                    <a:pt x="2103" y="1"/>
                    <a:pt x="2090" y="1"/>
                    <a:pt x="2078" y="2"/>
                  </a:cubicBezTo>
                  <a:cubicBezTo>
                    <a:pt x="1507" y="71"/>
                    <a:pt x="343" y="1303"/>
                    <a:pt x="343" y="1303"/>
                  </a:cubicBezTo>
                  <a:cubicBezTo>
                    <a:pt x="343" y="1303"/>
                    <a:pt x="370" y="1301"/>
                    <a:pt x="411" y="1301"/>
                  </a:cubicBezTo>
                  <a:cubicBezTo>
                    <a:pt x="585" y="1301"/>
                    <a:pt x="1020" y="1345"/>
                    <a:pt x="891" y="1806"/>
                  </a:cubicBezTo>
                  <a:cubicBezTo>
                    <a:pt x="731" y="2376"/>
                    <a:pt x="1" y="2673"/>
                    <a:pt x="1" y="2673"/>
                  </a:cubicBezTo>
                  <a:cubicBezTo>
                    <a:pt x="1" y="2673"/>
                    <a:pt x="117" y="3234"/>
                    <a:pt x="598" y="3234"/>
                  </a:cubicBezTo>
                  <a:cubicBezTo>
                    <a:pt x="640" y="3234"/>
                    <a:pt x="684" y="3230"/>
                    <a:pt x="731" y="3221"/>
                  </a:cubicBezTo>
                  <a:cubicBezTo>
                    <a:pt x="1325" y="3107"/>
                    <a:pt x="2649" y="1897"/>
                    <a:pt x="2626" y="938"/>
                  </a:cubicBezTo>
                  <a:cubicBezTo>
                    <a:pt x="2626" y="938"/>
                    <a:pt x="2626" y="1"/>
                    <a:pt x="211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3" name="Google Shape;6423;p74"/>
            <p:cNvSpPr/>
            <p:nvPr/>
          </p:nvSpPr>
          <p:spPr>
            <a:xfrm>
              <a:off x="6166625" y="2587475"/>
              <a:ext cx="69075" cy="81300"/>
            </a:xfrm>
            <a:custGeom>
              <a:avLst/>
              <a:gdLst/>
              <a:ahLst/>
              <a:cxnLst/>
              <a:rect l="l" t="t" r="r" b="b"/>
              <a:pathLst>
                <a:path w="2763" h="3252" extrusionOk="0">
                  <a:moveTo>
                    <a:pt x="2283" y="0"/>
                  </a:moveTo>
                  <a:cubicBezTo>
                    <a:pt x="2100" y="0"/>
                    <a:pt x="1918" y="69"/>
                    <a:pt x="1758" y="137"/>
                  </a:cubicBezTo>
                  <a:cubicBezTo>
                    <a:pt x="1416" y="297"/>
                    <a:pt x="1096" y="503"/>
                    <a:pt x="822" y="754"/>
                  </a:cubicBezTo>
                  <a:cubicBezTo>
                    <a:pt x="754" y="799"/>
                    <a:pt x="685" y="868"/>
                    <a:pt x="617" y="913"/>
                  </a:cubicBezTo>
                  <a:cubicBezTo>
                    <a:pt x="594" y="959"/>
                    <a:pt x="571" y="982"/>
                    <a:pt x="525" y="1028"/>
                  </a:cubicBezTo>
                  <a:cubicBezTo>
                    <a:pt x="457" y="1073"/>
                    <a:pt x="411" y="1142"/>
                    <a:pt x="366" y="1187"/>
                  </a:cubicBezTo>
                  <a:cubicBezTo>
                    <a:pt x="274" y="1301"/>
                    <a:pt x="229" y="1393"/>
                    <a:pt x="160" y="1484"/>
                  </a:cubicBezTo>
                  <a:cubicBezTo>
                    <a:pt x="92" y="1621"/>
                    <a:pt x="69" y="1667"/>
                    <a:pt x="23" y="1712"/>
                  </a:cubicBezTo>
                  <a:cubicBezTo>
                    <a:pt x="160" y="1667"/>
                    <a:pt x="297" y="1644"/>
                    <a:pt x="411" y="1598"/>
                  </a:cubicBezTo>
                  <a:cubicBezTo>
                    <a:pt x="480" y="1575"/>
                    <a:pt x="525" y="1553"/>
                    <a:pt x="594" y="1530"/>
                  </a:cubicBezTo>
                  <a:cubicBezTo>
                    <a:pt x="628" y="1518"/>
                    <a:pt x="651" y="1518"/>
                    <a:pt x="671" y="1518"/>
                  </a:cubicBezTo>
                  <a:cubicBezTo>
                    <a:pt x="691" y="1518"/>
                    <a:pt x="708" y="1518"/>
                    <a:pt x="731" y="1507"/>
                  </a:cubicBezTo>
                  <a:lnTo>
                    <a:pt x="776" y="1507"/>
                  </a:lnTo>
                  <a:cubicBezTo>
                    <a:pt x="799" y="1507"/>
                    <a:pt x="799" y="1530"/>
                    <a:pt x="799" y="1530"/>
                  </a:cubicBezTo>
                  <a:lnTo>
                    <a:pt x="845" y="1530"/>
                  </a:lnTo>
                  <a:cubicBezTo>
                    <a:pt x="868" y="1575"/>
                    <a:pt x="868" y="1598"/>
                    <a:pt x="868" y="1598"/>
                  </a:cubicBezTo>
                  <a:cubicBezTo>
                    <a:pt x="868" y="1598"/>
                    <a:pt x="891" y="1598"/>
                    <a:pt x="891" y="1621"/>
                  </a:cubicBezTo>
                  <a:cubicBezTo>
                    <a:pt x="891" y="1621"/>
                    <a:pt x="891" y="1667"/>
                    <a:pt x="913" y="1689"/>
                  </a:cubicBezTo>
                  <a:cubicBezTo>
                    <a:pt x="913" y="1758"/>
                    <a:pt x="913" y="1872"/>
                    <a:pt x="845" y="2009"/>
                  </a:cubicBezTo>
                  <a:cubicBezTo>
                    <a:pt x="776" y="2146"/>
                    <a:pt x="662" y="2283"/>
                    <a:pt x="480" y="2397"/>
                  </a:cubicBezTo>
                  <a:cubicBezTo>
                    <a:pt x="434" y="2420"/>
                    <a:pt x="388" y="2443"/>
                    <a:pt x="343" y="2466"/>
                  </a:cubicBezTo>
                  <a:cubicBezTo>
                    <a:pt x="320" y="2488"/>
                    <a:pt x="297" y="2488"/>
                    <a:pt x="274" y="2488"/>
                  </a:cubicBezTo>
                  <a:lnTo>
                    <a:pt x="115" y="2557"/>
                  </a:lnTo>
                  <a:lnTo>
                    <a:pt x="46" y="2580"/>
                  </a:lnTo>
                  <a:lnTo>
                    <a:pt x="0" y="2580"/>
                  </a:lnTo>
                  <a:cubicBezTo>
                    <a:pt x="0" y="2580"/>
                    <a:pt x="0" y="2602"/>
                    <a:pt x="23" y="2625"/>
                  </a:cubicBezTo>
                  <a:lnTo>
                    <a:pt x="46" y="2762"/>
                  </a:lnTo>
                  <a:cubicBezTo>
                    <a:pt x="69" y="2876"/>
                    <a:pt x="115" y="2922"/>
                    <a:pt x="137" y="2991"/>
                  </a:cubicBezTo>
                  <a:cubicBezTo>
                    <a:pt x="229" y="3105"/>
                    <a:pt x="366" y="3219"/>
                    <a:pt x="525" y="3242"/>
                  </a:cubicBezTo>
                  <a:cubicBezTo>
                    <a:pt x="565" y="3248"/>
                    <a:pt x="608" y="3251"/>
                    <a:pt x="650" y="3251"/>
                  </a:cubicBezTo>
                  <a:cubicBezTo>
                    <a:pt x="752" y="3251"/>
                    <a:pt x="856" y="3235"/>
                    <a:pt x="936" y="3219"/>
                  </a:cubicBezTo>
                  <a:cubicBezTo>
                    <a:pt x="1187" y="3150"/>
                    <a:pt x="1370" y="3059"/>
                    <a:pt x="1530" y="2945"/>
                  </a:cubicBezTo>
                  <a:cubicBezTo>
                    <a:pt x="1849" y="2739"/>
                    <a:pt x="1986" y="2534"/>
                    <a:pt x="1963" y="2534"/>
                  </a:cubicBezTo>
                  <a:cubicBezTo>
                    <a:pt x="1963" y="2533"/>
                    <a:pt x="1963" y="2532"/>
                    <a:pt x="1961" y="2532"/>
                  </a:cubicBezTo>
                  <a:cubicBezTo>
                    <a:pt x="1939" y="2532"/>
                    <a:pt x="1760" y="2681"/>
                    <a:pt x="1461" y="2831"/>
                  </a:cubicBezTo>
                  <a:cubicBezTo>
                    <a:pt x="1301" y="2922"/>
                    <a:pt x="1096" y="3013"/>
                    <a:pt x="891" y="3036"/>
                  </a:cubicBezTo>
                  <a:cubicBezTo>
                    <a:pt x="834" y="3048"/>
                    <a:pt x="776" y="3053"/>
                    <a:pt x="722" y="3053"/>
                  </a:cubicBezTo>
                  <a:cubicBezTo>
                    <a:pt x="668" y="3053"/>
                    <a:pt x="617" y="3048"/>
                    <a:pt x="571" y="3036"/>
                  </a:cubicBezTo>
                  <a:cubicBezTo>
                    <a:pt x="480" y="3013"/>
                    <a:pt x="411" y="2945"/>
                    <a:pt x="366" y="2876"/>
                  </a:cubicBezTo>
                  <a:cubicBezTo>
                    <a:pt x="343" y="2831"/>
                    <a:pt x="320" y="2785"/>
                    <a:pt x="320" y="2785"/>
                  </a:cubicBezTo>
                  <a:cubicBezTo>
                    <a:pt x="320" y="2762"/>
                    <a:pt x="320" y="2739"/>
                    <a:pt x="343" y="2739"/>
                  </a:cubicBezTo>
                  <a:lnTo>
                    <a:pt x="366" y="2739"/>
                  </a:lnTo>
                  <a:cubicBezTo>
                    <a:pt x="411" y="2739"/>
                    <a:pt x="434" y="2717"/>
                    <a:pt x="457" y="2717"/>
                  </a:cubicBezTo>
                  <a:cubicBezTo>
                    <a:pt x="525" y="2671"/>
                    <a:pt x="594" y="2648"/>
                    <a:pt x="639" y="2625"/>
                  </a:cubicBezTo>
                  <a:cubicBezTo>
                    <a:pt x="868" y="2511"/>
                    <a:pt x="1050" y="2329"/>
                    <a:pt x="1142" y="2146"/>
                  </a:cubicBezTo>
                  <a:cubicBezTo>
                    <a:pt x="1233" y="1963"/>
                    <a:pt x="1256" y="1804"/>
                    <a:pt x="1256" y="1667"/>
                  </a:cubicBezTo>
                  <a:cubicBezTo>
                    <a:pt x="1256" y="1598"/>
                    <a:pt x="1233" y="1553"/>
                    <a:pt x="1233" y="1530"/>
                  </a:cubicBezTo>
                  <a:cubicBezTo>
                    <a:pt x="1210" y="1484"/>
                    <a:pt x="1210" y="1461"/>
                    <a:pt x="1210" y="1461"/>
                  </a:cubicBezTo>
                  <a:cubicBezTo>
                    <a:pt x="1210" y="1461"/>
                    <a:pt x="1187" y="1438"/>
                    <a:pt x="1164" y="1416"/>
                  </a:cubicBezTo>
                  <a:cubicBezTo>
                    <a:pt x="1164" y="1370"/>
                    <a:pt x="1096" y="1347"/>
                    <a:pt x="1050" y="1279"/>
                  </a:cubicBezTo>
                  <a:cubicBezTo>
                    <a:pt x="1005" y="1256"/>
                    <a:pt x="959" y="1256"/>
                    <a:pt x="913" y="1233"/>
                  </a:cubicBezTo>
                  <a:cubicBezTo>
                    <a:pt x="891" y="1210"/>
                    <a:pt x="868" y="1210"/>
                    <a:pt x="845" y="1210"/>
                  </a:cubicBezTo>
                  <a:lnTo>
                    <a:pt x="776" y="1210"/>
                  </a:lnTo>
                  <a:cubicBezTo>
                    <a:pt x="770" y="1217"/>
                    <a:pt x="765" y="1220"/>
                    <a:pt x="762" y="1220"/>
                  </a:cubicBezTo>
                  <a:cubicBezTo>
                    <a:pt x="754" y="1220"/>
                    <a:pt x="754" y="1203"/>
                    <a:pt x="754" y="1187"/>
                  </a:cubicBezTo>
                  <a:lnTo>
                    <a:pt x="776" y="1187"/>
                  </a:lnTo>
                  <a:cubicBezTo>
                    <a:pt x="776" y="1164"/>
                    <a:pt x="822" y="1119"/>
                    <a:pt x="845" y="1096"/>
                  </a:cubicBezTo>
                  <a:cubicBezTo>
                    <a:pt x="891" y="1050"/>
                    <a:pt x="959" y="982"/>
                    <a:pt x="1028" y="936"/>
                  </a:cubicBezTo>
                  <a:cubicBezTo>
                    <a:pt x="1256" y="685"/>
                    <a:pt x="1553" y="457"/>
                    <a:pt x="1849" y="297"/>
                  </a:cubicBezTo>
                  <a:cubicBezTo>
                    <a:pt x="1986" y="229"/>
                    <a:pt x="2146" y="160"/>
                    <a:pt x="2283" y="160"/>
                  </a:cubicBezTo>
                  <a:cubicBezTo>
                    <a:pt x="2306" y="156"/>
                    <a:pt x="2329" y="154"/>
                    <a:pt x="2351" y="154"/>
                  </a:cubicBezTo>
                  <a:cubicBezTo>
                    <a:pt x="2457" y="154"/>
                    <a:pt x="2542" y="199"/>
                    <a:pt x="2580" y="274"/>
                  </a:cubicBezTo>
                  <a:cubicBezTo>
                    <a:pt x="2717" y="411"/>
                    <a:pt x="2739" y="571"/>
                    <a:pt x="2762" y="571"/>
                  </a:cubicBezTo>
                  <a:cubicBezTo>
                    <a:pt x="2762" y="571"/>
                    <a:pt x="2762" y="525"/>
                    <a:pt x="2762" y="457"/>
                  </a:cubicBezTo>
                  <a:cubicBezTo>
                    <a:pt x="2762" y="411"/>
                    <a:pt x="2739" y="320"/>
                    <a:pt x="2671" y="206"/>
                  </a:cubicBezTo>
                  <a:cubicBezTo>
                    <a:pt x="2648" y="160"/>
                    <a:pt x="2602" y="115"/>
                    <a:pt x="2511" y="69"/>
                  </a:cubicBezTo>
                  <a:cubicBezTo>
                    <a:pt x="2443" y="23"/>
                    <a:pt x="2351" y="0"/>
                    <a:pt x="228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4" name="Google Shape;6424;p74"/>
            <p:cNvSpPr/>
            <p:nvPr/>
          </p:nvSpPr>
          <p:spPr>
            <a:xfrm>
              <a:off x="6211700" y="2570775"/>
              <a:ext cx="17725" cy="7725"/>
            </a:xfrm>
            <a:custGeom>
              <a:avLst/>
              <a:gdLst/>
              <a:ahLst/>
              <a:cxnLst/>
              <a:rect l="l" t="t" r="r" b="b"/>
              <a:pathLst>
                <a:path w="709" h="309" extrusionOk="0">
                  <a:moveTo>
                    <a:pt x="390" y="1"/>
                  </a:moveTo>
                  <a:cubicBezTo>
                    <a:pt x="360" y="1"/>
                    <a:pt x="329" y="3"/>
                    <a:pt x="297" y="6"/>
                  </a:cubicBezTo>
                  <a:cubicBezTo>
                    <a:pt x="115" y="6"/>
                    <a:pt x="1" y="98"/>
                    <a:pt x="23" y="189"/>
                  </a:cubicBezTo>
                  <a:cubicBezTo>
                    <a:pt x="42" y="265"/>
                    <a:pt x="155" y="309"/>
                    <a:pt x="297" y="309"/>
                  </a:cubicBezTo>
                  <a:cubicBezTo>
                    <a:pt x="327" y="309"/>
                    <a:pt x="357" y="307"/>
                    <a:pt x="389" y="303"/>
                  </a:cubicBezTo>
                  <a:cubicBezTo>
                    <a:pt x="571" y="303"/>
                    <a:pt x="708" y="212"/>
                    <a:pt x="685" y="121"/>
                  </a:cubicBezTo>
                  <a:cubicBezTo>
                    <a:pt x="666" y="45"/>
                    <a:pt x="538" y="1"/>
                    <a:pt x="390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5" name="Google Shape;6425;p74"/>
            <p:cNvSpPr/>
            <p:nvPr/>
          </p:nvSpPr>
          <p:spPr>
            <a:xfrm>
              <a:off x="5860775" y="2479050"/>
              <a:ext cx="221425" cy="42825"/>
            </a:xfrm>
            <a:custGeom>
              <a:avLst/>
              <a:gdLst/>
              <a:ahLst/>
              <a:cxnLst/>
              <a:rect l="l" t="t" r="r" b="b"/>
              <a:pathLst>
                <a:path w="8857" h="1713" extrusionOk="0">
                  <a:moveTo>
                    <a:pt x="890" y="1"/>
                  </a:moveTo>
                  <a:cubicBezTo>
                    <a:pt x="593" y="23"/>
                    <a:pt x="183" y="92"/>
                    <a:pt x="68" y="320"/>
                  </a:cubicBezTo>
                  <a:cubicBezTo>
                    <a:pt x="0" y="480"/>
                    <a:pt x="23" y="663"/>
                    <a:pt x="274" y="708"/>
                  </a:cubicBezTo>
                  <a:cubicBezTo>
                    <a:pt x="331" y="718"/>
                    <a:pt x="391" y="723"/>
                    <a:pt x="454" y="723"/>
                  </a:cubicBezTo>
                  <a:cubicBezTo>
                    <a:pt x="543" y="723"/>
                    <a:pt x="637" y="712"/>
                    <a:pt x="730" y="685"/>
                  </a:cubicBezTo>
                  <a:cubicBezTo>
                    <a:pt x="776" y="663"/>
                    <a:pt x="799" y="640"/>
                    <a:pt x="845" y="640"/>
                  </a:cubicBezTo>
                  <a:cubicBezTo>
                    <a:pt x="890" y="640"/>
                    <a:pt x="959" y="640"/>
                    <a:pt x="1004" y="617"/>
                  </a:cubicBezTo>
                  <a:cubicBezTo>
                    <a:pt x="1073" y="605"/>
                    <a:pt x="1113" y="600"/>
                    <a:pt x="1121" y="600"/>
                  </a:cubicBezTo>
                  <a:cubicBezTo>
                    <a:pt x="1130" y="600"/>
                    <a:pt x="1107" y="605"/>
                    <a:pt x="1050" y="617"/>
                  </a:cubicBezTo>
                  <a:lnTo>
                    <a:pt x="1073" y="617"/>
                  </a:lnTo>
                  <a:cubicBezTo>
                    <a:pt x="1086" y="618"/>
                    <a:pt x="1099" y="619"/>
                    <a:pt x="1113" y="619"/>
                  </a:cubicBezTo>
                  <a:cubicBezTo>
                    <a:pt x="1304" y="619"/>
                    <a:pt x="1482" y="471"/>
                    <a:pt x="1461" y="343"/>
                  </a:cubicBezTo>
                  <a:cubicBezTo>
                    <a:pt x="1415" y="138"/>
                    <a:pt x="1210" y="1"/>
                    <a:pt x="890" y="1"/>
                  </a:cubicBezTo>
                  <a:close/>
                  <a:moveTo>
                    <a:pt x="7997" y="1520"/>
                  </a:moveTo>
                  <a:cubicBezTo>
                    <a:pt x="8002" y="1523"/>
                    <a:pt x="8006" y="1526"/>
                    <a:pt x="8012" y="1530"/>
                  </a:cubicBezTo>
                  <a:cubicBezTo>
                    <a:pt x="8008" y="1527"/>
                    <a:pt x="8003" y="1523"/>
                    <a:pt x="7997" y="1520"/>
                  </a:cubicBezTo>
                  <a:close/>
                  <a:moveTo>
                    <a:pt x="7862" y="855"/>
                  </a:moveTo>
                  <a:cubicBezTo>
                    <a:pt x="7673" y="855"/>
                    <a:pt x="7531" y="945"/>
                    <a:pt x="7464" y="1096"/>
                  </a:cubicBezTo>
                  <a:cubicBezTo>
                    <a:pt x="7418" y="1210"/>
                    <a:pt x="7578" y="1416"/>
                    <a:pt x="7783" y="1439"/>
                  </a:cubicBezTo>
                  <a:cubicBezTo>
                    <a:pt x="7753" y="1418"/>
                    <a:pt x="7736" y="1407"/>
                    <a:pt x="7739" y="1407"/>
                  </a:cubicBezTo>
                  <a:cubicBezTo>
                    <a:pt x="7743" y="1407"/>
                    <a:pt x="7777" y="1424"/>
                    <a:pt x="7852" y="1461"/>
                  </a:cubicBezTo>
                  <a:cubicBezTo>
                    <a:pt x="7886" y="1478"/>
                    <a:pt x="7920" y="1495"/>
                    <a:pt x="7954" y="1503"/>
                  </a:cubicBezTo>
                  <a:lnTo>
                    <a:pt x="7954" y="1503"/>
                  </a:lnTo>
                  <a:cubicBezTo>
                    <a:pt x="7966" y="1507"/>
                    <a:pt x="7984" y="1513"/>
                    <a:pt x="7997" y="1520"/>
                  </a:cubicBezTo>
                  <a:lnTo>
                    <a:pt x="7997" y="1520"/>
                  </a:lnTo>
                  <a:cubicBezTo>
                    <a:pt x="7989" y="1515"/>
                    <a:pt x="7982" y="1510"/>
                    <a:pt x="7977" y="1507"/>
                  </a:cubicBezTo>
                  <a:lnTo>
                    <a:pt x="7977" y="1507"/>
                  </a:lnTo>
                  <a:cubicBezTo>
                    <a:pt x="7981" y="1507"/>
                    <a:pt x="7985" y="1507"/>
                    <a:pt x="7989" y="1507"/>
                  </a:cubicBezTo>
                  <a:cubicBezTo>
                    <a:pt x="7983" y="1506"/>
                    <a:pt x="7978" y="1505"/>
                    <a:pt x="7973" y="1504"/>
                  </a:cubicBezTo>
                  <a:lnTo>
                    <a:pt x="7973" y="1504"/>
                  </a:lnTo>
                  <a:cubicBezTo>
                    <a:pt x="7961" y="1496"/>
                    <a:pt x="7956" y="1492"/>
                    <a:pt x="7957" y="1492"/>
                  </a:cubicBezTo>
                  <a:cubicBezTo>
                    <a:pt x="7959" y="1492"/>
                    <a:pt x="7970" y="1498"/>
                    <a:pt x="7989" y="1507"/>
                  </a:cubicBezTo>
                  <a:cubicBezTo>
                    <a:pt x="8035" y="1530"/>
                    <a:pt x="8057" y="1553"/>
                    <a:pt x="8103" y="1576"/>
                  </a:cubicBezTo>
                  <a:cubicBezTo>
                    <a:pt x="8240" y="1667"/>
                    <a:pt x="8377" y="1690"/>
                    <a:pt x="8537" y="1712"/>
                  </a:cubicBezTo>
                  <a:cubicBezTo>
                    <a:pt x="8788" y="1712"/>
                    <a:pt x="8856" y="1553"/>
                    <a:pt x="8833" y="1393"/>
                  </a:cubicBezTo>
                  <a:cubicBezTo>
                    <a:pt x="8765" y="1142"/>
                    <a:pt x="8377" y="959"/>
                    <a:pt x="8080" y="891"/>
                  </a:cubicBezTo>
                  <a:cubicBezTo>
                    <a:pt x="8002" y="867"/>
                    <a:pt x="7929" y="855"/>
                    <a:pt x="7862" y="85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6" name="Google Shape;6426;p74"/>
            <p:cNvSpPr/>
            <p:nvPr/>
          </p:nvSpPr>
          <p:spPr>
            <a:xfrm>
              <a:off x="5887000" y="2485900"/>
              <a:ext cx="1750" cy="600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69" y="0"/>
                    <a:pt x="69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7" name="Google Shape;6427;p74"/>
            <p:cNvSpPr/>
            <p:nvPr/>
          </p:nvSpPr>
          <p:spPr>
            <a:xfrm>
              <a:off x="6053925" y="2506575"/>
              <a:ext cx="1450" cy="475"/>
            </a:xfrm>
            <a:custGeom>
              <a:avLst/>
              <a:gdLst/>
              <a:ahLst/>
              <a:cxnLst/>
              <a:rect l="l" t="t" r="r" b="b"/>
              <a:pathLst>
                <a:path w="58" h="19" extrusionOk="0">
                  <a:moveTo>
                    <a:pt x="3" y="1"/>
                  </a:moveTo>
                  <a:cubicBezTo>
                    <a:pt x="0" y="1"/>
                    <a:pt x="12" y="7"/>
                    <a:pt x="35" y="18"/>
                  </a:cubicBezTo>
                  <a:lnTo>
                    <a:pt x="57" y="18"/>
                  </a:lnTo>
                  <a:cubicBezTo>
                    <a:pt x="23" y="7"/>
                    <a:pt x="6" y="1"/>
                    <a:pt x="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8" name="Google Shape;6428;p74"/>
            <p:cNvSpPr/>
            <p:nvPr/>
          </p:nvSpPr>
          <p:spPr>
            <a:xfrm>
              <a:off x="6059925" y="2508725"/>
              <a:ext cx="575" cy="25"/>
            </a:xfrm>
            <a:custGeom>
              <a:avLst/>
              <a:gdLst/>
              <a:ahLst/>
              <a:cxnLst/>
              <a:rect l="l" t="t" r="r" b="b"/>
              <a:pathLst>
                <a:path w="23" h="1" extrusionOk="0">
                  <a:moveTo>
                    <a:pt x="0" y="1"/>
                  </a:moveTo>
                  <a:cubicBezTo>
                    <a:pt x="0" y="1"/>
                    <a:pt x="23" y="1"/>
                    <a:pt x="23" y="1"/>
                  </a:cubicBezTo>
                  <a:cubicBezTo>
                    <a:pt x="23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29" name="Google Shape;6429;p74"/>
            <p:cNvSpPr/>
            <p:nvPr/>
          </p:nvSpPr>
          <p:spPr>
            <a:xfrm>
              <a:off x="5881875" y="24870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0" name="Google Shape;6430;p74"/>
            <p:cNvSpPr/>
            <p:nvPr/>
          </p:nvSpPr>
          <p:spPr>
            <a:xfrm>
              <a:off x="6066200" y="2636100"/>
              <a:ext cx="16000" cy="8325"/>
            </a:xfrm>
            <a:custGeom>
              <a:avLst/>
              <a:gdLst/>
              <a:ahLst/>
              <a:cxnLst/>
              <a:rect l="l" t="t" r="r" b="b"/>
              <a:pathLst>
                <a:path w="640" h="333" extrusionOk="0">
                  <a:moveTo>
                    <a:pt x="377" y="0"/>
                  </a:moveTo>
                  <a:cubicBezTo>
                    <a:pt x="337" y="0"/>
                    <a:pt x="294" y="6"/>
                    <a:pt x="251" y="18"/>
                  </a:cubicBezTo>
                  <a:cubicBezTo>
                    <a:pt x="91" y="64"/>
                    <a:pt x="0" y="155"/>
                    <a:pt x="23" y="224"/>
                  </a:cubicBezTo>
                  <a:cubicBezTo>
                    <a:pt x="40" y="291"/>
                    <a:pt x="130" y="333"/>
                    <a:pt x="240" y="333"/>
                  </a:cubicBezTo>
                  <a:cubicBezTo>
                    <a:pt x="280" y="333"/>
                    <a:pt x="323" y="327"/>
                    <a:pt x="365" y="315"/>
                  </a:cubicBezTo>
                  <a:cubicBezTo>
                    <a:pt x="525" y="269"/>
                    <a:pt x="639" y="178"/>
                    <a:pt x="594" y="110"/>
                  </a:cubicBezTo>
                  <a:cubicBezTo>
                    <a:pt x="577" y="43"/>
                    <a:pt x="487" y="0"/>
                    <a:pt x="37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1" name="Google Shape;6431;p74"/>
            <p:cNvSpPr/>
            <p:nvPr/>
          </p:nvSpPr>
          <p:spPr>
            <a:xfrm>
              <a:off x="5820825" y="2591225"/>
              <a:ext cx="14850" cy="10800"/>
            </a:xfrm>
            <a:custGeom>
              <a:avLst/>
              <a:gdLst/>
              <a:ahLst/>
              <a:cxnLst/>
              <a:rect l="l" t="t" r="r" b="b"/>
              <a:pathLst>
                <a:path w="594" h="432" extrusionOk="0">
                  <a:moveTo>
                    <a:pt x="147" y="0"/>
                  </a:moveTo>
                  <a:cubicBezTo>
                    <a:pt x="112" y="0"/>
                    <a:pt x="84" y="10"/>
                    <a:pt x="69" y="33"/>
                  </a:cubicBezTo>
                  <a:cubicBezTo>
                    <a:pt x="0" y="101"/>
                    <a:pt x="46" y="216"/>
                    <a:pt x="183" y="330"/>
                  </a:cubicBezTo>
                  <a:cubicBezTo>
                    <a:pt x="274" y="391"/>
                    <a:pt x="365" y="431"/>
                    <a:pt x="436" y="431"/>
                  </a:cubicBezTo>
                  <a:cubicBezTo>
                    <a:pt x="472" y="431"/>
                    <a:pt x="502" y="421"/>
                    <a:pt x="525" y="398"/>
                  </a:cubicBezTo>
                  <a:cubicBezTo>
                    <a:pt x="594" y="330"/>
                    <a:pt x="548" y="216"/>
                    <a:pt x="411" y="101"/>
                  </a:cubicBezTo>
                  <a:cubicBezTo>
                    <a:pt x="320" y="41"/>
                    <a:pt x="218" y="0"/>
                    <a:pt x="147" y="0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2" name="Google Shape;6432;p74"/>
            <p:cNvSpPr/>
            <p:nvPr/>
          </p:nvSpPr>
          <p:spPr>
            <a:xfrm>
              <a:off x="5905275" y="2599950"/>
              <a:ext cx="59375" cy="33250"/>
            </a:xfrm>
            <a:custGeom>
              <a:avLst/>
              <a:gdLst/>
              <a:ahLst/>
              <a:cxnLst/>
              <a:rect l="l" t="t" r="r" b="b"/>
              <a:pathLst>
                <a:path w="2375" h="1330" extrusionOk="0">
                  <a:moveTo>
                    <a:pt x="2055" y="506"/>
                  </a:moveTo>
                  <a:cubicBezTo>
                    <a:pt x="2032" y="529"/>
                    <a:pt x="2055" y="620"/>
                    <a:pt x="2100" y="734"/>
                  </a:cubicBezTo>
                  <a:cubicBezTo>
                    <a:pt x="2123" y="780"/>
                    <a:pt x="2146" y="825"/>
                    <a:pt x="2169" y="848"/>
                  </a:cubicBezTo>
                  <a:cubicBezTo>
                    <a:pt x="2169" y="894"/>
                    <a:pt x="2169" y="917"/>
                    <a:pt x="2169" y="917"/>
                  </a:cubicBezTo>
                  <a:cubicBezTo>
                    <a:pt x="2169" y="917"/>
                    <a:pt x="2192" y="917"/>
                    <a:pt x="2192" y="962"/>
                  </a:cubicBezTo>
                  <a:cubicBezTo>
                    <a:pt x="2214" y="985"/>
                    <a:pt x="2214" y="1031"/>
                    <a:pt x="2214" y="1054"/>
                  </a:cubicBezTo>
                  <a:cubicBezTo>
                    <a:pt x="2192" y="1145"/>
                    <a:pt x="2146" y="1259"/>
                    <a:pt x="2169" y="1259"/>
                  </a:cubicBezTo>
                  <a:cubicBezTo>
                    <a:pt x="2169" y="1262"/>
                    <a:pt x="2171" y="1263"/>
                    <a:pt x="2174" y="1263"/>
                  </a:cubicBezTo>
                  <a:cubicBezTo>
                    <a:pt x="2197" y="1263"/>
                    <a:pt x="2289" y="1199"/>
                    <a:pt x="2329" y="1099"/>
                  </a:cubicBezTo>
                  <a:cubicBezTo>
                    <a:pt x="2351" y="1054"/>
                    <a:pt x="2374" y="985"/>
                    <a:pt x="2374" y="917"/>
                  </a:cubicBezTo>
                  <a:cubicBezTo>
                    <a:pt x="2351" y="894"/>
                    <a:pt x="2351" y="871"/>
                    <a:pt x="2351" y="871"/>
                  </a:cubicBezTo>
                  <a:cubicBezTo>
                    <a:pt x="2351" y="848"/>
                    <a:pt x="2351" y="848"/>
                    <a:pt x="2351" y="848"/>
                  </a:cubicBezTo>
                  <a:cubicBezTo>
                    <a:pt x="2351" y="848"/>
                    <a:pt x="2329" y="825"/>
                    <a:pt x="2306" y="780"/>
                  </a:cubicBezTo>
                  <a:cubicBezTo>
                    <a:pt x="2283" y="734"/>
                    <a:pt x="2260" y="688"/>
                    <a:pt x="2214" y="643"/>
                  </a:cubicBezTo>
                  <a:cubicBezTo>
                    <a:pt x="2146" y="574"/>
                    <a:pt x="2077" y="506"/>
                    <a:pt x="2055" y="506"/>
                  </a:cubicBezTo>
                  <a:close/>
                  <a:moveTo>
                    <a:pt x="1575" y="985"/>
                  </a:moveTo>
                  <a:cubicBezTo>
                    <a:pt x="1507" y="985"/>
                    <a:pt x="1416" y="1031"/>
                    <a:pt x="1416" y="1031"/>
                  </a:cubicBezTo>
                  <a:cubicBezTo>
                    <a:pt x="1416" y="1031"/>
                    <a:pt x="1347" y="1076"/>
                    <a:pt x="1324" y="1145"/>
                  </a:cubicBezTo>
                  <a:cubicBezTo>
                    <a:pt x="1279" y="1213"/>
                    <a:pt x="1279" y="1305"/>
                    <a:pt x="1301" y="1305"/>
                  </a:cubicBezTo>
                  <a:cubicBezTo>
                    <a:pt x="1324" y="1305"/>
                    <a:pt x="1370" y="1259"/>
                    <a:pt x="1416" y="1236"/>
                  </a:cubicBezTo>
                  <a:cubicBezTo>
                    <a:pt x="1461" y="1190"/>
                    <a:pt x="1507" y="1190"/>
                    <a:pt x="1507" y="1190"/>
                  </a:cubicBezTo>
                  <a:cubicBezTo>
                    <a:pt x="1507" y="1190"/>
                    <a:pt x="1553" y="1145"/>
                    <a:pt x="1621" y="1122"/>
                  </a:cubicBezTo>
                  <a:cubicBezTo>
                    <a:pt x="1667" y="1099"/>
                    <a:pt x="1735" y="1076"/>
                    <a:pt x="1735" y="1054"/>
                  </a:cubicBezTo>
                  <a:cubicBezTo>
                    <a:pt x="1735" y="1008"/>
                    <a:pt x="1667" y="985"/>
                    <a:pt x="1575" y="985"/>
                  </a:cubicBezTo>
                  <a:close/>
                  <a:moveTo>
                    <a:pt x="695" y="0"/>
                  </a:moveTo>
                  <a:cubicBezTo>
                    <a:pt x="643" y="0"/>
                    <a:pt x="461" y="86"/>
                    <a:pt x="297" y="209"/>
                  </a:cubicBezTo>
                  <a:cubicBezTo>
                    <a:pt x="206" y="277"/>
                    <a:pt x="115" y="346"/>
                    <a:pt x="69" y="437"/>
                  </a:cubicBezTo>
                  <a:cubicBezTo>
                    <a:pt x="46" y="460"/>
                    <a:pt x="23" y="506"/>
                    <a:pt x="23" y="529"/>
                  </a:cubicBezTo>
                  <a:cubicBezTo>
                    <a:pt x="0" y="551"/>
                    <a:pt x="0" y="574"/>
                    <a:pt x="0" y="574"/>
                  </a:cubicBezTo>
                  <a:cubicBezTo>
                    <a:pt x="0" y="574"/>
                    <a:pt x="0" y="597"/>
                    <a:pt x="0" y="620"/>
                  </a:cubicBezTo>
                  <a:cubicBezTo>
                    <a:pt x="0" y="665"/>
                    <a:pt x="0" y="688"/>
                    <a:pt x="0" y="757"/>
                  </a:cubicBezTo>
                  <a:cubicBezTo>
                    <a:pt x="23" y="848"/>
                    <a:pt x="92" y="939"/>
                    <a:pt x="160" y="1031"/>
                  </a:cubicBezTo>
                  <a:cubicBezTo>
                    <a:pt x="287" y="1200"/>
                    <a:pt x="434" y="1330"/>
                    <a:pt x="473" y="1330"/>
                  </a:cubicBezTo>
                  <a:cubicBezTo>
                    <a:pt x="476" y="1330"/>
                    <a:pt x="478" y="1329"/>
                    <a:pt x="480" y="1327"/>
                  </a:cubicBezTo>
                  <a:cubicBezTo>
                    <a:pt x="503" y="1327"/>
                    <a:pt x="366" y="1145"/>
                    <a:pt x="251" y="962"/>
                  </a:cubicBezTo>
                  <a:cubicBezTo>
                    <a:pt x="206" y="871"/>
                    <a:pt x="183" y="780"/>
                    <a:pt x="183" y="711"/>
                  </a:cubicBezTo>
                  <a:cubicBezTo>
                    <a:pt x="160" y="665"/>
                    <a:pt x="183" y="620"/>
                    <a:pt x="183" y="620"/>
                  </a:cubicBezTo>
                  <a:cubicBezTo>
                    <a:pt x="183" y="620"/>
                    <a:pt x="183" y="597"/>
                    <a:pt x="183" y="597"/>
                  </a:cubicBezTo>
                  <a:cubicBezTo>
                    <a:pt x="183" y="574"/>
                    <a:pt x="206" y="551"/>
                    <a:pt x="206" y="529"/>
                  </a:cubicBezTo>
                  <a:cubicBezTo>
                    <a:pt x="251" y="460"/>
                    <a:pt x="320" y="369"/>
                    <a:pt x="388" y="300"/>
                  </a:cubicBezTo>
                  <a:cubicBezTo>
                    <a:pt x="548" y="163"/>
                    <a:pt x="708" y="26"/>
                    <a:pt x="708" y="4"/>
                  </a:cubicBezTo>
                  <a:cubicBezTo>
                    <a:pt x="706" y="1"/>
                    <a:pt x="701" y="0"/>
                    <a:pt x="6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3" name="Google Shape;6433;p74"/>
            <p:cNvSpPr/>
            <p:nvPr/>
          </p:nvSpPr>
          <p:spPr>
            <a:xfrm>
              <a:off x="5928675" y="2611800"/>
              <a:ext cx="14850" cy="7550"/>
            </a:xfrm>
            <a:custGeom>
              <a:avLst/>
              <a:gdLst/>
              <a:ahLst/>
              <a:cxnLst/>
              <a:rect l="l" t="t" r="r" b="b"/>
              <a:pathLst>
                <a:path w="594" h="302" extrusionOk="0">
                  <a:moveTo>
                    <a:pt x="337" y="1"/>
                  </a:moveTo>
                  <a:cubicBezTo>
                    <a:pt x="303" y="1"/>
                    <a:pt x="266" y="3"/>
                    <a:pt x="228" y="9"/>
                  </a:cubicBezTo>
                  <a:cubicBezTo>
                    <a:pt x="92" y="55"/>
                    <a:pt x="0" y="146"/>
                    <a:pt x="23" y="214"/>
                  </a:cubicBezTo>
                  <a:cubicBezTo>
                    <a:pt x="40" y="264"/>
                    <a:pt x="115" y="301"/>
                    <a:pt x="216" y="301"/>
                  </a:cubicBezTo>
                  <a:cubicBezTo>
                    <a:pt x="255" y="301"/>
                    <a:pt x="298" y="296"/>
                    <a:pt x="343" y="283"/>
                  </a:cubicBezTo>
                  <a:cubicBezTo>
                    <a:pt x="502" y="260"/>
                    <a:pt x="594" y="169"/>
                    <a:pt x="571" y="100"/>
                  </a:cubicBezTo>
                  <a:cubicBezTo>
                    <a:pt x="536" y="30"/>
                    <a:pt x="448" y="1"/>
                    <a:pt x="337" y="1"/>
                  </a:cubicBezTo>
                  <a:close/>
                </a:path>
              </a:pathLst>
            </a:custGeom>
            <a:solidFill>
              <a:srgbClr val="E87B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4" name="Google Shape;6434;p74"/>
            <p:cNvSpPr/>
            <p:nvPr/>
          </p:nvSpPr>
          <p:spPr>
            <a:xfrm>
              <a:off x="5845350" y="2533675"/>
              <a:ext cx="51950" cy="52875"/>
            </a:xfrm>
            <a:custGeom>
              <a:avLst/>
              <a:gdLst/>
              <a:ahLst/>
              <a:cxnLst/>
              <a:rect l="l" t="t" r="r" b="b"/>
              <a:pathLst>
                <a:path w="2078" h="2115" extrusionOk="0">
                  <a:moveTo>
                    <a:pt x="1049" y="1"/>
                  </a:moveTo>
                  <a:cubicBezTo>
                    <a:pt x="635" y="1"/>
                    <a:pt x="232" y="336"/>
                    <a:pt x="115" y="806"/>
                  </a:cubicBezTo>
                  <a:cubicBezTo>
                    <a:pt x="1" y="1376"/>
                    <a:pt x="297" y="1970"/>
                    <a:pt x="800" y="2084"/>
                  </a:cubicBezTo>
                  <a:cubicBezTo>
                    <a:pt x="874" y="2104"/>
                    <a:pt x="949" y="2114"/>
                    <a:pt x="1022" y="2114"/>
                  </a:cubicBezTo>
                  <a:cubicBezTo>
                    <a:pt x="1443" y="2114"/>
                    <a:pt x="1824" y="1794"/>
                    <a:pt x="1941" y="1308"/>
                  </a:cubicBezTo>
                  <a:cubicBezTo>
                    <a:pt x="2078" y="737"/>
                    <a:pt x="1758" y="167"/>
                    <a:pt x="1256" y="30"/>
                  </a:cubicBezTo>
                  <a:cubicBezTo>
                    <a:pt x="1188" y="10"/>
                    <a:pt x="1118" y="1"/>
                    <a:pt x="10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5" name="Google Shape;6435;p74"/>
            <p:cNvSpPr/>
            <p:nvPr/>
          </p:nvSpPr>
          <p:spPr>
            <a:xfrm>
              <a:off x="5825950" y="2518650"/>
              <a:ext cx="93050" cy="88050"/>
            </a:xfrm>
            <a:custGeom>
              <a:avLst/>
              <a:gdLst/>
              <a:ahLst/>
              <a:cxnLst/>
              <a:rect l="l" t="t" r="r" b="b"/>
              <a:pathLst>
                <a:path w="3722" h="3522" extrusionOk="0">
                  <a:moveTo>
                    <a:pt x="1636" y="1"/>
                  </a:moveTo>
                  <a:cubicBezTo>
                    <a:pt x="1496" y="1"/>
                    <a:pt x="1359" y="14"/>
                    <a:pt x="1233" y="37"/>
                  </a:cubicBezTo>
                  <a:cubicBezTo>
                    <a:pt x="1096" y="83"/>
                    <a:pt x="959" y="128"/>
                    <a:pt x="822" y="220"/>
                  </a:cubicBezTo>
                  <a:cubicBezTo>
                    <a:pt x="731" y="288"/>
                    <a:pt x="731" y="311"/>
                    <a:pt x="708" y="425"/>
                  </a:cubicBezTo>
                  <a:cubicBezTo>
                    <a:pt x="708" y="562"/>
                    <a:pt x="663" y="676"/>
                    <a:pt x="685" y="813"/>
                  </a:cubicBezTo>
                  <a:cubicBezTo>
                    <a:pt x="640" y="722"/>
                    <a:pt x="571" y="653"/>
                    <a:pt x="526" y="539"/>
                  </a:cubicBezTo>
                  <a:cubicBezTo>
                    <a:pt x="412" y="631"/>
                    <a:pt x="366" y="859"/>
                    <a:pt x="297" y="1019"/>
                  </a:cubicBezTo>
                  <a:cubicBezTo>
                    <a:pt x="1" y="1818"/>
                    <a:pt x="412" y="2913"/>
                    <a:pt x="1347" y="3324"/>
                  </a:cubicBezTo>
                  <a:cubicBezTo>
                    <a:pt x="1636" y="3453"/>
                    <a:pt x="1936" y="3522"/>
                    <a:pt x="2217" y="3522"/>
                  </a:cubicBezTo>
                  <a:cubicBezTo>
                    <a:pt x="2780" y="3522"/>
                    <a:pt x="3272" y="3248"/>
                    <a:pt x="3470" y="2639"/>
                  </a:cubicBezTo>
                  <a:cubicBezTo>
                    <a:pt x="3721" y="1886"/>
                    <a:pt x="3516" y="631"/>
                    <a:pt x="2397" y="151"/>
                  </a:cubicBezTo>
                  <a:cubicBezTo>
                    <a:pt x="2173" y="47"/>
                    <a:pt x="1900" y="1"/>
                    <a:pt x="1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6" name="Google Shape;6436;p74"/>
            <p:cNvSpPr/>
            <p:nvPr/>
          </p:nvSpPr>
          <p:spPr>
            <a:xfrm>
              <a:off x="5830525" y="2528550"/>
              <a:ext cx="86175" cy="79875"/>
            </a:xfrm>
            <a:custGeom>
              <a:avLst/>
              <a:gdLst/>
              <a:ahLst/>
              <a:cxnLst/>
              <a:rect l="l" t="t" r="r" b="b"/>
              <a:pathLst>
                <a:path w="3447" h="3195" extrusionOk="0">
                  <a:moveTo>
                    <a:pt x="1699" y="0"/>
                  </a:moveTo>
                  <a:cubicBezTo>
                    <a:pt x="1011" y="0"/>
                    <a:pt x="380" y="508"/>
                    <a:pt x="206" y="1262"/>
                  </a:cubicBezTo>
                  <a:cubicBezTo>
                    <a:pt x="0" y="2152"/>
                    <a:pt x="525" y="2860"/>
                    <a:pt x="1370" y="3088"/>
                  </a:cubicBezTo>
                  <a:cubicBezTo>
                    <a:pt x="1590" y="3151"/>
                    <a:pt x="1806" y="3194"/>
                    <a:pt x="2018" y="3194"/>
                  </a:cubicBezTo>
                  <a:cubicBezTo>
                    <a:pt x="2269" y="3194"/>
                    <a:pt x="2515" y="3134"/>
                    <a:pt x="2762" y="2974"/>
                  </a:cubicBezTo>
                  <a:cubicBezTo>
                    <a:pt x="3150" y="2700"/>
                    <a:pt x="3447" y="2266"/>
                    <a:pt x="3356" y="1718"/>
                  </a:cubicBezTo>
                  <a:cubicBezTo>
                    <a:pt x="3219" y="1011"/>
                    <a:pt x="2739" y="235"/>
                    <a:pt x="2077" y="52"/>
                  </a:cubicBezTo>
                  <a:cubicBezTo>
                    <a:pt x="1951" y="17"/>
                    <a:pt x="1824" y="0"/>
                    <a:pt x="169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7" name="Google Shape;6437;p74"/>
            <p:cNvSpPr/>
            <p:nvPr/>
          </p:nvSpPr>
          <p:spPr>
            <a:xfrm>
              <a:off x="5848200" y="2532550"/>
              <a:ext cx="64525" cy="66525"/>
            </a:xfrm>
            <a:custGeom>
              <a:avLst/>
              <a:gdLst/>
              <a:ahLst/>
              <a:cxnLst/>
              <a:rect l="l" t="t" r="r" b="b"/>
              <a:pathLst>
                <a:path w="2581" h="2661" extrusionOk="0">
                  <a:moveTo>
                    <a:pt x="1296" y="0"/>
                  </a:moveTo>
                  <a:cubicBezTo>
                    <a:pt x="663" y="0"/>
                    <a:pt x="134" y="506"/>
                    <a:pt x="69" y="1193"/>
                  </a:cubicBezTo>
                  <a:cubicBezTo>
                    <a:pt x="1" y="1923"/>
                    <a:pt x="503" y="2563"/>
                    <a:pt x="1188" y="2654"/>
                  </a:cubicBezTo>
                  <a:cubicBezTo>
                    <a:pt x="1228" y="2658"/>
                    <a:pt x="1269" y="2660"/>
                    <a:pt x="1309" y="2660"/>
                  </a:cubicBezTo>
                  <a:cubicBezTo>
                    <a:pt x="1923" y="2660"/>
                    <a:pt x="2469" y="2176"/>
                    <a:pt x="2512" y="1490"/>
                  </a:cubicBezTo>
                  <a:cubicBezTo>
                    <a:pt x="2580" y="759"/>
                    <a:pt x="2078" y="97"/>
                    <a:pt x="1416" y="6"/>
                  </a:cubicBezTo>
                  <a:cubicBezTo>
                    <a:pt x="1376" y="2"/>
                    <a:pt x="1336" y="0"/>
                    <a:pt x="129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8" name="Google Shape;6438;p74"/>
            <p:cNvSpPr/>
            <p:nvPr/>
          </p:nvSpPr>
          <p:spPr>
            <a:xfrm>
              <a:off x="5865325" y="2545125"/>
              <a:ext cx="35975" cy="36800"/>
            </a:xfrm>
            <a:custGeom>
              <a:avLst/>
              <a:gdLst/>
              <a:ahLst/>
              <a:cxnLst/>
              <a:rect l="l" t="t" r="r" b="b"/>
              <a:pathLst>
                <a:path w="1439" h="1472" extrusionOk="0">
                  <a:moveTo>
                    <a:pt x="697" y="0"/>
                  </a:moveTo>
                  <a:cubicBezTo>
                    <a:pt x="363" y="0"/>
                    <a:pt x="66" y="264"/>
                    <a:pt x="23" y="644"/>
                  </a:cubicBezTo>
                  <a:cubicBezTo>
                    <a:pt x="1" y="1055"/>
                    <a:pt x="275" y="1420"/>
                    <a:pt x="663" y="1466"/>
                  </a:cubicBezTo>
                  <a:cubicBezTo>
                    <a:pt x="689" y="1469"/>
                    <a:pt x="716" y="1471"/>
                    <a:pt x="742" y="1471"/>
                  </a:cubicBezTo>
                  <a:cubicBezTo>
                    <a:pt x="1076" y="1471"/>
                    <a:pt x="1373" y="1208"/>
                    <a:pt x="1416" y="827"/>
                  </a:cubicBezTo>
                  <a:cubicBezTo>
                    <a:pt x="1439" y="416"/>
                    <a:pt x="1165" y="51"/>
                    <a:pt x="777" y="5"/>
                  </a:cubicBezTo>
                  <a:cubicBezTo>
                    <a:pt x="750" y="2"/>
                    <a:pt x="724" y="0"/>
                    <a:pt x="69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9" name="Google Shape;6439;p74"/>
            <p:cNvSpPr/>
            <p:nvPr/>
          </p:nvSpPr>
          <p:spPr>
            <a:xfrm>
              <a:off x="5842500" y="2544075"/>
              <a:ext cx="27425" cy="28150"/>
            </a:xfrm>
            <a:custGeom>
              <a:avLst/>
              <a:gdLst/>
              <a:ahLst/>
              <a:cxnLst/>
              <a:rect l="l" t="t" r="r" b="b"/>
              <a:pathLst>
                <a:path w="1097" h="1126" extrusionOk="0">
                  <a:moveTo>
                    <a:pt x="556" y="0"/>
                  </a:moveTo>
                  <a:cubicBezTo>
                    <a:pt x="297" y="0"/>
                    <a:pt x="68" y="221"/>
                    <a:pt x="46" y="504"/>
                  </a:cubicBezTo>
                  <a:cubicBezTo>
                    <a:pt x="1" y="823"/>
                    <a:pt x="229" y="1097"/>
                    <a:pt x="503" y="1120"/>
                  </a:cubicBezTo>
                  <a:cubicBezTo>
                    <a:pt x="528" y="1124"/>
                    <a:pt x="554" y="1126"/>
                    <a:pt x="578" y="1126"/>
                  </a:cubicBezTo>
                  <a:cubicBezTo>
                    <a:pt x="841" y="1126"/>
                    <a:pt x="1053" y="912"/>
                    <a:pt x="1073" y="641"/>
                  </a:cubicBezTo>
                  <a:cubicBezTo>
                    <a:pt x="1096" y="321"/>
                    <a:pt x="891" y="47"/>
                    <a:pt x="594" y="2"/>
                  </a:cubicBezTo>
                  <a:cubicBezTo>
                    <a:pt x="581" y="1"/>
                    <a:pt x="569" y="0"/>
                    <a:pt x="55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0" name="Google Shape;6440;p74"/>
            <p:cNvSpPr/>
            <p:nvPr/>
          </p:nvSpPr>
          <p:spPr>
            <a:xfrm>
              <a:off x="5991450" y="2542675"/>
              <a:ext cx="103875" cy="88450"/>
            </a:xfrm>
            <a:custGeom>
              <a:avLst/>
              <a:gdLst/>
              <a:ahLst/>
              <a:cxnLst/>
              <a:rect l="l" t="t" r="r" b="b"/>
              <a:pathLst>
                <a:path w="4155" h="3538" extrusionOk="0">
                  <a:moveTo>
                    <a:pt x="2138" y="0"/>
                  </a:moveTo>
                  <a:cubicBezTo>
                    <a:pt x="2062" y="0"/>
                    <a:pt x="1988" y="4"/>
                    <a:pt x="1917" y="12"/>
                  </a:cubicBezTo>
                  <a:cubicBezTo>
                    <a:pt x="548" y="217"/>
                    <a:pt x="0" y="1404"/>
                    <a:pt x="68" y="2226"/>
                  </a:cubicBezTo>
                  <a:cubicBezTo>
                    <a:pt x="167" y="3110"/>
                    <a:pt x="941" y="3538"/>
                    <a:pt x="1839" y="3538"/>
                  </a:cubicBezTo>
                  <a:cubicBezTo>
                    <a:pt x="1985" y="3538"/>
                    <a:pt x="2133" y="3527"/>
                    <a:pt x="2283" y="3504"/>
                  </a:cubicBezTo>
                  <a:cubicBezTo>
                    <a:pt x="3447" y="3345"/>
                    <a:pt x="4154" y="2340"/>
                    <a:pt x="4040" y="1450"/>
                  </a:cubicBezTo>
                  <a:cubicBezTo>
                    <a:pt x="4017" y="1290"/>
                    <a:pt x="4017" y="1062"/>
                    <a:pt x="3903" y="925"/>
                  </a:cubicBezTo>
                  <a:cubicBezTo>
                    <a:pt x="3835" y="1039"/>
                    <a:pt x="3743" y="1062"/>
                    <a:pt x="3652" y="1153"/>
                  </a:cubicBezTo>
                  <a:cubicBezTo>
                    <a:pt x="3721" y="1039"/>
                    <a:pt x="3721" y="902"/>
                    <a:pt x="3721" y="765"/>
                  </a:cubicBezTo>
                  <a:cubicBezTo>
                    <a:pt x="3743" y="651"/>
                    <a:pt x="3743" y="605"/>
                    <a:pt x="3652" y="514"/>
                  </a:cubicBezTo>
                  <a:cubicBezTo>
                    <a:pt x="3538" y="400"/>
                    <a:pt x="3401" y="286"/>
                    <a:pt x="3241" y="240"/>
                  </a:cubicBezTo>
                  <a:cubicBezTo>
                    <a:pt x="2920" y="89"/>
                    <a:pt x="2504" y="0"/>
                    <a:pt x="213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1" name="Google Shape;6441;p74"/>
            <p:cNvSpPr/>
            <p:nvPr/>
          </p:nvSpPr>
          <p:spPr>
            <a:xfrm>
              <a:off x="5989150" y="2551525"/>
              <a:ext cx="96475" cy="81625"/>
            </a:xfrm>
            <a:custGeom>
              <a:avLst/>
              <a:gdLst/>
              <a:ahLst/>
              <a:cxnLst/>
              <a:rect l="l" t="t" r="r" b="b"/>
              <a:pathLst>
                <a:path w="3859" h="3265" extrusionOk="0">
                  <a:moveTo>
                    <a:pt x="2078" y="0"/>
                  </a:moveTo>
                  <a:cubicBezTo>
                    <a:pt x="1302" y="0"/>
                    <a:pt x="571" y="662"/>
                    <a:pt x="229" y="1347"/>
                  </a:cubicBezTo>
                  <a:cubicBezTo>
                    <a:pt x="1" y="1849"/>
                    <a:pt x="206" y="2397"/>
                    <a:pt x="594" y="2762"/>
                  </a:cubicBezTo>
                  <a:cubicBezTo>
                    <a:pt x="1028" y="3173"/>
                    <a:pt x="1530" y="3264"/>
                    <a:pt x="2123" y="3264"/>
                  </a:cubicBezTo>
                  <a:cubicBezTo>
                    <a:pt x="3105" y="3264"/>
                    <a:pt x="3858" y="2694"/>
                    <a:pt x="3858" y="1735"/>
                  </a:cubicBezTo>
                  <a:cubicBezTo>
                    <a:pt x="3858" y="776"/>
                    <a:pt x="3059" y="0"/>
                    <a:pt x="207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2" name="Google Shape;6442;p74"/>
            <p:cNvSpPr/>
            <p:nvPr/>
          </p:nvSpPr>
          <p:spPr>
            <a:xfrm>
              <a:off x="6013700" y="2553550"/>
              <a:ext cx="70775" cy="68425"/>
            </a:xfrm>
            <a:custGeom>
              <a:avLst/>
              <a:gdLst/>
              <a:ahLst/>
              <a:cxnLst/>
              <a:rect l="l" t="t" r="r" b="b"/>
              <a:pathLst>
                <a:path w="2831" h="2737" extrusionOk="0">
                  <a:moveTo>
                    <a:pt x="1370" y="1"/>
                  </a:moveTo>
                  <a:cubicBezTo>
                    <a:pt x="705" y="1"/>
                    <a:pt x="132" y="522"/>
                    <a:pt x="69" y="1220"/>
                  </a:cubicBezTo>
                  <a:cubicBezTo>
                    <a:pt x="0" y="1974"/>
                    <a:pt x="548" y="2658"/>
                    <a:pt x="1278" y="2727"/>
                  </a:cubicBezTo>
                  <a:cubicBezTo>
                    <a:pt x="1334" y="2734"/>
                    <a:pt x="1388" y="2737"/>
                    <a:pt x="1442" y="2737"/>
                  </a:cubicBezTo>
                  <a:cubicBezTo>
                    <a:pt x="2125" y="2737"/>
                    <a:pt x="2699" y="2215"/>
                    <a:pt x="2762" y="1517"/>
                  </a:cubicBezTo>
                  <a:cubicBezTo>
                    <a:pt x="2831" y="764"/>
                    <a:pt x="2283" y="79"/>
                    <a:pt x="1529" y="11"/>
                  </a:cubicBezTo>
                  <a:cubicBezTo>
                    <a:pt x="1476" y="4"/>
                    <a:pt x="1423" y="1"/>
                    <a:pt x="137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3" name="Google Shape;6443;p74"/>
            <p:cNvSpPr/>
            <p:nvPr/>
          </p:nvSpPr>
          <p:spPr>
            <a:xfrm>
              <a:off x="6031950" y="2566125"/>
              <a:ext cx="39975" cy="38600"/>
            </a:xfrm>
            <a:custGeom>
              <a:avLst/>
              <a:gdLst/>
              <a:ahLst/>
              <a:cxnLst/>
              <a:rect l="l" t="t" r="r" b="b"/>
              <a:pathLst>
                <a:path w="1599" h="1544" extrusionOk="0">
                  <a:moveTo>
                    <a:pt x="756" y="1"/>
                  </a:moveTo>
                  <a:cubicBezTo>
                    <a:pt x="389" y="1"/>
                    <a:pt x="67" y="299"/>
                    <a:pt x="46" y="672"/>
                  </a:cubicBezTo>
                  <a:cubicBezTo>
                    <a:pt x="1" y="1105"/>
                    <a:pt x="320" y="1493"/>
                    <a:pt x="731" y="1539"/>
                  </a:cubicBezTo>
                  <a:cubicBezTo>
                    <a:pt x="759" y="1542"/>
                    <a:pt x="787" y="1544"/>
                    <a:pt x="814" y="1544"/>
                  </a:cubicBezTo>
                  <a:cubicBezTo>
                    <a:pt x="1190" y="1544"/>
                    <a:pt x="1510" y="1259"/>
                    <a:pt x="1553" y="854"/>
                  </a:cubicBezTo>
                  <a:cubicBezTo>
                    <a:pt x="1598" y="421"/>
                    <a:pt x="1279" y="56"/>
                    <a:pt x="868" y="10"/>
                  </a:cubicBezTo>
                  <a:cubicBezTo>
                    <a:pt x="830" y="4"/>
                    <a:pt x="793" y="1"/>
                    <a:pt x="7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4" name="Google Shape;6444;p74"/>
            <p:cNvSpPr/>
            <p:nvPr/>
          </p:nvSpPr>
          <p:spPr>
            <a:xfrm>
              <a:off x="6007425" y="2565175"/>
              <a:ext cx="29700" cy="29325"/>
            </a:xfrm>
            <a:custGeom>
              <a:avLst/>
              <a:gdLst/>
              <a:ahLst/>
              <a:cxnLst/>
              <a:rect l="l" t="t" r="r" b="b"/>
              <a:pathLst>
                <a:path w="1188" h="1173" extrusionOk="0">
                  <a:moveTo>
                    <a:pt x="598" y="1"/>
                  </a:moveTo>
                  <a:cubicBezTo>
                    <a:pt x="316" y="1"/>
                    <a:pt x="45" y="222"/>
                    <a:pt x="23" y="527"/>
                  </a:cubicBezTo>
                  <a:cubicBezTo>
                    <a:pt x="0" y="847"/>
                    <a:pt x="228" y="1121"/>
                    <a:pt x="548" y="1166"/>
                  </a:cubicBezTo>
                  <a:cubicBezTo>
                    <a:pt x="573" y="1170"/>
                    <a:pt x="599" y="1172"/>
                    <a:pt x="624" y="1172"/>
                  </a:cubicBezTo>
                  <a:cubicBezTo>
                    <a:pt x="894" y="1172"/>
                    <a:pt x="1143" y="956"/>
                    <a:pt x="1164" y="664"/>
                  </a:cubicBezTo>
                  <a:cubicBezTo>
                    <a:pt x="1187" y="345"/>
                    <a:pt x="959" y="48"/>
                    <a:pt x="639" y="2"/>
                  </a:cubicBezTo>
                  <a:cubicBezTo>
                    <a:pt x="626" y="1"/>
                    <a:pt x="612" y="1"/>
                    <a:pt x="59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5" name="Google Shape;6445;p74"/>
            <p:cNvSpPr/>
            <p:nvPr/>
          </p:nvSpPr>
          <p:spPr>
            <a:xfrm>
              <a:off x="5901525" y="2650250"/>
              <a:ext cx="72250" cy="42850"/>
            </a:xfrm>
            <a:custGeom>
              <a:avLst/>
              <a:gdLst/>
              <a:ahLst/>
              <a:cxnLst/>
              <a:rect l="l" t="t" r="r" b="b"/>
              <a:pathLst>
                <a:path w="2890" h="1714" extrusionOk="0">
                  <a:moveTo>
                    <a:pt x="2889" y="0"/>
                  </a:moveTo>
                  <a:lnTo>
                    <a:pt x="2889" y="0"/>
                  </a:lnTo>
                  <a:cubicBezTo>
                    <a:pt x="2206" y="456"/>
                    <a:pt x="1630" y="585"/>
                    <a:pt x="1197" y="585"/>
                  </a:cubicBezTo>
                  <a:cubicBezTo>
                    <a:pt x="632" y="585"/>
                    <a:pt x="310" y="365"/>
                    <a:pt x="310" y="365"/>
                  </a:cubicBezTo>
                  <a:lnTo>
                    <a:pt x="310" y="365"/>
                  </a:lnTo>
                  <a:cubicBezTo>
                    <a:pt x="310" y="365"/>
                    <a:pt x="1" y="1713"/>
                    <a:pt x="1186" y="1713"/>
                  </a:cubicBezTo>
                  <a:cubicBezTo>
                    <a:pt x="1206" y="1713"/>
                    <a:pt x="1226" y="1713"/>
                    <a:pt x="1246" y="1712"/>
                  </a:cubicBezTo>
                  <a:cubicBezTo>
                    <a:pt x="2775" y="1666"/>
                    <a:pt x="2889" y="0"/>
                    <a:pt x="288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6" name="Google Shape;6446;p74"/>
            <p:cNvSpPr/>
            <p:nvPr/>
          </p:nvSpPr>
          <p:spPr>
            <a:xfrm>
              <a:off x="5916125" y="2650250"/>
              <a:ext cx="57650" cy="26300"/>
            </a:xfrm>
            <a:custGeom>
              <a:avLst/>
              <a:gdLst/>
              <a:ahLst/>
              <a:cxnLst/>
              <a:rect l="l" t="t" r="r" b="b"/>
              <a:pathLst>
                <a:path w="2306" h="1052" extrusionOk="0">
                  <a:moveTo>
                    <a:pt x="2305" y="0"/>
                  </a:moveTo>
                  <a:lnTo>
                    <a:pt x="2305" y="0"/>
                  </a:lnTo>
                  <a:cubicBezTo>
                    <a:pt x="1628" y="452"/>
                    <a:pt x="1064" y="581"/>
                    <a:pt x="634" y="581"/>
                  </a:cubicBezTo>
                  <a:cubicBezTo>
                    <a:pt x="370" y="581"/>
                    <a:pt x="157" y="532"/>
                    <a:pt x="0" y="480"/>
                  </a:cubicBezTo>
                  <a:lnTo>
                    <a:pt x="0" y="480"/>
                  </a:lnTo>
                  <a:cubicBezTo>
                    <a:pt x="46" y="913"/>
                    <a:pt x="457" y="1050"/>
                    <a:pt x="845" y="1050"/>
                  </a:cubicBezTo>
                  <a:cubicBezTo>
                    <a:pt x="866" y="1051"/>
                    <a:pt x="887" y="1052"/>
                    <a:pt x="908" y="1052"/>
                  </a:cubicBezTo>
                  <a:cubicBezTo>
                    <a:pt x="1304" y="1052"/>
                    <a:pt x="1755" y="857"/>
                    <a:pt x="2123" y="662"/>
                  </a:cubicBezTo>
                  <a:cubicBezTo>
                    <a:pt x="2283" y="297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7" name="Google Shape;6447;p74"/>
            <p:cNvSpPr/>
            <p:nvPr/>
          </p:nvSpPr>
          <p:spPr>
            <a:xfrm>
              <a:off x="5894425" y="2639325"/>
              <a:ext cx="82775" cy="26925"/>
            </a:xfrm>
            <a:custGeom>
              <a:avLst/>
              <a:gdLst/>
              <a:ahLst/>
              <a:cxnLst/>
              <a:rect l="l" t="t" r="r" b="b"/>
              <a:pathLst>
                <a:path w="3311" h="1077" extrusionOk="0">
                  <a:moveTo>
                    <a:pt x="30" y="1"/>
                  </a:moveTo>
                  <a:cubicBezTo>
                    <a:pt x="28" y="1"/>
                    <a:pt x="26" y="2"/>
                    <a:pt x="24" y="3"/>
                  </a:cubicBezTo>
                  <a:cubicBezTo>
                    <a:pt x="1" y="3"/>
                    <a:pt x="46" y="118"/>
                    <a:pt x="115" y="300"/>
                  </a:cubicBezTo>
                  <a:cubicBezTo>
                    <a:pt x="206" y="460"/>
                    <a:pt x="366" y="665"/>
                    <a:pt x="594" y="802"/>
                  </a:cubicBezTo>
                  <a:cubicBezTo>
                    <a:pt x="800" y="917"/>
                    <a:pt x="1051" y="1008"/>
                    <a:pt x="1233" y="1031"/>
                  </a:cubicBezTo>
                  <a:cubicBezTo>
                    <a:pt x="1325" y="1053"/>
                    <a:pt x="1416" y="1053"/>
                    <a:pt x="1462" y="1053"/>
                  </a:cubicBezTo>
                  <a:cubicBezTo>
                    <a:pt x="1530" y="1076"/>
                    <a:pt x="1553" y="1076"/>
                    <a:pt x="1553" y="1076"/>
                  </a:cubicBezTo>
                  <a:cubicBezTo>
                    <a:pt x="1553" y="1076"/>
                    <a:pt x="1598" y="1053"/>
                    <a:pt x="1644" y="1053"/>
                  </a:cubicBezTo>
                  <a:cubicBezTo>
                    <a:pt x="1690" y="1053"/>
                    <a:pt x="1781" y="1053"/>
                    <a:pt x="1872" y="1031"/>
                  </a:cubicBezTo>
                  <a:cubicBezTo>
                    <a:pt x="2055" y="1008"/>
                    <a:pt x="2306" y="939"/>
                    <a:pt x="2534" y="848"/>
                  </a:cubicBezTo>
                  <a:cubicBezTo>
                    <a:pt x="2740" y="734"/>
                    <a:pt x="2968" y="597"/>
                    <a:pt x="3105" y="483"/>
                  </a:cubicBezTo>
                  <a:cubicBezTo>
                    <a:pt x="3242" y="369"/>
                    <a:pt x="3310" y="255"/>
                    <a:pt x="3310" y="255"/>
                  </a:cubicBezTo>
                  <a:cubicBezTo>
                    <a:pt x="3307" y="252"/>
                    <a:pt x="3303" y="250"/>
                    <a:pt x="3298" y="250"/>
                  </a:cubicBezTo>
                  <a:cubicBezTo>
                    <a:pt x="3262" y="250"/>
                    <a:pt x="3175" y="312"/>
                    <a:pt x="3036" y="392"/>
                  </a:cubicBezTo>
                  <a:cubicBezTo>
                    <a:pt x="2877" y="483"/>
                    <a:pt x="2671" y="574"/>
                    <a:pt x="2443" y="643"/>
                  </a:cubicBezTo>
                  <a:cubicBezTo>
                    <a:pt x="2238" y="711"/>
                    <a:pt x="2009" y="757"/>
                    <a:pt x="1827" y="780"/>
                  </a:cubicBezTo>
                  <a:lnTo>
                    <a:pt x="1279" y="780"/>
                  </a:lnTo>
                  <a:cubicBezTo>
                    <a:pt x="1119" y="757"/>
                    <a:pt x="891" y="711"/>
                    <a:pt x="685" y="620"/>
                  </a:cubicBezTo>
                  <a:cubicBezTo>
                    <a:pt x="480" y="506"/>
                    <a:pt x="320" y="369"/>
                    <a:pt x="206" y="232"/>
                  </a:cubicBezTo>
                  <a:cubicBezTo>
                    <a:pt x="123" y="107"/>
                    <a:pt x="58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8" name="Google Shape;6448;p74"/>
            <p:cNvSpPr/>
            <p:nvPr/>
          </p:nvSpPr>
          <p:spPr>
            <a:xfrm>
              <a:off x="5901275" y="2689550"/>
              <a:ext cx="29700" cy="16075"/>
            </a:xfrm>
            <a:custGeom>
              <a:avLst/>
              <a:gdLst/>
              <a:ahLst/>
              <a:cxnLst/>
              <a:rect l="l" t="t" r="r" b="b"/>
              <a:pathLst>
                <a:path w="1188" h="643" extrusionOk="0">
                  <a:moveTo>
                    <a:pt x="30" y="1"/>
                  </a:moveTo>
                  <a:cubicBezTo>
                    <a:pt x="27" y="1"/>
                    <a:pt x="25" y="1"/>
                    <a:pt x="23" y="3"/>
                  </a:cubicBezTo>
                  <a:cubicBezTo>
                    <a:pt x="1" y="3"/>
                    <a:pt x="46" y="186"/>
                    <a:pt x="183" y="323"/>
                  </a:cubicBezTo>
                  <a:cubicBezTo>
                    <a:pt x="297" y="482"/>
                    <a:pt x="457" y="574"/>
                    <a:pt x="457" y="574"/>
                  </a:cubicBezTo>
                  <a:cubicBezTo>
                    <a:pt x="457" y="574"/>
                    <a:pt x="640" y="642"/>
                    <a:pt x="822" y="642"/>
                  </a:cubicBezTo>
                  <a:cubicBezTo>
                    <a:pt x="1005" y="642"/>
                    <a:pt x="1188" y="619"/>
                    <a:pt x="1188" y="574"/>
                  </a:cubicBezTo>
                  <a:cubicBezTo>
                    <a:pt x="1188" y="551"/>
                    <a:pt x="1028" y="528"/>
                    <a:pt x="868" y="460"/>
                  </a:cubicBezTo>
                  <a:cubicBezTo>
                    <a:pt x="777" y="437"/>
                    <a:pt x="708" y="414"/>
                    <a:pt x="663" y="391"/>
                  </a:cubicBezTo>
                  <a:cubicBezTo>
                    <a:pt x="594" y="368"/>
                    <a:pt x="571" y="345"/>
                    <a:pt x="571" y="345"/>
                  </a:cubicBezTo>
                  <a:cubicBezTo>
                    <a:pt x="571" y="345"/>
                    <a:pt x="411" y="300"/>
                    <a:pt x="297" y="209"/>
                  </a:cubicBezTo>
                  <a:cubicBezTo>
                    <a:pt x="171" y="124"/>
                    <a:pt x="64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9" name="Google Shape;6449;p74"/>
            <p:cNvSpPr/>
            <p:nvPr/>
          </p:nvSpPr>
          <p:spPr>
            <a:xfrm>
              <a:off x="5843075" y="2337525"/>
              <a:ext cx="410875" cy="282575"/>
            </a:xfrm>
            <a:custGeom>
              <a:avLst/>
              <a:gdLst/>
              <a:ahLst/>
              <a:cxnLst/>
              <a:rect l="l" t="t" r="r" b="b"/>
              <a:pathLst>
                <a:path w="16435" h="11303" extrusionOk="0">
                  <a:moveTo>
                    <a:pt x="7163" y="0"/>
                  </a:moveTo>
                  <a:cubicBezTo>
                    <a:pt x="6173" y="0"/>
                    <a:pt x="5041" y="154"/>
                    <a:pt x="3789" y="572"/>
                  </a:cubicBezTo>
                  <a:cubicBezTo>
                    <a:pt x="1233" y="1416"/>
                    <a:pt x="366" y="3196"/>
                    <a:pt x="0" y="5045"/>
                  </a:cubicBezTo>
                  <a:cubicBezTo>
                    <a:pt x="274" y="4977"/>
                    <a:pt x="1530" y="4612"/>
                    <a:pt x="2397" y="3562"/>
                  </a:cubicBezTo>
                  <a:cubicBezTo>
                    <a:pt x="2397" y="3562"/>
                    <a:pt x="2808" y="4931"/>
                    <a:pt x="4794" y="5388"/>
                  </a:cubicBezTo>
                  <a:cubicBezTo>
                    <a:pt x="5138" y="5462"/>
                    <a:pt x="5443" y="5493"/>
                    <a:pt x="5712" y="5493"/>
                  </a:cubicBezTo>
                  <a:cubicBezTo>
                    <a:pt x="7017" y="5493"/>
                    <a:pt x="7487" y="4771"/>
                    <a:pt x="7487" y="4771"/>
                  </a:cubicBezTo>
                  <a:cubicBezTo>
                    <a:pt x="7487" y="4771"/>
                    <a:pt x="8491" y="6187"/>
                    <a:pt x="9450" y="6506"/>
                  </a:cubicBezTo>
                  <a:cubicBezTo>
                    <a:pt x="9814" y="6630"/>
                    <a:pt x="10085" y="6668"/>
                    <a:pt x="10280" y="6668"/>
                  </a:cubicBezTo>
                  <a:cubicBezTo>
                    <a:pt x="10586" y="6668"/>
                    <a:pt x="10705" y="6575"/>
                    <a:pt x="10706" y="6575"/>
                  </a:cubicBezTo>
                  <a:lnTo>
                    <a:pt x="10706" y="6575"/>
                  </a:lnTo>
                  <a:cubicBezTo>
                    <a:pt x="10705" y="6575"/>
                    <a:pt x="9975" y="8127"/>
                    <a:pt x="11367" y="9108"/>
                  </a:cubicBezTo>
                  <a:cubicBezTo>
                    <a:pt x="11367" y="9108"/>
                    <a:pt x="11126" y="11302"/>
                    <a:pt x="11783" y="11302"/>
                  </a:cubicBezTo>
                  <a:cubicBezTo>
                    <a:pt x="11797" y="11302"/>
                    <a:pt x="11810" y="11301"/>
                    <a:pt x="11824" y="11299"/>
                  </a:cubicBezTo>
                  <a:cubicBezTo>
                    <a:pt x="12554" y="11185"/>
                    <a:pt x="12897" y="9907"/>
                    <a:pt x="12897" y="9907"/>
                  </a:cubicBezTo>
                  <a:cubicBezTo>
                    <a:pt x="12897" y="9907"/>
                    <a:pt x="13392" y="10200"/>
                    <a:pt x="14085" y="10200"/>
                  </a:cubicBezTo>
                  <a:cubicBezTo>
                    <a:pt x="14486" y="10200"/>
                    <a:pt x="14954" y="10102"/>
                    <a:pt x="15430" y="9793"/>
                  </a:cubicBezTo>
                  <a:cubicBezTo>
                    <a:pt x="15613" y="9679"/>
                    <a:pt x="15796" y="9542"/>
                    <a:pt x="15932" y="9382"/>
                  </a:cubicBezTo>
                  <a:cubicBezTo>
                    <a:pt x="15587" y="9136"/>
                    <a:pt x="15249" y="9049"/>
                    <a:pt x="14943" y="9049"/>
                  </a:cubicBezTo>
                  <a:cubicBezTo>
                    <a:pt x="14200" y="9049"/>
                    <a:pt x="13650" y="9565"/>
                    <a:pt x="13650" y="9565"/>
                  </a:cubicBezTo>
                  <a:cubicBezTo>
                    <a:pt x="13650" y="9565"/>
                    <a:pt x="16435" y="4452"/>
                    <a:pt x="11619" y="1233"/>
                  </a:cubicBezTo>
                  <a:cubicBezTo>
                    <a:pt x="11619" y="1233"/>
                    <a:pt x="9961" y="0"/>
                    <a:pt x="716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0" name="Google Shape;6450;p74"/>
            <p:cNvSpPr/>
            <p:nvPr/>
          </p:nvSpPr>
          <p:spPr>
            <a:xfrm>
              <a:off x="5823675" y="2552675"/>
              <a:ext cx="3450" cy="6300"/>
            </a:xfrm>
            <a:custGeom>
              <a:avLst/>
              <a:gdLst/>
              <a:ahLst/>
              <a:cxnLst/>
              <a:rect l="l" t="t" r="r" b="b"/>
              <a:pathLst>
                <a:path w="138" h="252" extrusionOk="0">
                  <a:moveTo>
                    <a:pt x="137" y="0"/>
                  </a:moveTo>
                  <a:lnTo>
                    <a:pt x="137" y="0"/>
                  </a:lnTo>
                  <a:cubicBezTo>
                    <a:pt x="92" y="91"/>
                    <a:pt x="46" y="160"/>
                    <a:pt x="0" y="251"/>
                  </a:cubicBezTo>
                  <a:cubicBezTo>
                    <a:pt x="46" y="251"/>
                    <a:pt x="92" y="160"/>
                    <a:pt x="137" y="0"/>
                  </a:cubicBezTo>
                  <a:close/>
                </a:path>
              </a:pathLst>
            </a:custGeom>
            <a:solidFill>
              <a:srgbClr val="F171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1" name="Google Shape;6451;p74"/>
            <p:cNvSpPr/>
            <p:nvPr/>
          </p:nvSpPr>
          <p:spPr>
            <a:xfrm>
              <a:off x="5788875" y="2258600"/>
              <a:ext cx="487900" cy="352400"/>
            </a:xfrm>
            <a:custGeom>
              <a:avLst/>
              <a:gdLst/>
              <a:ahLst/>
              <a:cxnLst/>
              <a:rect l="l" t="t" r="r" b="b"/>
              <a:pathLst>
                <a:path w="19516" h="14096" extrusionOk="0">
                  <a:moveTo>
                    <a:pt x="5834" y="1"/>
                  </a:moveTo>
                  <a:cubicBezTo>
                    <a:pt x="5775" y="1"/>
                    <a:pt x="5717" y="3"/>
                    <a:pt x="5661" y="8"/>
                  </a:cubicBezTo>
                  <a:cubicBezTo>
                    <a:pt x="3926" y="145"/>
                    <a:pt x="2283" y="1378"/>
                    <a:pt x="2351" y="3637"/>
                  </a:cubicBezTo>
                  <a:cubicBezTo>
                    <a:pt x="2351" y="3637"/>
                    <a:pt x="662" y="3888"/>
                    <a:pt x="320" y="5600"/>
                  </a:cubicBezTo>
                  <a:cubicBezTo>
                    <a:pt x="0" y="7312"/>
                    <a:pt x="1415" y="7814"/>
                    <a:pt x="1415" y="7814"/>
                  </a:cubicBezTo>
                  <a:cubicBezTo>
                    <a:pt x="1415" y="7814"/>
                    <a:pt x="548" y="8819"/>
                    <a:pt x="1096" y="9686"/>
                  </a:cubicBezTo>
                  <a:cubicBezTo>
                    <a:pt x="1621" y="10576"/>
                    <a:pt x="1666" y="11192"/>
                    <a:pt x="1666" y="11192"/>
                  </a:cubicBezTo>
                  <a:cubicBezTo>
                    <a:pt x="1666" y="11192"/>
                    <a:pt x="1392" y="11626"/>
                    <a:pt x="1643" y="11672"/>
                  </a:cubicBezTo>
                  <a:cubicBezTo>
                    <a:pt x="1644" y="11672"/>
                    <a:pt x="1645" y="11672"/>
                    <a:pt x="1646" y="11672"/>
                  </a:cubicBezTo>
                  <a:cubicBezTo>
                    <a:pt x="1897" y="11672"/>
                    <a:pt x="2283" y="8451"/>
                    <a:pt x="2351" y="7837"/>
                  </a:cubicBezTo>
                  <a:cubicBezTo>
                    <a:pt x="2351" y="7837"/>
                    <a:pt x="3835" y="7563"/>
                    <a:pt x="4816" y="6353"/>
                  </a:cubicBezTo>
                  <a:cubicBezTo>
                    <a:pt x="4816" y="6353"/>
                    <a:pt x="5227" y="7746"/>
                    <a:pt x="7213" y="8179"/>
                  </a:cubicBezTo>
                  <a:cubicBezTo>
                    <a:pt x="7557" y="8254"/>
                    <a:pt x="7862" y="8284"/>
                    <a:pt x="8131" y="8284"/>
                  </a:cubicBezTo>
                  <a:cubicBezTo>
                    <a:pt x="9436" y="8284"/>
                    <a:pt x="9906" y="7563"/>
                    <a:pt x="9906" y="7563"/>
                  </a:cubicBezTo>
                  <a:cubicBezTo>
                    <a:pt x="9906" y="7563"/>
                    <a:pt x="10911" y="8978"/>
                    <a:pt x="11869" y="9298"/>
                  </a:cubicBezTo>
                  <a:cubicBezTo>
                    <a:pt x="12233" y="9422"/>
                    <a:pt x="12504" y="9460"/>
                    <a:pt x="12699" y="9460"/>
                  </a:cubicBezTo>
                  <a:cubicBezTo>
                    <a:pt x="13005" y="9460"/>
                    <a:pt x="13125" y="9366"/>
                    <a:pt x="13125" y="9366"/>
                  </a:cubicBezTo>
                  <a:lnTo>
                    <a:pt x="13125" y="9366"/>
                  </a:lnTo>
                  <a:cubicBezTo>
                    <a:pt x="13125" y="9367"/>
                    <a:pt x="12417" y="10919"/>
                    <a:pt x="13787" y="11900"/>
                  </a:cubicBezTo>
                  <a:cubicBezTo>
                    <a:pt x="13787" y="11900"/>
                    <a:pt x="13547" y="14095"/>
                    <a:pt x="14215" y="14095"/>
                  </a:cubicBezTo>
                  <a:cubicBezTo>
                    <a:pt x="14231" y="14095"/>
                    <a:pt x="14248" y="14094"/>
                    <a:pt x="14266" y="14091"/>
                  </a:cubicBezTo>
                  <a:cubicBezTo>
                    <a:pt x="14973" y="13977"/>
                    <a:pt x="15316" y="12699"/>
                    <a:pt x="15316" y="12699"/>
                  </a:cubicBezTo>
                  <a:cubicBezTo>
                    <a:pt x="15316" y="12699"/>
                    <a:pt x="15821" y="12998"/>
                    <a:pt x="16525" y="12998"/>
                  </a:cubicBezTo>
                  <a:cubicBezTo>
                    <a:pt x="16922" y="12998"/>
                    <a:pt x="17381" y="12903"/>
                    <a:pt x="17849" y="12608"/>
                  </a:cubicBezTo>
                  <a:cubicBezTo>
                    <a:pt x="19150" y="11763"/>
                    <a:pt x="19310" y="10028"/>
                    <a:pt x="18100" y="9435"/>
                  </a:cubicBezTo>
                  <a:cubicBezTo>
                    <a:pt x="18100" y="9435"/>
                    <a:pt x="19516" y="6856"/>
                    <a:pt x="17849" y="5189"/>
                  </a:cubicBezTo>
                  <a:cubicBezTo>
                    <a:pt x="16999" y="4339"/>
                    <a:pt x="16297" y="4131"/>
                    <a:pt x="15814" y="4131"/>
                  </a:cubicBezTo>
                  <a:cubicBezTo>
                    <a:pt x="15350" y="4131"/>
                    <a:pt x="15088" y="4322"/>
                    <a:pt x="15088" y="4322"/>
                  </a:cubicBezTo>
                  <a:cubicBezTo>
                    <a:pt x="15088" y="4322"/>
                    <a:pt x="13832" y="1035"/>
                    <a:pt x="11892" y="556"/>
                  </a:cubicBezTo>
                  <a:cubicBezTo>
                    <a:pt x="11639" y="493"/>
                    <a:pt x="11413" y="465"/>
                    <a:pt x="11213" y="465"/>
                  </a:cubicBezTo>
                  <a:cubicBezTo>
                    <a:pt x="9896" y="465"/>
                    <a:pt x="9655" y="1651"/>
                    <a:pt x="9655" y="1651"/>
                  </a:cubicBezTo>
                  <a:cubicBezTo>
                    <a:pt x="9655" y="1651"/>
                    <a:pt x="7369" y="1"/>
                    <a:pt x="583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2" name="Google Shape;6452;p74"/>
            <p:cNvSpPr/>
            <p:nvPr/>
          </p:nvSpPr>
          <p:spPr>
            <a:xfrm>
              <a:off x="5788875" y="2363775"/>
              <a:ext cx="484475" cy="247225"/>
            </a:xfrm>
            <a:custGeom>
              <a:avLst/>
              <a:gdLst/>
              <a:ahLst/>
              <a:cxnLst/>
              <a:rect l="l" t="t" r="r" b="b"/>
              <a:pathLst>
                <a:path w="19379" h="9889" extrusionOk="0">
                  <a:moveTo>
                    <a:pt x="5432" y="1"/>
                  </a:moveTo>
                  <a:cubicBezTo>
                    <a:pt x="5432" y="1"/>
                    <a:pt x="4051" y="1398"/>
                    <a:pt x="2639" y="1398"/>
                  </a:cubicBezTo>
                  <a:cubicBezTo>
                    <a:pt x="2358" y="1398"/>
                    <a:pt x="2076" y="1343"/>
                    <a:pt x="1803" y="1211"/>
                  </a:cubicBezTo>
                  <a:cubicBezTo>
                    <a:pt x="1278" y="960"/>
                    <a:pt x="1050" y="572"/>
                    <a:pt x="936" y="183"/>
                  </a:cubicBezTo>
                  <a:cubicBezTo>
                    <a:pt x="662" y="457"/>
                    <a:pt x="434" y="845"/>
                    <a:pt x="320" y="1393"/>
                  </a:cubicBezTo>
                  <a:cubicBezTo>
                    <a:pt x="0" y="3105"/>
                    <a:pt x="1415" y="3607"/>
                    <a:pt x="1415" y="3607"/>
                  </a:cubicBezTo>
                  <a:cubicBezTo>
                    <a:pt x="1415" y="3607"/>
                    <a:pt x="548" y="4612"/>
                    <a:pt x="1096" y="5479"/>
                  </a:cubicBezTo>
                  <a:cubicBezTo>
                    <a:pt x="1621" y="6369"/>
                    <a:pt x="1666" y="6985"/>
                    <a:pt x="1666" y="6985"/>
                  </a:cubicBezTo>
                  <a:cubicBezTo>
                    <a:pt x="1666" y="6985"/>
                    <a:pt x="1392" y="7419"/>
                    <a:pt x="1643" y="7465"/>
                  </a:cubicBezTo>
                  <a:cubicBezTo>
                    <a:pt x="1644" y="7465"/>
                    <a:pt x="1645" y="7465"/>
                    <a:pt x="1646" y="7465"/>
                  </a:cubicBezTo>
                  <a:cubicBezTo>
                    <a:pt x="1897" y="7465"/>
                    <a:pt x="2283" y="4244"/>
                    <a:pt x="2351" y="3630"/>
                  </a:cubicBezTo>
                  <a:cubicBezTo>
                    <a:pt x="2351" y="3630"/>
                    <a:pt x="3835" y="3356"/>
                    <a:pt x="4816" y="2146"/>
                  </a:cubicBezTo>
                  <a:cubicBezTo>
                    <a:pt x="4816" y="2146"/>
                    <a:pt x="5227" y="3539"/>
                    <a:pt x="7213" y="3972"/>
                  </a:cubicBezTo>
                  <a:cubicBezTo>
                    <a:pt x="7557" y="4047"/>
                    <a:pt x="7862" y="4077"/>
                    <a:pt x="8131" y="4077"/>
                  </a:cubicBezTo>
                  <a:cubicBezTo>
                    <a:pt x="9436" y="4077"/>
                    <a:pt x="9906" y="3356"/>
                    <a:pt x="9906" y="3356"/>
                  </a:cubicBezTo>
                  <a:cubicBezTo>
                    <a:pt x="9906" y="3356"/>
                    <a:pt x="10911" y="4771"/>
                    <a:pt x="11869" y="5091"/>
                  </a:cubicBezTo>
                  <a:cubicBezTo>
                    <a:pt x="12233" y="5215"/>
                    <a:pt x="12504" y="5253"/>
                    <a:pt x="12699" y="5253"/>
                  </a:cubicBezTo>
                  <a:cubicBezTo>
                    <a:pt x="13005" y="5253"/>
                    <a:pt x="13125" y="5159"/>
                    <a:pt x="13125" y="5159"/>
                  </a:cubicBezTo>
                  <a:lnTo>
                    <a:pt x="13125" y="5159"/>
                  </a:lnTo>
                  <a:cubicBezTo>
                    <a:pt x="13125" y="5160"/>
                    <a:pt x="12417" y="6712"/>
                    <a:pt x="13787" y="7693"/>
                  </a:cubicBezTo>
                  <a:cubicBezTo>
                    <a:pt x="13787" y="7693"/>
                    <a:pt x="13547" y="9888"/>
                    <a:pt x="14215" y="9888"/>
                  </a:cubicBezTo>
                  <a:cubicBezTo>
                    <a:pt x="14231" y="9888"/>
                    <a:pt x="14248" y="9887"/>
                    <a:pt x="14266" y="9884"/>
                  </a:cubicBezTo>
                  <a:cubicBezTo>
                    <a:pt x="14973" y="9770"/>
                    <a:pt x="15316" y="8492"/>
                    <a:pt x="15316" y="8492"/>
                  </a:cubicBezTo>
                  <a:cubicBezTo>
                    <a:pt x="15316" y="8492"/>
                    <a:pt x="15821" y="8791"/>
                    <a:pt x="16525" y="8791"/>
                  </a:cubicBezTo>
                  <a:cubicBezTo>
                    <a:pt x="16922" y="8791"/>
                    <a:pt x="17381" y="8696"/>
                    <a:pt x="17849" y="8401"/>
                  </a:cubicBezTo>
                  <a:cubicBezTo>
                    <a:pt x="19150" y="7556"/>
                    <a:pt x="19310" y="5821"/>
                    <a:pt x="18100" y="5228"/>
                  </a:cubicBezTo>
                  <a:cubicBezTo>
                    <a:pt x="18100" y="5228"/>
                    <a:pt x="19379" y="2923"/>
                    <a:pt x="18078" y="1256"/>
                  </a:cubicBezTo>
                  <a:lnTo>
                    <a:pt x="18078" y="1256"/>
                  </a:lnTo>
                  <a:cubicBezTo>
                    <a:pt x="18616" y="2830"/>
                    <a:pt x="17576" y="5852"/>
                    <a:pt x="16185" y="5852"/>
                  </a:cubicBezTo>
                  <a:cubicBezTo>
                    <a:pt x="16043" y="5852"/>
                    <a:pt x="15897" y="5820"/>
                    <a:pt x="15749" y="5753"/>
                  </a:cubicBezTo>
                  <a:cubicBezTo>
                    <a:pt x="13992" y="4954"/>
                    <a:pt x="15019" y="2831"/>
                    <a:pt x="15019" y="2831"/>
                  </a:cubicBezTo>
                  <a:lnTo>
                    <a:pt x="15019" y="2831"/>
                  </a:lnTo>
                  <a:cubicBezTo>
                    <a:pt x="15019" y="2831"/>
                    <a:pt x="14301" y="3340"/>
                    <a:pt x="13204" y="3340"/>
                  </a:cubicBezTo>
                  <a:cubicBezTo>
                    <a:pt x="12946" y="3340"/>
                    <a:pt x="12667" y="3312"/>
                    <a:pt x="12371" y="3242"/>
                  </a:cubicBezTo>
                  <a:cubicBezTo>
                    <a:pt x="10819" y="2877"/>
                    <a:pt x="10911" y="1097"/>
                    <a:pt x="10911" y="1097"/>
                  </a:cubicBezTo>
                  <a:lnTo>
                    <a:pt x="10911" y="1097"/>
                  </a:lnTo>
                  <a:cubicBezTo>
                    <a:pt x="10910" y="1097"/>
                    <a:pt x="9326" y="2377"/>
                    <a:pt x="7406" y="2377"/>
                  </a:cubicBezTo>
                  <a:cubicBezTo>
                    <a:pt x="7357" y="2377"/>
                    <a:pt x="7308" y="2376"/>
                    <a:pt x="7258" y="2375"/>
                  </a:cubicBezTo>
                  <a:cubicBezTo>
                    <a:pt x="5250" y="2306"/>
                    <a:pt x="5432" y="1"/>
                    <a:pt x="543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3" name="Google Shape;6453;p74"/>
            <p:cNvSpPr/>
            <p:nvPr/>
          </p:nvSpPr>
          <p:spPr>
            <a:xfrm>
              <a:off x="5906425" y="2382475"/>
              <a:ext cx="135825" cy="85150"/>
            </a:xfrm>
            <a:custGeom>
              <a:avLst/>
              <a:gdLst/>
              <a:ahLst/>
              <a:cxnLst/>
              <a:rect l="l" t="t" r="r" b="b"/>
              <a:pathLst>
                <a:path w="5433" h="3406" extrusionOk="0">
                  <a:moveTo>
                    <a:pt x="430" y="0"/>
                  </a:moveTo>
                  <a:cubicBezTo>
                    <a:pt x="417" y="0"/>
                    <a:pt x="372" y="45"/>
                    <a:pt x="297" y="120"/>
                  </a:cubicBezTo>
                  <a:cubicBezTo>
                    <a:pt x="251" y="143"/>
                    <a:pt x="228" y="212"/>
                    <a:pt x="183" y="280"/>
                  </a:cubicBezTo>
                  <a:cubicBezTo>
                    <a:pt x="137" y="349"/>
                    <a:pt x="114" y="417"/>
                    <a:pt x="69" y="508"/>
                  </a:cubicBezTo>
                  <a:cubicBezTo>
                    <a:pt x="23" y="714"/>
                    <a:pt x="0" y="942"/>
                    <a:pt x="46" y="1193"/>
                  </a:cubicBezTo>
                  <a:cubicBezTo>
                    <a:pt x="114" y="1421"/>
                    <a:pt x="205" y="1672"/>
                    <a:pt x="342" y="1901"/>
                  </a:cubicBezTo>
                  <a:cubicBezTo>
                    <a:pt x="593" y="2357"/>
                    <a:pt x="982" y="2722"/>
                    <a:pt x="1301" y="2951"/>
                  </a:cubicBezTo>
                  <a:cubicBezTo>
                    <a:pt x="1370" y="2996"/>
                    <a:pt x="1461" y="3042"/>
                    <a:pt x="1529" y="3088"/>
                  </a:cubicBezTo>
                  <a:cubicBezTo>
                    <a:pt x="1598" y="3110"/>
                    <a:pt x="1666" y="3156"/>
                    <a:pt x="1712" y="3179"/>
                  </a:cubicBezTo>
                  <a:cubicBezTo>
                    <a:pt x="1780" y="3202"/>
                    <a:pt x="1826" y="3224"/>
                    <a:pt x="1849" y="3224"/>
                  </a:cubicBezTo>
                  <a:cubicBezTo>
                    <a:pt x="1872" y="3247"/>
                    <a:pt x="1895" y="3247"/>
                    <a:pt x="1895" y="3247"/>
                  </a:cubicBezTo>
                  <a:cubicBezTo>
                    <a:pt x="1895" y="3247"/>
                    <a:pt x="1963" y="3247"/>
                    <a:pt x="2054" y="3293"/>
                  </a:cubicBezTo>
                  <a:cubicBezTo>
                    <a:pt x="2123" y="3293"/>
                    <a:pt x="2191" y="3316"/>
                    <a:pt x="2260" y="3339"/>
                  </a:cubicBezTo>
                  <a:cubicBezTo>
                    <a:pt x="2351" y="3361"/>
                    <a:pt x="2442" y="3361"/>
                    <a:pt x="2534" y="3384"/>
                  </a:cubicBezTo>
                  <a:cubicBezTo>
                    <a:pt x="2651" y="3398"/>
                    <a:pt x="2781" y="3406"/>
                    <a:pt x="2919" y="3406"/>
                  </a:cubicBezTo>
                  <a:cubicBezTo>
                    <a:pt x="3237" y="3406"/>
                    <a:pt x="3599" y="3366"/>
                    <a:pt x="3949" y="3270"/>
                  </a:cubicBezTo>
                  <a:lnTo>
                    <a:pt x="4131" y="3224"/>
                  </a:lnTo>
                  <a:cubicBezTo>
                    <a:pt x="4200" y="3202"/>
                    <a:pt x="4268" y="3179"/>
                    <a:pt x="4314" y="3133"/>
                  </a:cubicBezTo>
                  <a:cubicBezTo>
                    <a:pt x="4428" y="3088"/>
                    <a:pt x="4542" y="3042"/>
                    <a:pt x="4656" y="2996"/>
                  </a:cubicBezTo>
                  <a:cubicBezTo>
                    <a:pt x="4885" y="2882"/>
                    <a:pt x="5067" y="2722"/>
                    <a:pt x="5159" y="2540"/>
                  </a:cubicBezTo>
                  <a:cubicBezTo>
                    <a:pt x="5273" y="2380"/>
                    <a:pt x="5318" y="2220"/>
                    <a:pt x="5364" y="2129"/>
                  </a:cubicBezTo>
                  <a:cubicBezTo>
                    <a:pt x="5410" y="2015"/>
                    <a:pt x="5432" y="1969"/>
                    <a:pt x="5410" y="1946"/>
                  </a:cubicBezTo>
                  <a:lnTo>
                    <a:pt x="5410" y="1946"/>
                  </a:lnTo>
                  <a:cubicBezTo>
                    <a:pt x="5410" y="1946"/>
                    <a:pt x="5387" y="2015"/>
                    <a:pt x="5341" y="2106"/>
                  </a:cubicBezTo>
                  <a:cubicBezTo>
                    <a:pt x="5273" y="2197"/>
                    <a:pt x="5204" y="2357"/>
                    <a:pt x="5090" y="2494"/>
                  </a:cubicBezTo>
                  <a:cubicBezTo>
                    <a:pt x="4976" y="2654"/>
                    <a:pt x="4816" y="2791"/>
                    <a:pt x="4611" y="2882"/>
                  </a:cubicBezTo>
                  <a:cubicBezTo>
                    <a:pt x="4497" y="2928"/>
                    <a:pt x="4383" y="2973"/>
                    <a:pt x="4268" y="3019"/>
                  </a:cubicBezTo>
                  <a:cubicBezTo>
                    <a:pt x="4223" y="3042"/>
                    <a:pt x="4154" y="3065"/>
                    <a:pt x="4109" y="3088"/>
                  </a:cubicBezTo>
                  <a:lnTo>
                    <a:pt x="3926" y="3133"/>
                  </a:lnTo>
                  <a:cubicBezTo>
                    <a:pt x="3618" y="3203"/>
                    <a:pt x="3311" y="3230"/>
                    <a:pt x="3035" y="3230"/>
                  </a:cubicBezTo>
                  <a:cubicBezTo>
                    <a:pt x="2860" y="3230"/>
                    <a:pt x="2698" y="3219"/>
                    <a:pt x="2556" y="3202"/>
                  </a:cubicBezTo>
                  <a:cubicBezTo>
                    <a:pt x="2465" y="3179"/>
                    <a:pt x="2374" y="3156"/>
                    <a:pt x="2305" y="3156"/>
                  </a:cubicBezTo>
                  <a:cubicBezTo>
                    <a:pt x="2237" y="3133"/>
                    <a:pt x="2168" y="3110"/>
                    <a:pt x="2123" y="3088"/>
                  </a:cubicBezTo>
                  <a:cubicBezTo>
                    <a:pt x="2009" y="3065"/>
                    <a:pt x="1963" y="3042"/>
                    <a:pt x="1963" y="3042"/>
                  </a:cubicBezTo>
                  <a:lnTo>
                    <a:pt x="1917" y="3042"/>
                  </a:lnTo>
                  <a:cubicBezTo>
                    <a:pt x="1895" y="3019"/>
                    <a:pt x="1849" y="2996"/>
                    <a:pt x="1803" y="2996"/>
                  </a:cubicBezTo>
                  <a:cubicBezTo>
                    <a:pt x="1758" y="2973"/>
                    <a:pt x="1689" y="2951"/>
                    <a:pt x="1621" y="2905"/>
                  </a:cubicBezTo>
                  <a:cubicBezTo>
                    <a:pt x="1552" y="2882"/>
                    <a:pt x="1484" y="2836"/>
                    <a:pt x="1392" y="2791"/>
                  </a:cubicBezTo>
                  <a:cubicBezTo>
                    <a:pt x="1096" y="2585"/>
                    <a:pt x="730" y="2243"/>
                    <a:pt x="457" y="1832"/>
                  </a:cubicBezTo>
                  <a:cubicBezTo>
                    <a:pt x="320" y="1604"/>
                    <a:pt x="228" y="1376"/>
                    <a:pt x="160" y="1170"/>
                  </a:cubicBezTo>
                  <a:cubicBezTo>
                    <a:pt x="91" y="942"/>
                    <a:pt x="114" y="714"/>
                    <a:pt x="137" y="531"/>
                  </a:cubicBezTo>
                  <a:cubicBezTo>
                    <a:pt x="251" y="189"/>
                    <a:pt x="457" y="6"/>
                    <a:pt x="434" y="6"/>
                  </a:cubicBezTo>
                  <a:cubicBezTo>
                    <a:pt x="434" y="2"/>
                    <a:pt x="432" y="0"/>
                    <a:pt x="43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4" name="Google Shape;6454;p74"/>
            <p:cNvSpPr/>
            <p:nvPr/>
          </p:nvSpPr>
          <p:spPr>
            <a:xfrm>
              <a:off x="6036525" y="2443100"/>
              <a:ext cx="101600" cy="51500"/>
            </a:xfrm>
            <a:custGeom>
              <a:avLst/>
              <a:gdLst/>
              <a:ahLst/>
              <a:cxnLst/>
              <a:rect l="l" t="t" r="r" b="b"/>
              <a:pathLst>
                <a:path w="4064" h="2060" extrusionOk="0">
                  <a:moveTo>
                    <a:pt x="0" y="1"/>
                  </a:moveTo>
                  <a:cubicBezTo>
                    <a:pt x="0" y="1"/>
                    <a:pt x="0" y="23"/>
                    <a:pt x="23" y="92"/>
                  </a:cubicBezTo>
                  <a:cubicBezTo>
                    <a:pt x="23" y="160"/>
                    <a:pt x="46" y="275"/>
                    <a:pt x="92" y="366"/>
                  </a:cubicBezTo>
                  <a:cubicBezTo>
                    <a:pt x="183" y="594"/>
                    <a:pt x="388" y="868"/>
                    <a:pt x="594" y="1096"/>
                  </a:cubicBezTo>
                  <a:cubicBezTo>
                    <a:pt x="822" y="1324"/>
                    <a:pt x="1073" y="1507"/>
                    <a:pt x="1278" y="1644"/>
                  </a:cubicBezTo>
                  <a:cubicBezTo>
                    <a:pt x="1393" y="1712"/>
                    <a:pt x="1484" y="1735"/>
                    <a:pt x="1530" y="1781"/>
                  </a:cubicBezTo>
                  <a:cubicBezTo>
                    <a:pt x="1598" y="1804"/>
                    <a:pt x="1644" y="1827"/>
                    <a:pt x="1644" y="1827"/>
                  </a:cubicBezTo>
                  <a:cubicBezTo>
                    <a:pt x="1644" y="1827"/>
                    <a:pt x="1666" y="1849"/>
                    <a:pt x="1735" y="1872"/>
                  </a:cubicBezTo>
                  <a:cubicBezTo>
                    <a:pt x="1803" y="1872"/>
                    <a:pt x="1895" y="1918"/>
                    <a:pt x="2032" y="1964"/>
                  </a:cubicBezTo>
                  <a:cubicBezTo>
                    <a:pt x="2229" y="2003"/>
                    <a:pt x="2494" y="2059"/>
                    <a:pt x="2768" y="2059"/>
                  </a:cubicBezTo>
                  <a:cubicBezTo>
                    <a:pt x="2812" y="2059"/>
                    <a:pt x="2855" y="2058"/>
                    <a:pt x="2899" y="2055"/>
                  </a:cubicBezTo>
                  <a:cubicBezTo>
                    <a:pt x="3219" y="2032"/>
                    <a:pt x="3538" y="1964"/>
                    <a:pt x="3744" y="1827"/>
                  </a:cubicBezTo>
                  <a:cubicBezTo>
                    <a:pt x="3858" y="1781"/>
                    <a:pt x="3926" y="1690"/>
                    <a:pt x="3972" y="1644"/>
                  </a:cubicBezTo>
                  <a:cubicBezTo>
                    <a:pt x="4017" y="1598"/>
                    <a:pt x="4063" y="1576"/>
                    <a:pt x="4063" y="1576"/>
                  </a:cubicBezTo>
                  <a:cubicBezTo>
                    <a:pt x="4040" y="1576"/>
                    <a:pt x="4017" y="1576"/>
                    <a:pt x="3949" y="1621"/>
                  </a:cubicBezTo>
                  <a:cubicBezTo>
                    <a:pt x="3881" y="1644"/>
                    <a:pt x="3812" y="1712"/>
                    <a:pt x="3698" y="1758"/>
                  </a:cubicBezTo>
                  <a:cubicBezTo>
                    <a:pt x="3492" y="1849"/>
                    <a:pt x="3196" y="1895"/>
                    <a:pt x="2899" y="1918"/>
                  </a:cubicBezTo>
                  <a:cubicBezTo>
                    <a:pt x="2579" y="1918"/>
                    <a:pt x="2283" y="1827"/>
                    <a:pt x="2077" y="1781"/>
                  </a:cubicBezTo>
                  <a:cubicBezTo>
                    <a:pt x="1963" y="1735"/>
                    <a:pt x="1872" y="1690"/>
                    <a:pt x="1826" y="1667"/>
                  </a:cubicBezTo>
                  <a:cubicBezTo>
                    <a:pt x="1758" y="1644"/>
                    <a:pt x="1712" y="1644"/>
                    <a:pt x="1712" y="1644"/>
                  </a:cubicBezTo>
                  <a:cubicBezTo>
                    <a:pt x="1712" y="1644"/>
                    <a:pt x="1689" y="1621"/>
                    <a:pt x="1621" y="1598"/>
                  </a:cubicBezTo>
                  <a:cubicBezTo>
                    <a:pt x="1575" y="1553"/>
                    <a:pt x="1484" y="1530"/>
                    <a:pt x="1370" y="1461"/>
                  </a:cubicBezTo>
                  <a:cubicBezTo>
                    <a:pt x="1187" y="1370"/>
                    <a:pt x="913" y="1188"/>
                    <a:pt x="685" y="982"/>
                  </a:cubicBezTo>
                  <a:cubicBezTo>
                    <a:pt x="480" y="777"/>
                    <a:pt x="274" y="548"/>
                    <a:pt x="183" y="343"/>
                  </a:cubicBezTo>
                  <a:cubicBezTo>
                    <a:pt x="114" y="252"/>
                    <a:pt x="92" y="160"/>
                    <a:pt x="46" y="92"/>
                  </a:cubicBezTo>
                  <a:cubicBezTo>
                    <a:pt x="23" y="23"/>
                    <a:pt x="0" y="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5" name="Google Shape;6455;p74"/>
            <p:cNvSpPr/>
            <p:nvPr/>
          </p:nvSpPr>
          <p:spPr>
            <a:xfrm>
              <a:off x="5847075" y="2255700"/>
              <a:ext cx="196325" cy="114950"/>
            </a:xfrm>
            <a:custGeom>
              <a:avLst/>
              <a:gdLst/>
              <a:ahLst/>
              <a:cxnLst/>
              <a:rect l="l" t="t" r="r" b="b"/>
              <a:pathLst>
                <a:path w="7853" h="4598" extrusionOk="0">
                  <a:moveTo>
                    <a:pt x="3175" y="0"/>
                  </a:moveTo>
                  <a:cubicBezTo>
                    <a:pt x="3115" y="0"/>
                    <a:pt x="3060" y="3"/>
                    <a:pt x="3013" y="10"/>
                  </a:cubicBezTo>
                  <a:cubicBezTo>
                    <a:pt x="2853" y="33"/>
                    <a:pt x="2762" y="33"/>
                    <a:pt x="2762" y="33"/>
                  </a:cubicBezTo>
                  <a:cubicBezTo>
                    <a:pt x="2762" y="33"/>
                    <a:pt x="2716" y="33"/>
                    <a:pt x="2694" y="56"/>
                  </a:cubicBezTo>
                  <a:cubicBezTo>
                    <a:pt x="2648" y="56"/>
                    <a:pt x="2579" y="78"/>
                    <a:pt x="2488" y="101"/>
                  </a:cubicBezTo>
                  <a:cubicBezTo>
                    <a:pt x="2328" y="124"/>
                    <a:pt x="2123" y="215"/>
                    <a:pt x="1849" y="329"/>
                  </a:cubicBezTo>
                  <a:cubicBezTo>
                    <a:pt x="1735" y="398"/>
                    <a:pt x="1598" y="489"/>
                    <a:pt x="1461" y="581"/>
                  </a:cubicBezTo>
                  <a:cubicBezTo>
                    <a:pt x="1347" y="672"/>
                    <a:pt x="1210" y="786"/>
                    <a:pt x="1073" y="900"/>
                  </a:cubicBezTo>
                  <a:cubicBezTo>
                    <a:pt x="959" y="1037"/>
                    <a:pt x="822" y="1151"/>
                    <a:pt x="708" y="1311"/>
                  </a:cubicBezTo>
                  <a:cubicBezTo>
                    <a:pt x="594" y="1448"/>
                    <a:pt x="502" y="1608"/>
                    <a:pt x="411" y="1790"/>
                  </a:cubicBezTo>
                  <a:cubicBezTo>
                    <a:pt x="69" y="2452"/>
                    <a:pt x="0" y="3251"/>
                    <a:pt x="137" y="3776"/>
                  </a:cubicBezTo>
                  <a:cubicBezTo>
                    <a:pt x="206" y="4073"/>
                    <a:pt x="297" y="4278"/>
                    <a:pt x="388" y="4415"/>
                  </a:cubicBezTo>
                  <a:cubicBezTo>
                    <a:pt x="434" y="4484"/>
                    <a:pt x="480" y="4529"/>
                    <a:pt x="502" y="4552"/>
                  </a:cubicBezTo>
                  <a:cubicBezTo>
                    <a:pt x="525" y="4598"/>
                    <a:pt x="548" y="4598"/>
                    <a:pt x="548" y="4598"/>
                  </a:cubicBezTo>
                  <a:cubicBezTo>
                    <a:pt x="571" y="4598"/>
                    <a:pt x="297" y="4324"/>
                    <a:pt x="206" y="3776"/>
                  </a:cubicBezTo>
                  <a:cubicBezTo>
                    <a:pt x="114" y="3251"/>
                    <a:pt x="206" y="2475"/>
                    <a:pt x="548" y="1859"/>
                  </a:cubicBezTo>
                  <a:cubicBezTo>
                    <a:pt x="616" y="1699"/>
                    <a:pt x="708" y="1539"/>
                    <a:pt x="822" y="1402"/>
                  </a:cubicBezTo>
                  <a:cubicBezTo>
                    <a:pt x="936" y="1265"/>
                    <a:pt x="1073" y="1151"/>
                    <a:pt x="1187" y="1037"/>
                  </a:cubicBezTo>
                  <a:cubicBezTo>
                    <a:pt x="1324" y="923"/>
                    <a:pt x="1438" y="809"/>
                    <a:pt x="1575" y="717"/>
                  </a:cubicBezTo>
                  <a:cubicBezTo>
                    <a:pt x="1689" y="649"/>
                    <a:pt x="1826" y="581"/>
                    <a:pt x="1940" y="512"/>
                  </a:cubicBezTo>
                  <a:cubicBezTo>
                    <a:pt x="2191" y="398"/>
                    <a:pt x="2397" y="307"/>
                    <a:pt x="2534" y="284"/>
                  </a:cubicBezTo>
                  <a:cubicBezTo>
                    <a:pt x="2625" y="261"/>
                    <a:pt x="2671" y="261"/>
                    <a:pt x="2716" y="238"/>
                  </a:cubicBezTo>
                  <a:lnTo>
                    <a:pt x="2785" y="238"/>
                  </a:lnTo>
                  <a:cubicBezTo>
                    <a:pt x="2785" y="238"/>
                    <a:pt x="2876" y="215"/>
                    <a:pt x="3036" y="215"/>
                  </a:cubicBezTo>
                  <a:cubicBezTo>
                    <a:pt x="3082" y="208"/>
                    <a:pt x="3137" y="205"/>
                    <a:pt x="3202" y="205"/>
                  </a:cubicBezTo>
                  <a:cubicBezTo>
                    <a:pt x="3330" y="205"/>
                    <a:pt x="3492" y="215"/>
                    <a:pt x="3675" y="215"/>
                  </a:cubicBezTo>
                  <a:cubicBezTo>
                    <a:pt x="4200" y="284"/>
                    <a:pt x="4908" y="512"/>
                    <a:pt x="5570" y="832"/>
                  </a:cubicBezTo>
                  <a:cubicBezTo>
                    <a:pt x="6232" y="1151"/>
                    <a:pt x="6848" y="1539"/>
                    <a:pt x="7259" y="1927"/>
                  </a:cubicBezTo>
                  <a:cubicBezTo>
                    <a:pt x="7634" y="2281"/>
                    <a:pt x="7817" y="2613"/>
                    <a:pt x="7849" y="2613"/>
                  </a:cubicBezTo>
                  <a:cubicBezTo>
                    <a:pt x="7851" y="2613"/>
                    <a:pt x="7851" y="2613"/>
                    <a:pt x="7852" y="2612"/>
                  </a:cubicBezTo>
                  <a:cubicBezTo>
                    <a:pt x="7852" y="2612"/>
                    <a:pt x="7806" y="2544"/>
                    <a:pt x="7738" y="2384"/>
                  </a:cubicBezTo>
                  <a:cubicBezTo>
                    <a:pt x="7647" y="2247"/>
                    <a:pt x="7510" y="2064"/>
                    <a:pt x="7304" y="1859"/>
                  </a:cubicBezTo>
                  <a:cubicBezTo>
                    <a:pt x="6916" y="1471"/>
                    <a:pt x="6300" y="1037"/>
                    <a:pt x="5638" y="695"/>
                  </a:cubicBezTo>
                  <a:cubicBezTo>
                    <a:pt x="4976" y="352"/>
                    <a:pt x="4269" y="124"/>
                    <a:pt x="3698" y="33"/>
                  </a:cubicBezTo>
                  <a:cubicBezTo>
                    <a:pt x="3504" y="17"/>
                    <a:pt x="3322" y="0"/>
                    <a:pt x="317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6" name="Google Shape;6456;p74"/>
            <p:cNvSpPr/>
            <p:nvPr/>
          </p:nvSpPr>
          <p:spPr>
            <a:xfrm>
              <a:off x="6204850" y="2382600"/>
              <a:ext cx="28000" cy="45350"/>
            </a:xfrm>
            <a:custGeom>
              <a:avLst/>
              <a:gdLst/>
              <a:ahLst/>
              <a:cxnLst/>
              <a:rect l="l" t="t" r="r" b="b"/>
              <a:pathLst>
                <a:path w="1120" h="1814" extrusionOk="0">
                  <a:moveTo>
                    <a:pt x="149" y="1"/>
                  </a:moveTo>
                  <a:cubicBezTo>
                    <a:pt x="127" y="1"/>
                    <a:pt x="108" y="8"/>
                    <a:pt x="92" y="24"/>
                  </a:cubicBezTo>
                  <a:cubicBezTo>
                    <a:pt x="1" y="92"/>
                    <a:pt x="24" y="275"/>
                    <a:pt x="115" y="435"/>
                  </a:cubicBezTo>
                  <a:cubicBezTo>
                    <a:pt x="185" y="558"/>
                    <a:pt x="283" y="640"/>
                    <a:pt x="365" y="640"/>
                  </a:cubicBezTo>
                  <a:cubicBezTo>
                    <a:pt x="390" y="640"/>
                    <a:pt x="413" y="633"/>
                    <a:pt x="434" y="617"/>
                  </a:cubicBezTo>
                  <a:cubicBezTo>
                    <a:pt x="503" y="549"/>
                    <a:pt x="503" y="366"/>
                    <a:pt x="412" y="207"/>
                  </a:cubicBezTo>
                  <a:cubicBezTo>
                    <a:pt x="324" y="83"/>
                    <a:pt x="222" y="1"/>
                    <a:pt x="149" y="1"/>
                  </a:cubicBezTo>
                  <a:close/>
                  <a:moveTo>
                    <a:pt x="610" y="915"/>
                  </a:moveTo>
                  <a:cubicBezTo>
                    <a:pt x="579" y="915"/>
                    <a:pt x="550" y="922"/>
                    <a:pt x="526" y="937"/>
                  </a:cubicBezTo>
                  <a:cubicBezTo>
                    <a:pt x="412" y="1028"/>
                    <a:pt x="434" y="1302"/>
                    <a:pt x="571" y="1530"/>
                  </a:cubicBezTo>
                  <a:cubicBezTo>
                    <a:pt x="676" y="1705"/>
                    <a:pt x="821" y="1813"/>
                    <a:pt x="935" y="1813"/>
                  </a:cubicBezTo>
                  <a:cubicBezTo>
                    <a:pt x="969" y="1813"/>
                    <a:pt x="1001" y="1803"/>
                    <a:pt x="1028" y="1781"/>
                  </a:cubicBezTo>
                  <a:cubicBezTo>
                    <a:pt x="1119" y="1690"/>
                    <a:pt x="1119" y="1439"/>
                    <a:pt x="982" y="1211"/>
                  </a:cubicBezTo>
                  <a:cubicBezTo>
                    <a:pt x="875" y="1014"/>
                    <a:pt x="725" y="915"/>
                    <a:pt x="610" y="91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7" name="Google Shape;6457;p74"/>
            <p:cNvSpPr/>
            <p:nvPr/>
          </p:nvSpPr>
          <p:spPr>
            <a:xfrm>
              <a:off x="4688125" y="3945000"/>
              <a:ext cx="4575" cy="16575"/>
            </a:xfrm>
            <a:custGeom>
              <a:avLst/>
              <a:gdLst/>
              <a:ahLst/>
              <a:cxnLst/>
              <a:rect l="l" t="t" r="r" b="b"/>
              <a:pathLst>
                <a:path w="183" h="663" extrusionOk="0">
                  <a:moveTo>
                    <a:pt x="0" y="1"/>
                  </a:moveTo>
                  <a:cubicBezTo>
                    <a:pt x="0" y="1"/>
                    <a:pt x="0" y="24"/>
                    <a:pt x="0" y="24"/>
                  </a:cubicBezTo>
                  <a:cubicBezTo>
                    <a:pt x="23" y="160"/>
                    <a:pt x="46" y="275"/>
                    <a:pt x="68" y="366"/>
                  </a:cubicBezTo>
                  <a:cubicBezTo>
                    <a:pt x="137" y="548"/>
                    <a:pt x="160" y="663"/>
                    <a:pt x="160" y="663"/>
                  </a:cubicBezTo>
                  <a:cubicBezTo>
                    <a:pt x="183" y="640"/>
                    <a:pt x="160" y="548"/>
                    <a:pt x="114" y="366"/>
                  </a:cubicBezTo>
                  <a:cubicBezTo>
                    <a:pt x="91" y="275"/>
                    <a:pt x="91" y="160"/>
                    <a:pt x="68" y="24"/>
                  </a:cubicBezTo>
                  <a:cubicBezTo>
                    <a:pt x="68" y="24"/>
                    <a:pt x="68" y="1"/>
                    <a:pt x="68" y="1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8" name="Google Shape;6458;p74"/>
            <p:cNvSpPr/>
            <p:nvPr/>
          </p:nvSpPr>
          <p:spPr>
            <a:xfrm>
              <a:off x="4781700" y="3534150"/>
              <a:ext cx="547250" cy="765250"/>
            </a:xfrm>
            <a:custGeom>
              <a:avLst/>
              <a:gdLst/>
              <a:ahLst/>
              <a:cxnLst/>
              <a:rect l="l" t="t" r="r" b="b"/>
              <a:pathLst>
                <a:path w="21890" h="30610" extrusionOk="0">
                  <a:moveTo>
                    <a:pt x="18329" y="2603"/>
                  </a:moveTo>
                  <a:lnTo>
                    <a:pt x="18329" y="2603"/>
                  </a:lnTo>
                  <a:cubicBezTo>
                    <a:pt x="18398" y="2648"/>
                    <a:pt x="18443" y="2694"/>
                    <a:pt x="18489" y="2717"/>
                  </a:cubicBezTo>
                  <a:cubicBezTo>
                    <a:pt x="18443" y="2694"/>
                    <a:pt x="18375" y="2648"/>
                    <a:pt x="18329" y="2603"/>
                  </a:cubicBezTo>
                  <a:close/>
                  <a:moveTo>
                    <a:pt x="18489" y="2740"/>
                  </a:moveTo>
                  <a:lnTo>
                    <a:pt x="18489" y="2740"/>
                  </a:lnTo>
                  <a:cubicBezTo>
                    <a:pt x="18580" y="2785"/>
                    <a:pt x="18626" y="2831"/>
                    <a:pt x="18626" y="2831"/>
                  </a:cubicBezTo>
                  <a:cubicBezTo>
                    <a:pt x="18626" y="2831"/>
                    <a:pt x="18763" y="2945"/>
                    <a:pt x="18945" y="3105"/>
                  </a:cubicBezTo>
                  <a:cubicBezTo>
                    <a:pt x="19037" y="3196"/>
                    <a:pt x="19128" y="3287"/>
                    <a:pt x="19219" y="3424"/>
                  </a:cubicBezTo>
                  <a:cubicBezTo>
                    <a:pt x="19333" y="3538"/>
                    <a:pt x="19448" y="3653"/>
                    <a:pt x="19562" y="3789"/>
                  </a:cubicBezTo>
                  <a:cubicBezTo>
                    <a:pt x="19653" y="3904"/>
                    <a:pt x="19767" y="4041"/>
                    <a:pt x="19767" y="4178"/>
                  </a:cubicBezTo>
                  <a:cubicBezTo>
                    <a:pt x="19767" y="4200"/>
                    <a:pt x="19767" y="4223"/>
                    <a:pt x="19767" y="4246"/>
                  </a:cubicBezTo>
                  <a:cubicBezTo>
                    <a:pt x="19744" y="4246"/>
                    <a:pt x="19744" y="4246"/>
                    <a:pt x="19744" y="4223"/>
                  </a:cubicBezTo>
                  <a:cubicBezTo>
                    <a:pt x="19744" y="4200"/>
                    <a:pt x="19744" y="4178"/>
                    <a:pt x="19744" y="4155"/>
                  </a:cubicBezTo>
                  <a:lnTo>
                    <a:pt x="19721" y="4155"/>
                  </a:lnTo>
                  <a:cubicBezTo>
                    <a:pt x="19721" y="4132"/>
                    <a:pt x="19721" y="4109"/>
                    <a:pt x="19699" y="4086"/>
                  </a:cubicBezTo>
                  <a:cubicBezTo>
                    <a:pt x="19699" y="4063"/>
                    <a:pt x="19699" y="4063"/>
                    <a:pt x="19699" y="4063"/>
                  </a:cubicBezTo>
                  <a:cubicBezTo>
                    <a:pt x="19676" y="4041"/>
                    <a:pt x="19676" y="4018"/>
                    <a:pt x="19653" y="3995"/>
                  </a:cubicBezTo>
                  <a:cubicBezTo>
                    <a:pt x="19653" y="3972"/>
                    <a:pt x="19653" y="3972"/>
                    <a:pt x="19630" y="3972"/>
                  </a:cubicBezTo>
                  <a:cubicBezTo>
                    <a:pt x="19630" y="3949"/>
                    <a:pt x="19607" y="3926"/>
                    <a:pt x="19584" y="3881"/>
                  </a:cubicBezTo>
                  <a:cubicBezTo>
                    <a:pt x="19562" y="3858"/>
                    <a:pt x="19539" y="3835"/>
                    <a:pt x="19516" y="3789"/>
                  </a:cubicBezTo>
                  <a:cubicBezTo>
                    <a:pt x="19493" y="3767"/>
                    <a:pt x="19470" y="3721"/>
                    <a:pt x="19448" y="3698"/>
                  </a:cubicBezTo>
                  <a:cubicBezTo>
                    <a:pt x="19288" y="3493"/>
                    <a:pt x="19082" y="3310"/>
                    <a:pt x="18991" y="3196"/>
                  </a:cubicBezTo>
                  <a:cubicBezTo>
                    <a:pt x="18831" y="3036"/>
                    <a:pt x="18671" y="2876"/>
                    <a:pt x="18489" y="2740"/>
                  </a:cubicBezTo>
                  <a:close/>
                  <a:moveTo>
                    <a:pt x="1403" y="16918"/>
                  </a:moveTo>
                  <a:cubicBezTo>
                    <a:pt x="2289" y="17235"/>
                    <a:pt x="3108" y="17417"/>
                    <a:pt x="3858" y="17507"/>
                  </a:cubicBezTo>
                  <a:lnTo>
                    <a:pt x="3835" y="17507"/>
                  </a:lnTo>
                  <a:cubicBezTo>
                    <a:pt x="3447" y="17462"/>
                    <a:pt x="3127" y="17416"/>
                    <a:pt x="2899" y="17371"/>
                  </a:cubicBezTo>
                  <a:cubicBezTo>
                    <a:pt x="2671" y="17325"/>
                    <a:pt x="2534" y="17302"/>
                    <a:pt x="2534" y="17302"/>
                  </a:cubicBezTo>
                  <a:cubicBezTo>
                    <a:pt x="2534" y="17302"/>
                    <a:pt x="2511" y="17302"/>
                    <a:pt x="2443" y="17279"/>
                  </a:cubicBezTo>
                  <a:cubicBezTo>
                    <a:pt x="2397" y="17279"/>
                    <a:pt x="2306" y="17234"/>
                    <a:pt x="2192" y="17211"/>
                  </a:cubicBezTo>
                  <a:cubicBezTo>
                    <a:pt x="1985" y="17149"/>
                    <a:pt x="1722" y="17068"/>
                    <a:pt x="1403" y="16918"/>
                  </a:cubicBezTo>
                  <a:close/>
                  <a:moveTo>
                    <a:pt x="8879" y="18306"/>
                  </a:moveTo>
                  <a:lnTo>
                    <a:pt x="8879" y="18306"/>
                  </a:lnTo>
                  <a:cubicBezTo>
                    <a:pt x="9039" y="18557"/>
                    <a:pt x="9130" y="18923"/>
                    <a:pt x="9153" y="19402"/>
                  </a:cubicBezTo>
                  <a:cubicBezTo>
                    <a:pt x="9108" y="19197"/>
                    <a:pt x="9062" y="18991"/>
                    <a:pt x="9016" y="18831"/>
                  </a:cubicBezTo>
                  <a:cubicBezTo>
                    <a:pt x="8994" y="18694"/>
                    <a:pt x="8948" y="18557"/>
                    <a:pt x="8925" y="18443"/>
                  </a:cubicBezTo>
                  <a:cubicBezTo>
                    <a:pt x="8902" y="18398"/>
                    <a:pt x="8879" y="18352"/>
                    <a:pt x="8879" y="18306"/>
                  </a:cubicBezTo>
                  <a:close/>
                  <a:moveTo>
                    <a:pt x="8446" y="23533"/>
                  </a:moveTo>
                  <a:cubicBezTo>
                    <a:pt x="8332" y="23921"/>
                    <a:pt x="8240" y="24218"/>
                    <a:pt x="8195" y="24378"/>
                  </a:cubicBezTo>
                  <a:cubicBezTo>
                    <a:pt x="8172" y="24309"/>
                    <a:pt x="8195" y="24241"/>
                    <a:pt x="8195" y="24172"/>
                  </a:cubicBezTo>
                  <a:cubicBezTo>
                    <a:pt x="8217" y="24013"/>
                    <a:pt x="8263" y="23921"/>
                    <a:pt x="8263" y="23921"/>
                  </a:cubicBezTo>
                  <a:cubicBezTo>
                    <a:pt x="8263" y="23921"/>
                    <a:pt x="8286" y="23853"/>
                    <a:pt x="8354" y="23693"/>
                  </a:cubicBezTo>
                  <a:cubicBezTo>
                    <a:pt x="8377" y="23647"/>
                    <a:pt x="8400" y="23602"/>
                    <a:pt x="8446" y="23533"/>
                  </a:cubicBezTo>
                  <a:close/>
                  <a:moveTo>
                    <a:pt x="11892" y="1"/>
                  </a:moveTo>
                  <a:cubicBezTo>
                    <a:pt x="11824" y="46"/>
                    <a:pt x="11733" y="115"/>
                    <a:pt x="11664" y="183"/>
                  </a:cubicBezTo>
                  <a:cubicBezTo>
                    <a:pt x="11276" y="525"/>
                    <a:pt x="10934" y="1005"/>
                    <a:pt x="10637" y="1553"/>
                  </a:cubicBezTo>
                  <a:cubicBezTo>
                    <a:pt x="10317" y="2100"/>
                    <a:pt x="10089" y="2740"/>
                    <a:pt x="9884" y="3379"/>
                  </a:cubicBezTo>
                  <a:cubicBezTo>
                    <a:pt x="9519" y="4680"/>
                    <a:pt x="9336" y="6004"/>
                    <a:pt x="9245" y="7031"/>
                  </a:cubicBezTo>
                  <a:cubicBezTo>
                    <a:pt x="9199" y="7533"/>
                    <a:pt x="9199" y="7944"/>
                    <a:pt x="9199" y="8240"/>
                  </a:cubicBezTo>
                  <a:cubicBezTo>
                    <a:pt x="9199" y="8400"/>
                    <a:pt x="9199" y="8514"/>
                    <a:pt x="9199" y="8606"/>
                  </a:cubicBezTo>
                  <a:cubicBezTo>
                    <a:pt x="9199" y="8674"/>
                    <a:pt x="9199" y="8720"/>
                    <a:pt x="9199" y="8720"/>
                  </a:cubicBezTo>
                  <a:cubicBezTo>
                    <a:pt x="9199" y="8720"/>
                    <a:pt x="9222" y="8880"/>
                    <a:pt x="9245" y="9176"/>
                  </a:cubicBezTo>
                  <a:cubicBezTo>
                    <a:pt x="9267" y="9473"/>
                    <a:pt x="9313" y="9907"/>
                    <a:pt x="9404" y="10409"/>
                  </a:cubicBezTo>
                  <a:cubicBezTo>
                    <a:pt x="9496" y="10911"/>
                    <a:pt x="9655" y="11482"/>
                    <a:pt x="9861" y="12075"/>
                  </a:cubicBezTo>
                  <a:cubicBezTo>
                    <a:pt x="10112" y="12669"/>
                    <a:pt x="10386" y="13285"/>
                    <a:pt x="10797" y="13833"/>
                  </a:cubicBezTo>
                  <a:cubicBezTo>
                    <a:pt x="10865" y="13992"/>
                    <a:pt x="10979" y="14107"/>
                    <a:pt x="11093" y="14243"/>
                  </a:cubicBezTo>
                  <a:cubicBezTo>
                    <a:pt x="11185" y="14380"/>
                    <a:pt x="11299" y="14495"/>
                    <a:pt x="11413" y="14609"/>
                  </a:cubicBezTo>
                  <a:cubicBezTo>
                    <a:pt x="11527" y="14723"/>
                    <a:pt x="11641" y="14837"/>
                    <a:pt x="11755" y="14951"/>
                  </a:cubicBezTo>
                  <a:cubicBezTo>
                    <a:pt x="11870" y="15065"/>
                    <a:pt x="12006" y="15156"/>
                    <a:pt x="12121" y="15271"/>
                  </a:cubicBezTo>
                  <a:cubicBezTo>
                    <a:pt x="12166" y="15316"/>
                    <a:pt x="12235" y="15362"/>
                    <a:pt x="12280" y="15408"/>
                  </a:cubicBezTo>
                  <a:lnTo>
                    <a:pt x="12303" y="15408"/>
                  </a:lnTo>
                  <a:cubicBezTo>
                    <a:pt x="7464" y="15681"/>
                    <a:pt x="3105" y="15933"/>
                    <a:pt x="0" y="16138"/>
                  </a:cubicBezTo>
                  <a:cubicBezTo>
                    <a:pt x="23" y="16184"/>
                    <a:pt x="69" y="16206"/>
                    <a:pt x="92" y="16252"/>
                  </a:cubicBezTo>
                  <a:cubicBezTo>
                    <a:pt x="183" y="16343"/>
                    <a:pt x="274" y="16412"/>
                    <a:pt x="366" y="16503"/>
                  </a:cubicBezTo>
                  <a:cubicBezTo>
                    <a:pt x="434" y="16526"/>
                    <a:pt x="480" y="16572"/>
                    <a:pt x="525" y="16617"/>
                  </a:cubicBezTo>
                  <a:cubicBezTo>
                    <a:pt x="571" y="16640"/>
                    <a:pt x="617" y="16686"/>
                    <a:pt x="662" y="16709"/>
                  </a:cubicBezTo>
                  <a:cubicBezTo>
                    <a:pt x="754" y="16777"/>
                    <a:pt x="845" y="16846"/>
                    <a:pt x="936" y="16891"/>
                  </a:cubicBezTo>
                  <a:cubicBezTo>
                    <a:pt x="1050" y="16960"/>
                    <a:pt x="1142" y="17005"/>
                    <a:pt x="1233" y="17051"/>
                  </a:cubicBezTo>
                  <a:cubicBezTo>
                    <a:pt x="1575" y="17234"/>
                    <a:pt x="1918" y="17325"/>
                    <a:pt x="2146" y="17393"/>
                  </a:cubicBezTo>
                  <a:cubicBezTo>
                    <a:pt x="2237" y="17439"/>
                    <a:pt x="2329" y="17462"/>
                    <a:pt x="2397" y="17485"/>
                  </a:cubicBezTo>
                  <a:cubicBezTo>
                    <a:pt x="2465" y="17485"/>
                    <a:pt x="2488" y="17507"/>
                    <a:pt x="2488" y="17507"/>
                  </a:cubicBezTo>
                  <a:cubicBezTo>
                    <a:pt x="2488" y="17507"/>
                    <a:pt x="2625" y="17530"/>
                    <a:pt x="2854" y="17576"/>
                  </a:cubicBezTo>
                  <a:cubicBezTo>
                    <a:pt x="3082" y="17622"/>
                    <a:pt x="3424" y="17667"/>
                    <a:pt x="3812" y="17690"/>
                  </a:cubicBezTo>
                  <a:cubicBezTo>
                    <a:pt x="4053" y="17717"/>
                    <a:pt x="4317" y="17728"/>
                    <a:pt x="4596" y="17728"/>
                  </a:cubicBezTo>
                  <a:cubicBezTo>
                    <a:pt x="4792" y="17728"/>
                    <a:pt x="4997" y="17722"/>
                    <a:pt x="5205" y="17713"/>
                  </a:cubicBezTo>
                  <a:cubicBezTo>
                    <a:pt x="5606" y="17713"/>
                    <a:pt x="6023" y="17684"/>
                    <a:pt x="6442" y="17684"/>
                  </a:cubicBezTo>
                  <a:cubicBezTo>
                    <a:pt x="6547" y="17684"/>
                    <a:pt x="6652" y="17686"/>
                    <a:pt x="6757" y="17690"/>
                  </a:cubicBezTo>
                  <a:cubicBezTo>
                    <a:pt x="7282" y="17736"/>
                    <a:pt x="7807" y="17781"/>
                    <a:pt x="8286" y="17941"/>
                  </a:cubicBezTo>
                  <a:cubicBezTo>
                    <a:pt x="8377" y="17964"/>
                    <a:pt x="8469" y="18010"/>
                    <a:pt x="8560" y="18032"/>
                  </a:cubicBezTo>
                  <a:cubicBezTo>
                    <a:pt x="8628" y="18078"/>
                    <a:pt x="8674" y="18101"/>
                    <a:pt x="8720" y="18147"/>
                  </a:cubicBezTo>
                  <a:cubicBezTo>
                    <a:pt x="8742" y="18147"/>
                    <a:pt x="8765" y="18169"/>
                    <a:pt x="8788" y="18192"/>
                  </a:cubicBezTo>
                  <a:cubicBezTo>
                    <a:pt x="8811" y="18284"/>
                    <a:pt x="8834" y="18352"/>
                    <a:pt x="8857" y="18466"/>
                  </a:cubicBezTo>
                  <a:cubicBezTo>
                    <a:pt x="8879" y="18580"/>
                    <a:pt x="8925" y="18694"/>
                    <a:pt x="8948" y="18854"/>
                  </a:cubicBezTo>
                  <a:cubicBezTo>
                    <a:pt x="9016" y="19197"/>
                    <a:pt x="9085" y="19653"/>
                    <a:pt x="9130" y="20132"/>
                  </a:cubicBezTo>
                  <a:cubicBezTo>
                    <a:pt x="9062" y="21023"/>
                    <a:pt x="8834" y="22027"/>
                    <a:pt x="8628" y="22871"/>
                  </a:cubicBezTo>
                  <a:cubicBezTo>
                    <a:pt x="8606" y="22894"/>
                    <a:pt x="8560" y="22940"/>
                    <a:pt x="8537" y="22986"/>
                  </a:cubicBezTo>
                  <a:cubicBezTo>
                    <a:pt x="8400" y="23237"/>
                    <a:pt x="8263" y="23442"/>
                    <a:pt x="8172" y="23602"/>
                  </a:cubicBezTo>
                  <a:cubicBezTo>
                    <a:pt x="8103" y="23762"/>
                    <a:pt x="8058" y="23853"/>
                    <a:pt x="8058" y="23853"/>
                  </a:cubicBezTo>
                  <a:cubicBezTo>
                    <a:pt x="8058" y="23853"/>
                    <a:pt x="8035" y="23967"/>
                    <a:pt x="7989" y="24150"/>
                  </a:cubicBezTo>
                  <a:cubicBezTo>
                    <a:pt x="7966" y="24332"/>
                    <a:pt x="7966" y="24629"/>
                    <a:pt x="8195" y="24880"/>
                  </a:cubicBezTo>
                  <a:cubicBezTo>
                    <a:pt x="8309" y="25017"/>
                    <a:pt x="8423" y="25108"/>
                    <a:pt x="8560" y="25200"/>
                  </a:cubicBezTo>
                  <a:cubicBezTo>
                    <a:pt x="8400" y="25816"/>
                    <a:pt x="8309" y="26181"/>
                    <a:pt x="8309" y="26181"/>
                  </a:cubicBezTo>
                  <a:cubicBezTo>
                    <a:pt x="8217" y="26569"/>
                    <a:pt x="8126" y="26934"/>
                    <a:pt x="8035" y="27300"/>
                  </a:cubicBezTo>
                  <a:cubicBezTo>
                    <a:pt x="8035" y="27368"/>
                    <a:pt x="8012" y="27414"/>
                    <a:pt x="8012" y="27482"/>
                  </a:cubicBezTo>
                  <a:cubicBezTo>
                    <a:pt x="8012" y="27528"/>
                    <a:pt x="8012" y="27596"/>
                    <a:pt x="8035" y="27665"/>
                  </a:cubicBezTo>
                  <a:cubicBezTo>
                    <a:pt x="8035" y="27665"/>
                    <a:pt x="8035" y="27665"/>
                    <a:pt x="8035" y="27688"/>
                  </a:cubicBezTo>
                  <a:cubicBezTo>
                    <a:pt x="8058" y="27733"/>
                    <a:pt x="8081" y="27779"/>
                    <a:pt x="8103" y="27824"/>
                  </a:cubicBezTo>
                  <a:cubicBezTo>
                    <a:pt x="8103" y="27847"/>
                    <a:pt x="8103" y="27847"/>
                    <a:pt x="8103" y="27870"/>
                  </a:cubicBezTo>
                  <a:cubicBezTo>
                    <a:pt x="8126" y="27916"/>
                    <a:pt x="8149" y="27961"/>
                    <a:pt x="8172" y="28007"/>
                  </a:cubicBezTo>
                  <a:cubicBezTo>
                    <a:pt x="8172" y="28007"/>
                    <a:pt x="8195" y="28030"/>
                    <a:pt x="8195" y="28053"/>
                  </a:cubicBezTo>
                  <a:cubicBezTo>
                    <a:pt x="8217" y="28098"/>
                    <a:pt x="8240" y="28121"/>
                    <a:pt x="8263" y="28167"/>
                  </a:cubicBezTo>
                  <a:cubicBezTo>
                    <a:pt x="8286" y="28190"/>
                    <a:pt x="8286" y="28213"/>
                    <a:pt x="8309" y="28213"/>
                  </a:cubicBezTo>
                  <a:cubicBezTo>
                    <a:pt x="8332" y="28258"/>
                    <a:pt x="8354" y="28304"/>
                    <a:pt x="8377" y="28349"/>
                  </a:cubicBezTo>
                  <a:cubicBezTo>
                    <a:pt x="8400" y="28349"/>
                    <a:pt x="8400" y="28372"/>
                    <a:pt x="8423" y="28395"/>
                  </a:cubicBezTo>
                  <a:cubicBezTo>
                    <a:pt x="8446" y="28441"/>
                    <a:pt x="8491" y="28464"/>
                    <a:pt x="8514" y="28509"/>
                  </a:cubicBezTo>
                  <a:cubicBezTo>
                    <a:pt x="8537" y="28532"/>
                    <a:pt x="8537" y="28532"/>
                    <a:pt x="8560" y="28555"/>
                  </a:cubicBezTo>
                  <a:cubicBezTo>
                    <a:pt x="8606" y="28601"/>
                    <a:pt x="8628" y="28646"/>
                    <a:pt x="8674" y="28669"/>
                  </a:cubicBezTo>
                  <a:cubicBezTo>
                    <a:pt x="8674" y="28692"/>
                    <a:pt x="8697" y="28715"/>
                    <a:pt x="8720" y="28715"/>
                  </a:cubicBezTo>
                  <a:cubicBezTo>
                    <a:pt x="8742" y="28760"/>
                    <a:pt x="8788" y="28806"/>
                    <a:pt x="8834" y="28829"/>
                  </a:cubicBezTo>
                  <a:cubicBezTo>
                    <a:pt x="8857" y="28852"/>
                    <a:pt x="8857" y="28874"/>
                    <a:pt x="8879" y="28874"/>
                  </a:cubicBezTo>
                  <a:cubicBezTo>
                    <a:pt x="8925" y="28920"/>
                    <a:pt x="8971" y="28966"/>
                    <a:pt x="9016" y="28989"/>
                  </a:cubicBezTo>
                  <a:cubicBezTo>
                    <a:pt x="9039" y="29011"/>
                    <a:pt x="9039" y="29011"/>
                    <a:pt x="9062" y="29034"/>
                  </a:cubicBezTo>
                  <a:cubicBezTo>
                    <a:pt x="9108" y="29080"/>
                    <a:pt x="9153" y="29103"/>
                    <a:pt x="9199" y="29148"/>
                  </a:cubicBezTo>
                  <a:lnTo>
                    <a:pt x="9245" y="29171"/>
                  </a:lnTo>
                  <a:cubicBezTo>
                    <a:pt x="9290" y="29217"/>
                    <a:pt x="9359" y="29262"/>
                    <a:pt x="9404" y="29308"/>
                  </a:cubicBezTo>
                  <a:cubicBezTo>
                    <a:pt x="9427" y="29308"/>
                    <a:pt x="9427" y="29308"/>
                    <a:pt x="9450" y="29331"/>
                  </a:cubicBezTo>
                  <a:cubicBezTo>
                    <a:pt x="9496" y="29377"/>
                    <a:pt x="9564" y="29399"/>
                    <a:pt x="9633" y="29445"/>
                  </a:cubicBezTo>
                  <a:cubicBezTo>
                    <a:pt x="9633" y="29445"/>
                    <a:pt x="9633" y="29468"/>
                    <a:pt x="9655" y="29468"/>
                  </a:cubicBezTo>
                  <a:cubicBezTo>
                    <a:pt x="9724" y="29514"/>
                    <a:pt x="9792" y="29559"/>
                    <a:pt x="9861" y="29605"/>
                  </a:cubicBezTo>
                  <a:cubicBezTo>
                    <a:pt x="10226" y="29833"/>
                    <a:pt x="10614" y="30016"/>
                    <a:pt x="10979" y="30175"/>
                  </a:cubicBezTo>
                  <a:lnTo>
                    <a:pt x="11002" y="30175"/>
                  </a:lnTo>
                  <a:cubicBezTo>
                    <a:pt x="11071" y="30221"/>
                    <a:pt x="11139" y="30244"/>
                    <a:pt x="11208" y="30267"/>
                  </a:cubicBezTo>
                  <a:cubicBezTo>
                    <a:pt x="11230" y="30267"/>
                    <a:pt x="11253" y="30267"/>
                    <a:pt x="11253" y="30290"/>
                  </a:cubicBezTo>
                  <a:cubicBezTo>
                    <a:pt x="11322" y="30312"/>
                    <a:pt x="11367" y="30312"/>
                    <a:pt x="11413" y="30335"/>
                  </a:cubicBezTo>
                  <a:cubicBezTo>
                    <a:pt x="11436" y="30358"/>
                    <a:pt x="11459" y="30358"/>
                    <a:pt x="11504" y="30358"/>
                  </a:cubicBezTo>
                  <a:cubicBezTo>
                    <a:pt x="11527" y="30381"/>
                    <a:pt x="11573" y="30404"/>
                    <a:pt x="11618" y="30404"/>
                  </a:cubicBezTo>
                  <a:cubicBezTo>
                    <a:pt x="11664" y="30427"/>
                    <a:pt x="11687" y="30427"/>
                    <a:pt x="11710" y="30427"/>
                  </a:cubicBezTo>
                  <a:cubicBezTo>
                    <a:pt x="11755" y="30449"/>
                    <a:pt x="11778" y="30449"/>
                    <a:pt x="11824" y="30472"/>
                  </a:cubicBezTo>
                  <a:cubicBezTo>
                    <a:pt x="11847" y="30472"/>
                    <a:pt x="11892" y="30495"/>
                    <a:pt x="11915" y="30495"/>
                  </a:cubicBezTo>
                  <a:cubicBezTo>
                    <a:pt x="11961" y="30495"/>
                    <a:pt x="11984" y="30518"/>
                    <a:pt x="12006" y="30518"/>
                  </a:cubicBezTo>
                  <a:cubicBezTo>
                    <a:pt x="12052" y="30518"/>
                    <a:pt x="12075" y="30541"/>
                    <a:pt x="12121" y="30541"/>
                  </a:cubicBezTo>
                  <a:cubicBezTo>
                    <a:pt x="12143" y="30541"/>
                    <a:pt x="12166" y="30541"/>
                    <a:pt x="12189" y="30564"/>
                  </a:cubicBezTo>
                  <a:lnTo>
                    <a:pt x="12303" y="30564"/>
                  </a:lnTo>
                  <a:cubicBezTo>
                    <a:pt x="12326" y="30586"/>
                    <a:pt x="12349" y="30586"/>
                    <a:pt x="12372" y="30586"/>
                  </a:cubicBezTo>
                  <a:lnTo>
                    <a:pt x="12463" y="30586"/>
                  </a:lnTo>
                  <a:cubicBezTo>
                    <a:pt x="12486" y="30609"/>
                    <a:pt x="12509" y="30609"/>
                    <a:pt x="12531" y="30609"/>
                  </a:cubicBezTo>
                  <a:lnTo>
                    <a:pt x="12805" y="30609"/>
                  </a:lnTo>
                  <a:cubicBezTo>
                    <a:pt x="12828" y="30609"/>
                    <a:pt x="12874" y="30586"/>
                    <a:pt x="12897" y="30586"/>
                  </a:cubicBezTo>
                  <a:lnTo>
                    <a:pt x="12919" y="30586"/>
                  </a:lnTo>
                  <a:cubicBezTo>
                    <a:pt x="12942" y="30586"/>
                    <a:pt x="12988" y="30564"/>
                    <a:pt x="13011" y="30564"/>
                  </a:cubicBezTo>
                  <a:cubicBezTo>
                    <a:pt x="13056" y="30541"/>
                    <a:pt x="13079" y="30541"/>
                    <a:pt x="13102" y="30518"/>
                  </a:cubicBezTo>
                  <a:cubicBezTo>
                    <a:pt x="13148" y="30495"/>
                    <a:pt x="13193" y="30449"/>
                    <a:pt x="13216" y="30404"/>
                  </a:cubicBezTo>
                  <a:cubicBezTo>
                    <a:pt x="13216" y="30381"/>
                    <a:pt x="13239" y="30358"/>
                    <a:pt x="13239" y="30312"/>
                  </a:cubicBezTo>
                  <a:cubicBezTo>
                    <a:pt x="13239" y="30290"/>
                    <a:pt x="13239" y="30290"/>
                    <a:pt x="13239" y="30267"/>
                  </a:cubicBezTo>
                  <a:cubicBezTo>
                    <a:pt x="13239" y="30244"/>
                    <a:pt x="13239" y="30244"/>
                    <a:pt x="13239" y="30221"/>
                  </a:cubicBezTo>
                  <a:cubicBezTo>
                    <a:pt x="13239" y="30221"/>
                    <a:pt x="13239" y="30198"/>
                    <a:pt x="13239" y="30198"/>
                  </a:cubicBezTo>
                  <a:cubicBezTo>
                    <a:pt x="13239" y="30175"/>
                    <a:pt x="13239" y="30175"/>
                    <a:pt x="13239" y="30153"/>
                  </a:cubicBezTo>
                  <a:cubicBezTo>
                    <a:pt x="13239" y="30130"/>
                    <a:pt x="13239" y="30130"/>
                    <a:pt x="13239" y="30130"/>
                  </a:cubicBezTo>
                  <a:cubicBezTo>
                    <a:pt x="13216" y="30107"/>
                    <a:pt x="13216" y="30107"/>
                    <a:pt x="13216" y="30084"/>
                  </a:cubicBezTo>
                  <a:cubicBezTo>
                    <a:pt x="13216" y="30084"/>
                    <a:pt x="13216" y="30084"/>
                    <a:pt x="13216" y="30061"/>
                  </a:cubicBezTo>
                  <a:cubicBezTo>
                    <a:pt x="13216" y="30061"/>
                    <a:pt x="13216" y="30039"/>
                    <a:pt x="13193" y="30016"/>
                  </a:cubicBezTo>
                  <a:cubicBezTo>
                    <a:pt x="13193" y="29993"/>
                    <a:pt x="13171" y="29970"/>
                    <a:pt x="13171" y="29947"/>
                  </a:cubicBezTo>
                  <a:cubicBezTo>
                    <a:pt x="13148" y="29902"/>
                    <a:pt x="13125" y="29879"/>
                    <a:pt x="13125" y="29833"/>
                  </a:cubicBezTo>
                  <a:cubicBezTo>
                    <a:pt x="13102" y="29810"/>
                    <a:pt x="13079" y="29787"/>
                    <a:pt x="13079" y="29765"/>
                  </a:cubicBezTo>
                  <a:cubicBezTo>
                    <a:pt x="13056" y="29742"/>
                    <a:pt x="13034" y="29719"/>
                    <a:pt x="13011" y="29696"/>
                  </a:cubicBezTo>
                  <a:cubicBezTo>
                    <a:pt x="13011" y="29673"/>
                    <a:pt x="12988" y="29651"/>
                    <a:pt x="12988" y="29628"/>
                  </a:cubicBezTo>
                  <a:cubicBezTo>
                    <a:pt x="12965" y="29605"/>
                    <a:pt x="12942" y="29582"/>
                    <a:pt x="12919" y="29536"/>
                  </a:cubicBezTo>
                  <a:cubicBezTo>
                    <a:pt x="12897" y="29536"/>
                    <a:pt x="12897" y="29514"/>
                    <a:pt x="12874" y="29491"/>
                  </a:cubicBezTo>
                  <a:cubicBezTo>
                    <a:pt x="12851" y="29468"/>
                    <a:pt x="12828" y="29422"/>
                    <a:pt x="12805" y="29399"/>
                  </a:cubicBezTo>
                  <a:cubicBezTo>
                    <a:pt x="12760" y="29354"/>
                    <a:pt x="12714" y="29308"/>
                    <a:pt x="12668" y="29262"/>
                  </a:cubicBezTo>
                  <a:cubicBezTo>
                    <a:pt x="12395" y="28920"/>
                    <a:pt x="12029" y="28578"/>
                    <a:pt x="11664" y="28281"/>
                  </a:cubicBezTo>
                  <a:cubicBezTo>
                    <a:pt x="11710" y="28281"/>
                    <a:pt x="11755" y="28291"/>
                    <a:pt x="11781" y="28291"/>
                  </a:cubicBezTo>
                  <a:cubicBezTo>
                    <a:pt x="11793" y="28291"/>
                    <a:pt x="11801" y="28289"/>
                    <a:pt x="11801" y="28281"/>
                  </a:cubicBezTo>
                  <a:cubicBezTo>
                    <a:pt x="11824" y="28258"/>
                    <a:pt x="11687" y="28144"/>
                    <a:pt x="11504" y="28098"/>
                  </a:cubicBezTo>
                  <a:lnTo>
                    <a:pt x="11459" y="28098"/>
                  </a:lnTo>
                  <a:cubicBezTo>
                    <a:pt x="11390" y="28053"/>
                    <a:pt x="11322" y="27984"/>
                    <a:pt x="11253" y="27916"/>
                  </a:cubicBezTo>
                  <a:lnTo>
                    <a:pt x="11253" y="27916"/>
                  </a:lnTo>
                  <a:cubicBezTo>
                    <a:pt x="11276" y="27927"/>
                    <a:pt x="11293" y="27933"/>
                    <a:pt x="11305" y="27933"/>
                  </a:cubicBezTo>
                  <a:cubicBezTo>
                    <a:pt x="11316" y="27933"/>
                    <a:pt x="11322" y="27927"/>
                    <a:pt x="11322" y="27916"/>
                  </a:cubicBezTo>
                  <a:cubicBezTo>
                    <a:pt x="11345" y="27893"/>
                    <a:pt x="11208" y="27802"/>
                    <a:pt x="11025" y="27756"/>
                  </a:cubicBezTo>
                  <a:cubicBezTo>
                    <a:pt x="10911" y="27665"/>
                    <a:pt x="10820" y="27573"/>
                    <a:pt x="10728" y="27505"/>
                  </a:cubicBezTo>
                  <a:cubicBezTo>
                    <a:pt x="10789" y="27505"/>
                    <a:pt x="10840" y="27515"/>
                    <a:pt x="10867" y="27515"/>
                  </a:cubicBezTo>
                  <a:cubicBezTo>
                    <a:pt x="10880" y="27515"/>
                    <a:pt x="10888" y="27513"/>
                    <a:pt x="10888" y="27505"/>
                  </a:cubicBezTo>
                  <a:cubicBezTo>
                    <a:pt x="10911" y="27482"/>
                    <a:pt x="10751" y="27368"/>
                    <a:pt x="10568" y="27345"/>
                  </a:cubicBezTo>
                  <a:lnTo>
                    <a:pt x="10523" y="27345"/>
                  </a:lnTo>
                  <a:cubicBezTo>
                    <a:pt x="10432" y="27277"/>
                    <a:pt x="10363" y="27231"/>
                    <a:pt x="10295" y="27185"/>
                  </a:cubicBezTo>
                  <a:cubicBezTo>
                    <a:pt x="10317" y="27140"/>
                    <a:pt x="10386" y="27048"/>
                    <a:pt x="10432" y="26957"/>
                  </a:cubicBezTo>
                  <a:cubicBezTo>
                    <a:pt x="10432" y="26934"/>
                    <a:pt x="10432" y="26934"/>
                    <a:pt x="10432" y="26934"/>
                  </a:cubicBezTo>
                  <a:cubicBezTo>
                    <a:pt x="10477" y="26820"/>
                    <a:pt x="10523" y="26706"/>
                    <a:pt x="10523" y="26569"/>
                  </a:cubicBezTo>
                  <a:cubicBezTo>
                    <a:pt x="10546" y="26523"/>
                    <a:pt x="10591" y="26478"/>
                    <a:pt x="10614" y="26432"/>
                  </a:cubicBezTo>
                  <a:cubicBezTo>
                    <a:pt x="10774" y="26227"/>
                    <a:pt x="10957" y="25998"/>
                    <a:pt x="11139" y="25747"/>
                  </a:cubicBezTo>
                  <a:cubicBezTo>
                    <a:pt x="11710" y="25679"/>
                    <a:pt x="12349" y="25245"/>
                    <a:pt x="12965" y="24515"/>
                  </a:cubicBezTo>
                  <a:cubicBezTo>
                    <a:pt x="12988" y="24492"/>
                    <a:pt x="12988" y="24469"/>
                    <a:pt x="12988" y="24469"/>
                  </a:cubicBezTo>
                  <a:cubicBezTo>
                    <a:pt x="13901" y="23374"/>
                    <a:pt x="14768" y="21685"/>
                    <a:pt x="15202" y="19813"/>
                  </a:cubicBezTo>
                  <a:cubicBezTo>
                    <a:pt x="15248" y="19676"/>
                    <a:pt x="15293" y="19562"/>
                    <a:pt x="15316" y="19425"/>
                  </a:cubicBezTo>
                  <a:cubicBezTo>
                    <a:pt x="15362" y="19219"/>
                    <a:pt x="15407" y="18991"/>
                    <a:pt x="15453" y="18786"/>
                  </a:cubicBezTo>
                  <a:cubicBezTo>
                    <a:pt x="15499" y="18557"/>
                    <a:pt x="15522" y="18352"/>
                    <a:pt x="15544" y="18124"/>
                  </a:cubicBezTo>
                  <a:cubicBezTo>
                    <a:pt x="15567" y="17918"/>
                    <a:pt x="15590" y="17713"/>
                    <a:pt x="15590" y="17507"/>
                  </a:cubicBezTo>
                  <a:cubicBezTo>
                    <a:pt x="15590" y="17097"/>
                    <a:pt x="15613" y="16709"/>
                    <a:pt x="15567" y="16389"/>
                  </a:cubicBezTo>
                  <a:cubicBezTo>
                    <a:pt x="15522" y="16047"/>
                    <a:pt x="15522" y="15773"/>
                    <a:pt x="15476" y="15590"/>
                  </a:cubicBezTo>
                  <a:cubicBezTo>
                    <a:pt x="15476" y="15562"/>
                    <a:pt x="15476" y="15542"/>
                    <a:pt x="15470" y="15526"/>
                  </a:cubicBezTo>
                  <a:lnTo>
                    <a:pt x="15470" y="15526"/>
                  </a:lnTo>
                  <a:lnTo>
                    <a:pt x="15659" y="15818"/>
                  </a:lnTo>
                  <a:cubicBezTo>
                    <a:pt x="15727" y="16298"/>
                    <a:pt x="15773" y="16572"/>
                    <a:pt x="15773" y="16572"/>
                  </a:cubicBezTo>
                  <a:cubicBezTo>
                    <a:pt x="15818" y="16960"/>
                    <a:pt x="15864" y="17348"/>
                    <a:pt x="15932" y="17713"/>
                  </a:cubicBezTo>
                  <a:cubicBezTo>
                    <a:pt x="15955" y="17781"/>
                    <a:pt x="15955" y="17827"/>
                    <a:pt x="15978" y="17896"/>
                  </a:cubicBezTo>
                  <a:cubicBezTo>
                    <a:pt x="16001" y="17941"/>
                    <a:pt x="16024" y="17987"/>
                    <a:pt x="16069" y="18032"/>
                  </a:cubicBezTo>
                  <a:cubicBezTo>
                    <a:pt x="16069" y="18055"/>
                    <a:pt x="16069" y="18055"/>
                    <a:pt x="16092" y="18055"/>
                  </a:cubicBezTo>
                  <a:cubicBezTo>
                    <a:pt x="16115" y="18101"/>
                    <a:pt x="16138" y="18147"/>
                    <a:pt x="16184" y="18169"/>
                  </a:cubicBezTo>
                  <a:cubicBezTo>
                    <a:pt x="16184" y="18192"/>
                    <a:pt x="16206" y="18192"/>
                    <a:pt x="16206" y="18215"/>
                  </a:cubicBezTo>
                  <a:cubicBezTo>
                    <a:pt x="16252" y="18238"/>
                    <a:pt x="16275" y="18284"/>
                    <a:pt x="16320" y="18306"/>
                  </a:cubicBezTo>
                  <a:cubicBezTo>
                    <a:pt x="16343" y="18329"/>
                    <a:pt x="16343" y="18329"/>
                    <a:pt x="16366" y="18352"/>
                  </a:cubicBezTo>
                  <a:cubicBezTo>
                    <a:pt x="16412" y="18375"/>
                    <a:pt x="16435" y="18398"/>
                    <a:pt x="16480" y="18443"/>
                  </a:cubicBezTo>
                  <a:cubicBezTo>
                    <a:pt x="16503" y="18443"/>
                    <a:pt x="16503" y="18443"/>
                    <a:pt x="16526" y="18466"/>
                  </a:cubicBezTo>
                  <a:cubicBezTo>
                    <a:pt x="16572" y="18489"/>
                    <a:pt x="16617" y="18512"/>
                    <a:pt x="16640" y="18535"/>
                  </a:cubicBezTo>
                  <a:cubicBezTo>
                    <a:pt x="16663" y="18557"/>
                    <a:pt x="16686" y="18557"/>
                    <a:pt x="16708" y="18580"/>
                  </a:cubicBezTo>
                  <a:cubicBezTo>
                    <a:pt x="16754" y="18603"/>
                    <a:pt x="16800" y="18626"/>
                    <a:pt x="16845" y="18649"/>
                  </a:cubicBezTo>
                  <a:cubicBezTo>
                    <a:pt x="16845" y="18649"/>
                    <a:pt x="16868" y="18672"/>
                    <a:pt x="16891" y="18672"/>
                  </a:cubicBezTo>
                  <a:cubicBezTo>
                    <a:pt x="16937" y="18694"/>
                    <a:pt x="16982" y="18717"/>
                    <a:pt x="17051" y="18740"/>
                  </a:cubicBezTo>
                  <a:cubicBezTo>
                    <a:pt x="17051" y="18763"/>
                    <a:pt x="17074" y="18763"/>
                    <a:pt x="17097" y="18763"/>
                  </a:cubicBezTo>
                  <a:cubicBezTo>
                    <a:pt x="17142" y="18786"/>
                    <a:pt x="17211" y="18809"/>
                    <a:pt x="17256" y="18831"/>
                  </a:cubicBezTo>
                  <a:cubicBezTo>
                    <a:pt x="17279" y="18831"/>
                    <a:pt x="17279" y="18854"/>
                    <a:pt x="17302" y="18854"/>
                  </a:cubicBezTo>
                  <a:cubicBezTo>
                    <a:pt x="17370" y="18877"/>
                    <a:pt x="17416" y="18900"/>
                    <a:pt x="17485" y="18923"/>
                  </a:cubicBezTo>
                  <a:lnTo>
                    <a:pt x="17530" y="18923"/>
                  </a:lnTo>
                  <a:cubicBezTo>
                    <a:pt x="17599" y="18945"/>
                    <a:pt x="17644" y="18968"/>
                    <a:pt x="17713" y="18991"/>
                  </a:cubicBezTo>
                  <a:lnTo>
                    <a:pt x="17758" y="18991"/>
                  </a:lnTo>
                  <a:cubicBezTo>
                    <a:pt x="17827" y="19014"/>
                    <a:pt x="17895" y="19037"/>
                    <a:pt x="17964" y="19060"/>
                  </a:cubicBezTo>
                  <a:lnTo>
                    <a:pt x="17987" y="19060"/>
                  </a:lnTo>
                  <a:cubicBezTo>
                    <a:pt x="18078" y="19082"/>
                    <a:pt x="18146" y="19082"/>
                    <a:pt x="18215" y="19105"/>
                  </a:cubicBezTo>
                  <a:lnTo>
                    <a:pt x="18238" y="19105"/>
                  </a:lnTo>
                  <a:cubicBezTo>
                    <a:pt x="18329" y="19128"/>
                    <a:pt x="18398" y="19151"/>
                    <a:pt x="18489" y="19151"/>
                  </a:cubicBezTo>
                  <a:cubicBezTo>
                    <a:pt x="18900" y="19219"/>
                    <a:pt x="19333" y="19265"/>
                    <a:pt x="19744" y="19265"/>
                  </a:cubicBezTo>
                  <a:lnTo>
                    <a:pt x="20201" y="19265"/>
                  </a:lnTo>
                  <a:cubicBezTo>
                    <a:pt x="20246" y="19265"/>
                    <a:pt x="20269" y="19265"/>
                    <a:pt x="20292" y="19242"/>
                  </a:cubicBezTo>
                  <a:lnTo>
                    <a:pt x="20520" y="19242"/>
                  </a:lnTo>
                  <a:cubicBezTo>
                    <a:pt x="20566" y="19242"/>
                    <a:pt x="20589" y="19219"/>
                    <a:pt x="20634" y="19219"/>
                  </a:cubicBezTo>
                  <a:lnTo>
                    <a:pt x="20726" y="19219"/>
                  </a:lnTo>
                  <a:cubicBezTo>
                    <a:pt x="20771" y="19197"/>
                    <a:pt x="20794" y="19197"/>
                    <a:pt x="20840" y="19197"/>
                  </a:cubicBezTo>
                  <a:cubicBezTo>
                    <a:pt x="20863" y="19197"/>
                    <a:pt x="20908" y="19174"/>
                    <a:pt x="20931" y="19174"/>
                  </a:cubicBezTo>
                  <a:lnTo>
                    <a:pt x="21022" y="19174"/>
                  </a:lnTo>
                  <a:cubicBezTo>
                    <a:pt x="21045" y="19151"/>
                    <a:pt x="21091" y="19151"/>
                    <a:pt x="21114" y="19151"/>
                  </a:cubicBezTo>
                  <a:cubicBezTo>
                    <a:pt x="21137" y="19128"/>
                    <a:pt x="21159" y="19128"/>
                    <a:pt x="21182" y="19128"/>
                  </a:cubicBezTo>
                  <a:cubicBezTo>
                    <a:pt x="21228" y="19128"/>
                    <a:pt x="21251" y="19105"/>
                    <a:pt x="21274" y="19105"/>
                  </a:cubicBezTo>
                  <a:cubicBezTo>
                    <a:pt x="21296" y="19082"/>
                    <a:pt x="21319" y="19082"/>
                    <a:pt x="21342" y="19082"/>
                  </a:cubicBezTo>
                  <a:cubicBezTo>
                    <a:pt x="21365" y="19060"/>
                    <a:pt x="21410" y="19060"/>
                    <a:pt x="21433" y="19060"/>
                  </a:cubicBezTo>
                  <a:cubicBezTo>
                    <a:pt x="21456" y="19037"/>
                    <a:pt x="21456" y="19037"/>
                    <a:pt x="21479" y="19037"/>
                  </a:cubicBezTo>
                  <a:cubicBezTo>
                    <a:pt x="21502" y="19014"/>
                    <a:pt x="21525" y="19014"/>
                    <a:pt x="21570" y="18991"/>
                  </a:cubicBezTo>
                  <a:cubicBezTo>
                    <a:pt x="21570" y="18991"/>
                    <a:pt x="21593" y="18991"/>
                    <a:pt x="21593" y="18968"/>
                  </a:cubicBezTo>
                  <a:cubicBezTo>
                    <a:pt x="21616" y="18968"/>
                    <a:pt x="21639" y="18945"/>
                    <a:pt x="21662" y="18923"/>
                  </a:cubicBezTo>
                  <a:lnTo>
                    <a:pt x="21684" y="18923"/>
                  </a:lnTo>
                  <a:cubicBezTo>
                    <a:pt x="21730" y="18900"/>
                    <a:pt x="21753" y="18877"/>
                    <a:pt x="21753" y="18877"/>
                  </a:cubicBezTo>
                  <a:cubicBezTo>
                    <a:pt x="21776" y="18854"/>
                    <a:pt x="21776" y="18854"/>
                    <a:pt x="21776" y="18854"/>
                  </a:cubicBezTo>
                  <a:cubicBezTo>
                    <a:pt x="21799" y="18831"/>
                    <a:pt x="21821" y="18809"/>
                    <a:pt x="21821" y="18786"/>
                  </a:cubicBezTo>
                  <a:cubicBezTo>
                    <a:pt x="21867" y="18740"/>
                    <a:pt x="21890" y="18694"/>
                    <a:pt x="21890" y="18649"/>
                  </a:cubicBezTo>
                  <a:cubicBezTo>
                    <a:pt x="21890" y="18603"/>
                    <a:pt x="21890" y="18580"/>
                    <a:pt x="21890" y="18557"/>
                  </a:cubicBezTo>
                  <a:cubicBezTo>
                    <a:pt x="21890" y="18557"/>
                    <a:pt x="21890" y="18535"/>
                    <a:pt x="21890" y="18535"/>
                  </a:cubicBezTo>
                  <a:cubicBezTo>
                    <a:pt x="21890" y="18535"/>
                    <a:pt x="21867" y="18512"/>
                    <a:pt x="21867" y="18512"/>
                  </a:cubicBezTo>
                  <a:cubicBezTo>
                    <a:pt x="21867" y="18512"/>
                    <a:pt x="21867" y="18489"/>
                    <a:pt x="21867" y="18489"/>
                  </a:cubicBezTo>
                  <a:cubicBezTo>
                    <a:pt x="21867" y="18489"/>
                    <a:pt x="21867" y="18466"/>
                    <a:pt x="21867" y="18466"/>
                  </a:cubicBezTo>
                  <a:cubicBezTo>
                    <a:pt x="21844" y="18443"/>
                    <a:pt x="21844" y="18443"/>
                    <a:pt x="21844" y="18443"/>
                  </a:cubicBezTo>
                  <a:cubicBezTo>
                    <a:pt x="21844" y="18420"/>
                    <a:pt x="21821" y="18420"/>
                    <a:pt x="21821" y="18398"/>
                  </a:cubicBezTo>
                  <a:cubicBezTo>
                    <a:pt x="21821" y="18398"/>
                    <a:pt x="21821" y="18375"/>
                    <a:pt x="21799" y="18375"/>
                  </a:cubicBezTo>
                  <a:cubicBezTo>
                    <a:pt x="21799" y="18352"/>
                    <a:pt x="21799" y="18352"/>
                    <a:pt x="21776" y="18352"/>
                  </a:cubicBezTo>
                  <a:lnTo>
                    <a:pt x="21776" y="18329"/>
                  </a:lnTo>
                  <a:cubicBezTo>
                    <a:pt x="21776" y="18329"/>
                    <a:pt x="21753" y="18306"/>
                    <a:pt x="21753" y="18306"/>
                  </a:cubicBezTo>
                  <a:cubicBezTo>
                    <a:pt x="21730" y="18284"/>
                    <a:pt x="21730" y="18284"/>
                    <a:pt x="21730" y="18284"/>
                  </a:cubicBezTo>
                  <a:cubicBezTo>
                    <a:pt x="21707" y="18261"/>
                    <a:pt x="21707" y="18238"/>
                    <a:pt x="21684" y="18238"/>
                  </a:cubicBezTo>
                  <a:cubicBezTo>
                    <a:pt x="21662" y="18215"/>
                    <a:pt x="21616" y="18169"/>
                    <a:pt x="21593" y="18147"/>
                  </a:cubicBezTo>
                  <a:cubicBezTo>
                    <a:pt x="21570" y="18147"/>
                    <a:pt x="21547" y="18124"/>
                    <a:pt x="21525" y="18101"/>
                  </a:cubicBezTo>
                  <a:cubicBezTo>
                    <a:pt x="21502" y="18078"/>
                    <a:pt x="21479" y="18078"/>
                    <a:pt x="21456" y="18055"/>
                  </a:cubicBezTo>
                  <a:cubicBezTo>
                    <a:pt x="21433" y="18032"/>
                    <a:pt x="21410" y="18032"/>
                    <a:pt x="21388" y="18010"/>
                  </a:cubicBezTo>
                  <a:cubicBezTo>
                    <a:pt x="21365" y="17987"/>
                    <a:pt x="21342" y="17964"/>
                    <a:pt x="21296" y="17941"/>
                  </a:cubicBezTo>
                  <a:cubicBezTo>
                    <a:pt x="21274" y="17941"/>
                    <a:pt x="21274" y="17941"/>
                    <a:pt x="21251" y="17918"/>
                  </a:cubicBezTo>
                  <a:cubicBezTo>
                    <a:pt x="21159" y="17873"/>
                    <a:pt x="21068" y="17827"/>
                    <a:pt x="20977" y="17781"/>
                  </a:cubicBezTo>
                  <a:cubicBezTo>
                    <a:pt x="20589" y="17576"/>
                    <a:pt x="20109" y="17393"/>
                    <a:pt x="19653" y="17256"/>
                  </a:cubicBezTo>
                  <a:cubicBezTo>
                    <a:pt x="19744" y="17234"/>
                    <a:pt x="19790" y="17211"/>
                    <a:pt x="19790" y="17188"/>
                  </a:cubicBezTo>
                  <a:cubicBezTo>
                    <a:pt x="19790" y="17172"/>
                    <a:pt x="19714" y="17146"/>
                    <a:pt x="19607" y="17146"/>
                  </a:cubicBezTo>
                  <a:cubicBezTo>
                    <a:pt x="19559" y="17146"/>
                    <a:pt x="19504" y="17151"/>
                    <a:pt x="19448" y="17165"/>
                  </a:cubicBezTo>
                  <a:lnTo>
                    <a:pt x="19402" y="17165"/>
                  </a:lnTo>
                  <a:cubicBezTo>
                    <a:pt x="19311" y="17142"/>
                    <a:pt x="19242" y="17119"/>
                    <a:pt x="19151" y="17074"/>
                  </a:cubicBezTo>
                  <a:cubicBezTo>
                    <a:pt x="19196" y="17074"/>
                    <a:pt x="19219" y="17074"/>
                    <a:pt x="19219" y="17051"/>
                  </a:cubicBezTo>
                  <a:cubicBezTo>
                    <a:pt x="19219" y="17033"/>
                    <a:pt x="19115" y="16999"/>
                    <a:pt x="18978" y="16999"/>
                  </a:cubicBezTo>
                  <a:cubicBezTo>
                    <a:pt x="18946" y="16999"/>
                    <a:pt x="18912" y="17001"/>
                    <a:pt x="18877" y="17005"/>
                  </a:cubicBezTo>
                  <a:cubicBezTo>
                    <a:pt x="18740" y="16960"/>
                    <a:pt x="18626" y="16937"/>
                    <a:pt x="18489" y="16891"/>
                  </a:cubicBezTo>
                  <a:cubicBezTo>
                    <a:pt x="18580" y="16868"/>
                    <a:pt x="18649" y="16846"/>
                    <a:pt x="18649" y="16823"/>
                  </a:cubicBezTo>
                  <a:cubicBezTo>
                    <a:pt x="18649" y="16807"/>
                    <a:pt x="18573" y="16780"/>
                    <a:pt x="18465" y="16780"/>
                  </a:cubicBezTo>
                  <a:cubicBezTo>
                    <a:pt x="18417" y="16780"/>
                    <a:pt x="18363" y="16786"/>
                    <a:pt x="18306" y="16800"/>
                  </a:cubicBezTo>
                  <a:cubicBezTo>
                    <a:pt x="18283" y="16823"/>
                    <a:pt x="18261" y="16823"/>
                    <a:pt x="18238" y="16823"/>
                  </a:cubicBezTo>
                  <a:cubicBezTo>
                    <a:pt x="18146" y="16800"/>
                    <a:pt x="18055" y="16777"/>
                    <a:pt x="17987" y="16754"/>
                  </a:cubicBezTo>
                  <a:cubicBezTo>
                    <a:pt x="17987" y="16709"/>
                    <a:pt x="18010" y="16617"/>
                    <a:pt x="18032" y="16503"/>
                  </a:cubicBezTo>
                  <a:cubicBezTo>
                    <a:pt x="18032" y="16480"/>
                    <a:pt x="18032" y="16480"/>
                    <a:pt x="18032" y="16480"/>
                  </a:cubicBezTo>
                  <a:cubicBezTo>
                    <a:pt x="18032" y="16412"/>
                    <a:pt x="18010" y="16343"/>
                    <a:pt x="18010" y="16275"/>
                  </a:cubicBezTo>
                  <a:cubicBezTo>
                    <a:pt x="18010" y="16252"/>
                    <a:pt x="18010" y="16252"/>
                    <a:pt x="18032" y="16229"/>
                  </a:cubicBezTo>
                  <a:cubicBezTo>
                    <a:pt x="18055" y="16161"/>
                    <a:pt x="18124" y="16069"/>
                    <a:pt x="18169" y="15955"/>
                  </a:cubicBezTo>
                  <a:cubicBezTo>
                    <a:pt x="18169" y="15955"/>
                    <a:pt x="18169" y="15955"/>
                    <a:pt x="18192" y="15933"/>
                  </a:cubicBezTo>
                  <a:cubicBezTo>
                    <a:pt x="18215" y="15887"/>
                    <a:pt x="18238" y="15841"/>
                    <a:pt x="18261" y="15796"/>
                  </a:cubicBezTo>
                  <a:lnTo>
                    <a:pt x="18261" y="15796"/>
                  </a:lnTo>
                  <a:cubicBezTo>
                    <a:pt x="18238" y="15887"/>
                    <a:pt x="18192" y="15933"/>
                    <a:pt x="18192" y="16001"/>
                  </a:cubicBezTo>
                  <a:cubicBezTo>
                    <a:pt x="18169" y="16069"/>
                    <a:pt x="18146" y="16115"/>
                    <a:pt x="18146" y="16115"/>
                  </a:cubicBezTo>
                  <a:cubicBezTo>
                    <a:pt x="18146" y="16115"/>
                    <a:pt x="18169" y="16069"/>
                    <a:pt x="18215" y="16001"/>
                  </a:cubicBezTo>
                  <a:cubicBezTo>
                    <a:pt x="18238" y="15933"/>
                    <a:pt x="18283" y="15818"/>
                    <a:pt x="18352" y="15681"/>
                  </a:cubicBezTo>
                  <a:cubicBezTo>
                    <a:pt x="18398" y="15567"/>
                    <a:pt x="18466" y="15430"/>
                    <a:pt x="18535" y="15271"/>
                  </a:cubicBezTo>
                  <a:cubicBezTo>
                    <a:pt x="19059" y="14152"/>
                    <a:pt x="19836" y="12372"/>
                    <a:pt x="20269" y="10523"/>
                  </a:cubicBezTo>
                  <a:cubicBezTo>
                    <a:pt x="20406" y="10044"/>
                    <a:pt x="20520" y="9564"/>
                    <a:pt x="20589" y="9108"/>
                  </a:cubicBezTo>
                  <a:cubicBezTo>
                    <a:pt x="20657" y="8469"/>
                    <a:pt x="20657" y="7875"/>
                    <a:pt x="20589" y="7373"/>
                  </a:cubicBezTo>
                  <a:cubicBezTo>
                    <a:pt x="20520" y="6871"/>
                    <a:pt x="20406" y="6460"/>
                    <a:pt x="20292" y="6186"/>
                  </a:cubicBezTo>
                  <a:cubicBezTo>
                    <a:pt x="20109" y="5638"/>
                    <a:pt x="19813" y="5136"/>
                    <a:pt x="19379" y="4703"/>
                  </a:cubicBezTo>
                  <a:cubicBezTo>
                    <a:pt x="19341" y="4664"/>
                    <a:pt x="19303" y="4626"/>
                    <a:pt x="19265" y="4588"/>
                  </a:cubicBezTo>
                  <a:lnTo>
                    <a:pt x="19265" y="4588"/>
                  </a:lnTo>
                  <a:cubicBezTo>
                    <a:pt x="19333" y="4566"/>
                    <a:pt x="19379" y="4566"/>
                    <a:pt x="19402" y="4566"/>
                  </a:cubicBezTo>
                  <a:lnTo>
                    <a:pt x="19425" y="4566"/>
                  </a:lnTo>
                  <a:cubicBezTo>
                    <a:pt x="19470" y="4566"/>
                    <a:pt x="19516" y="4543"/>
                    <a:pt x="19539" y="4543"/>
                  </a:cubicBezTo>
                  <a:lnTo>
                    <a:pt x="19562" y="4543"/>
                  </a:lnTo>
                  <a:cubicBezTo>
                    <a:pt x="19584" y="4520"/>
                    <a:pt x="19607" y="4520"/>
                    <a:pt x="19630" y="4497"/>
                  </a:cubicBezTo>
                  <a:cubicBezTo>
                    <a:pt x="19676" y="4474"/>
                    <a:pt x="19744" y="4474"/>
                    <a:pt x="19790" y="4429"/>
                  </a:cubicBezTo>
                  <a:cubicBezTo>
                    <a:pt x="19836" y="4360"/>
                    <a:pt x="19881" y="4269"/>
                    <a:pt x="19881" y="4178"/>
                  </a:cubicBezTo>
                  <a:cubicBezTo>
                    <a:pt x="19881" y="3995"/>
                    <a:pt x="19767" y="3835"/>
                    <a:pt x="19676" y="3698"/>
                  </a:cubicBezTo>
                  <a:cubicBezTo>
                    <a:pt x="19562" y="3561"/>
                    <a:pt x="19448" y="3424"/>
                    <a:pt x="19356" y="3310"/>
                  </a:cubicBezTo>
                  <a:cubicBezTo>
                    <a:pt x="19265" y="3196"/>
                    <a:pt x="19151" y="3059"/>
                    <a:pt x="19059" y="2968"/>
                  </a:cubicBezTo>
                  <a:cubicBezTo>
                    <a:pt x="18900" y="2785"/>
                    <a:pt x="18763" y="2671"/>
                    <a:pt x="18763" y="2671"/>
                  </a:cubicBezTo>
                  <a:cubicBezTo>
                    <a:pt x="18763" y="2671"/>
                    <a:pt x="18626" y="2580"/>
                    <a:pt x="18398" y="2420"/>
                  </a:cubicBezTo>
                  <a:cubicBezTo>
                    <a:pt x="18192" y="2283"/>
                    <a:pt x="17895" y="2123"/>
                    <a:pt x="17553" y="2009"/>
                  </a:cubicBezTo>
                  <a:cubicBezTo>
                    <a:pt x="17285" y="1894"/>
                    <a:pt x="17002" y="1844"/>
                    <a:pt x="16756" y="1844"/>
                  </a:cubicBezTo>
                  <a:cubicBezTo>
                    <a:pt x="16708" y="1844"/>
                    <a:pt x="16662" y="1846"/>
                    <a:pt x="16617" y="1849"/>
                  </a:cubicBezTo>
                  <a:cubicBezTo>
                    <a:pt x="16366" y="1849"/>
                    <a:pt x="16206" y="1918"/>
                    <a:pt x="16206" y="1918"/>
                  </a:cubicBezTo>
                  <a:cubicBezTo>
                    <a:pt x="16206" y="1925"/>
                    <a:pt x="16224" y="1928"/>
                    <a:pt x="16257" y="1928"/>
                  </a:cubicBezTo>
                  <a:cubicBezTo>
                    <a:pt x="16323" y="1928"/>
                    <a:pt x="16450" y="1918"/>
                    <a:pt x="16617" y="1918"/>
                  </a:cubicBezTo>
                  <a:cubicBezTo>
                    <a:pt x="16858" y="1940"/>
                    <a:pt x="17182" y="2003"/>
                    <a:pt x="17470" y="2129"/>
                  </a:cubicBezTo>
                  <a:lnTo>
                    <a:pt x="17470" y="2129"/>
                  </a:lnTo>
                  <a:cubicBezTo>
                    <a:pt x="17208" y="2034"/>
                    <a:pt x="16942" y="1961"/>
                    <a:pt x="16640" y="1941"/>
                  </a:cubicBezTo>
                  <a:cubicBezTo>
                    <a:pt x="16622" y="1940"/>
                    <a:pt x="16604" y="1940"/>
                    <a:pt x="16585" y="1940"/>
                  </a:cubicBezTo>
                  <a:cubicBezTo>
                    <a:pt x="15930" y="1940"/>
                    <a:pt x="14705" y="2321"/>
                    <a:pt x="14106" y="2854"/>
                  </a:cubicBezTo>
                  <a:cubicBezTo>
                    <a:pt x="14084" y="2854"/>
                    <a:pt x="14084" y="2876"/>
                    <a:pt x="14061" y="2876"/>
                  </a:cubicBezTo>
                  <a:cubicBezTo>
                    <a:pt x="14038" y="2899"/>
                    <a:pt x="14015" y="2922"/>
                    <a:pt x="13992" y="2945"/>
                  </a:cubicBezTo>
                  <a:cubicBezTo>
                    <a:pt x="13969" y="2968"/>
                    <a:pt x="13969" y="2991"/>
                    <a:pt x="13947" y="3013"/>
                  </a:cubicBezTo>
                  <a:cubicBezTo>
                    <a:pt x="13924" y="3036"/>
                    <a:pt x="13901" y="3036"/>
                    <a:pt x="13901" y="3059"/>
                  </a:cubicBezTo>
                  <a:cubicBezTo>
                    <a:pt x="13855" y="3105"/>
                    <a:pt x="13832" y="3150"/>
                    <a:pt x="13810" y="3196"/>
                  </a:cubicBezTo>
                  <a:cubicBezTo>
                    <a:pt x="13787" y="3265"/>
                    <a:pt x="13741" y="3333"/>
                    <a:pt x="13718" y="3379"/>
                  </a:cubicBezTo>
                  <a:cubicBezTo>
                    <a:pt x="13285" y="3607"/>
                    <a:pt x="12965" y="4041"/>
                    <a:pt x="12691" y="4429"/>
                  </a:cubicBezTo>
                  <a:cubicBezTo>
                    <a:pt x="12714" y="4132"/>
                    <a:pt x="12714" y="3698"/>
                    <a:pt x="12668" y="3196"/>
                  </a:cubicBezTo>
                  <a:cubicBezTo>
                    <a:pt x="12623" y="2374"/>
                    <a:pt x="12417" y="1347"/>
                    <a:pt x="12029" y="343"/>
                  </a:cubicBezTo>
                  <a:cubicBezTo>
                    <a:pt x="11208" y="1256"/>
                    <a:pt x="10546" y="2648"/>
                    <a:pt x="10112" y="4862"/>
                  </a:cubicBezTo>
                  <a:cubicBezTo>
                    <a:pt x="10112" y="4862"/>
                    <a:pt x="10112" y="4862"/>
                    <a:pt x="10112" y="4885"/>
                  </a:cubicBezTo>
                  <a:cubicBezTo>
                    <a:pt x="10066" y="5136"/>
                    <a:pt x="10021" y="5387"/>
                    <a:pt x="9975" y="5661"/>
                  </a:cubicBezTo>
                  <a:cubicBezTo>
                    <a:pt x="10066" y="4976"/>
                    <a:pt x="10180" y="4246"/>
                    <a:pt x="10363" y="3516"/>
                  </a:cubicBezTo>
                  <a:cubicBezTo>
                    <a:pt x="10500" y="2899"/>
                    <a:pt x="10705" y="2283"/>
                    <a:pt x="10957" y="1735"/>
                  </a:cubicBezTo>
                  <a:cubicBezTo>
                    <a:pt x="11208" y="1187"/>
                    <a:pt x="11527" y="731"/>
                    <a:pt x="11847" y="389"/>
                  </a:cubicBezTo>
                  <a:cubicBezTo>
                    <a:pt x="11892" y="343"/>
                    <a:pt x="11938" y="297"/>
                    <a:pt x="12006" y="229"/>
                  </a:cubicBezTo>
                  <a:cubicBezTo>
                    <a:pt x="11961" y="160"/>
                    <a:pt x="11938" y="69"/>
                    <a:pt x="1189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9" name="Google Shape;6459;p74"/>
            <p:cNvSpPr/>
            <p:nvPr/>
          </p:nvSpPr>
          <p:spPr>
            <a:xfrm>
              <a:off x="4634475" y="3939875"/>
              <a:ext cx="125550" cy="77200"/>
            </a:xfrm>
            <a:custGeom>
              <a:avLst/>
              <a:gdLst/>
              <a:ahLst/>
              <a:cxnLst/>
              <a:rect l="l" t="t" r="r" b="b"/>
              <a:pathLst>
                <a:path w="5022" h="3088" extrusionOk="0">
                  <a:moveTo>
                    <a:pt x="4063" y="2260"/>
                  </a:moveTo>
                  <a:cubicBezTo>
                    <a:pt x="4063" y="2260"/>
                    <a:pt x="3972" y="2328"/>
                    <a:pt x="3881" y="2443"/>
                  </a:cubicBezTo>
                  <a:cubicBezTo>
                    <a:pt x="3881" y="2420"/>
                    <a:pt x="3881" y="2397"/>
                    <a:pt x="3904" y="2374"/>
                  </a:cubicBezTo>
                  <a:cubicBezTo>
                    <a:pt x="3904" y="2351"/>
                    <a:pt x="3926" y="2328"/>
                    <a:pt x="3926" y="2306"/>
                  </a:cubicBezTo>
                  <a:cubicBezTo>
                    <a:pt x="4018" y="2283"/>
                    <a:pt x="4063" y="2260"/>
                    <a:pt x="4063" y="2260"/>
                  </a:cubicBezTo>
                  <a:close/>
                  <a:moveTo>
                    <a:pt x="4588" y="0"/>
                  </a:moveTo>
                  <a:lnTo>
                    <a:pt x="4588" y="0"/>
                  </a:lnTo>
                  <a:cubicBezTo>
                    <a:pt x="3630" y="69"/>
                    <a:pt x="2854" y="137"/>
                    <a:pt x="2260" y="183"/>
                  </a:cubicBezTo>
                  <a:cubicBezTo>
                    <a:pt x="2283" y="297"/>
                    <a:pt x="2306" y="411"/>
                    <a:pt x="2329" y="502"/>
                  </a:cubicBezTo>
                  <a:cubicBezTo>
                    <a:pt x="2329" y="502"/>
                    <a:pt x="2329" y="502"/>
                    <a:pt x="2329" y="525"/>
                  </a:cubicBezTo>
                  <a:cubicBezTo>
                    <a:pt x="2351" y="639"/>
                    <a:pt x="2374" y="731"/>
                    <a:pt x="2397" y="822"/>
                  </a:cubicBezTo>
                  <a:cubicBezTo>
                    <a:pt x="2397" y="822"/>
                    <a:pt x="2397" y="845"/>
                    <a:pt x="2420" y="845"/>
                  </a:cubicBezTo>
                  <a:cubicBezTo>
                    <a:pt x="2420" y="868"/>
                    <a:pt x="2420" y="890"/>
                    <a:pt x="2420" y="913"/>
                  </a:cubicBezTo>
                  <a:cubicBezTo>
                    <a:pt x="2420" y="936"/>
                    <a:pt x="2443" y="936"/>
                    <a:pt x="2443" y="959"/>
                  </a:cubicBezTo>
                  <a:cubicBezTo>
                    <a:pt x="2443" y="959"/>
                    <a:pt x="2443" y="982"/>
                    <a:pt x="2443" y="1005"/>
                  </a:cubicBezTo>
                  <a:cubicBezTo>
                    <a:pt x="2443" y="1027"/>
                    <a:pt x="2466" y="1050"/>
                    <a:pt x="2466" y="1050"/>
                  </a:cubicBezTo>
                  <a:cubicBezTo>
                    <a:pt x="2466" y="1073"/>
                    <a:pt x="2466" y="1073"/>
                    <a:pt x="2466" y="1073"/>
                  </a:cubicBezTo>
                  <a:cubicBezTo>
                    <a:pt x="2466" y="1119"/>
                    <a:pt x="2466" y="1119"/>
                    <a:pt x="2466" y="1119"/>
                  </a:cubicBezTo>
                  <a:cubicBezTo>
                    <a:pt x="2466" y="1119"/>
                    <a:pt x="2466" y="1119"/>
                    <a:pt x="2466" y="1142"/>
                  </a:cubicBezTo>
                  <a:cubicBezTo>
                    <a:pt x="2443" y="1142"/>
                    <a:pt x="2397" y="1142"/>
                    <a:pt x="2351" y="1164"/>
                  </a:cubicBezTo>
                  <a:lnTo>
                    <a:pt x="2260" y="1164"/>
                  </a:lnTo>
                  <a:cubicBezTo>
                    <a:pt x="2260" y="1187"/>
                    <a:pt x="2260" y="1187"/>
                    <a:pt x="2237" y="1187"/>
                  </a:cubicBezTo>
                  <a:cubicBezTo>
                    <a:pt x="1895" y="1256"/>
                    <a:pt x="1187" y="1461"/>
                    <a:pt x="685" y="1758"/>
                  </a:cubicBezTo>
                  <a:cubicBezTo>
                    <a:pt x="640" y="1781"/>
                    <a:pt x="594" y="1803"/>
                    <a:pt x="548" y="1826"/>
                  </a:cubicBezTo>
                  <a:cubicBezTo>
                    <a:pt x="548" y="1849"/>
                    <a:pt x="525" y="1849"/>
                    <a:pt x="525" y="1849"/>
                  </a:cubicBezTo>
                  <a:cubicBezTo>
                    <a:pt x="503" y="1872"/>
                    <a:pt x="457" y="1895"/>
                    <a:pt x="434" y="1918"/>
                  </a:cubicBezTo>
                  <a:cubicBezTo>
                    <a:pt x="411" y="1918"/>
                    <a:pt x="411" y="1940"/>
                    <a:pt x="411" y="1940"/>
                  </a:cubicBezTo>
                  <a:cubicBezTo>
                    <a:pt x="366" y="1963"/>
                    <a:pt x="343" y="2009"/>
                    <a:pt x="297" y="2032"/>
                  </a:cubicBezTo>
                  <a:cubicBezTo>
                    <a:pt x="252" y="2055"/>
                    <a:pt x="229" y="2100"/>
                    <a:pt x="206" y="2123"/>
                  </a:cubicBezTo>
                  <a:cubicBezTo>
                    <a:pt x="206" y="2123"/>
                    <a:pt x="206" y="2146"/>
                    <a:pt x="183" y="2146"/>
                  </a:cubicBezTo>
                  <a:cubicBezTo>
                    <a:pt x="160" y="2169"/>
                    <a:pt x="160" y="2191"/>
                    <a:pt x="137" y="2214"/>
                  </a:cubicBezTo>
                  <a:cubicBezTo>
                    <a:pt x="137" y="2237"/>
                    <a:pt x="115" y="2237"/>
                    <a:pt x="115" y="2237"/>
                  </a:cubicBezTo>
                  <a:cubicBezTo>
                    <a:pt x="92" y="2283"/>
                    <a:pt x="92" y="2306"/>
                    <a:pt x="69" y="2351"/>
                  </a:cubicBezTo>
                  <a:cubicBezTo>
                    <a:pt x="69" y="2351"/>
                    <a:pt x="69" y="2374"/>
                    <a:pt x="69" y="2374"/>
                  </a:cubicBezTo>
                  <a:cubicBezTo>
                    <a:pt x="46" y="2397"/>
                    <a:pt x="46" y="2420"/>
                    <a:pt x="46" y="2465"/>
                  </a:cubicBezTo>
                  <a:cubicBezTo>
                    <a:pt x="46" y="2465"/>
                    <a:pt x="23" y="2465"/>
                    <a:pt x="23" y="2488"/>
                  </a:cubicBezTo>
                  <a:cubicBezTo>
                    <a:pt x="23" y="2534"/>
                    <a:pt x="23" y="2557"/>
                    <a:pt x="23" y="2602"/>
                  </a:cubicBezTo>
                  <a:cubicBezTo>
                    <a:pt x="23" y="2602"/>
                    <a:pt x="23" y="2625"/>
                    <a:pt x="23" y="2625"/>
                  </a:cubicBezTo>
                  <a:cubicBezTo>
                    <a:pt x="0" y="2739"/>
                    <a:pt x="23" y="2808"/>
                    <a:pt x="23" y="2808"/>
                  </a:cubicBezTo>
                  <a:cubicBezTo>
                    <a:pt x="46" y="2808"/>
                    <a:pt x="46" y="2785"/>
                    <a:pt x="69" y="2739"/>
                  </a:cubicBezTo>
                  <a:cubicBezTo>
                    <a:pt x="137" y="2853"/>
                    <a:pt x="297" y="2922"/>
                    <a:pt x="525" y="2945"/>
                  </a:cubicBezTo>
                  <a:cubicBezTo>
                    <a:pt x="525" y="2968"/>
                    <a:pt x="503" y="2968"/>
                    <a:pt x="525" y="2968"/>
                  </a:cubicBezTo>
                  <a:cubicBezTo>
                    <a:pt x="525" y="2974"/>
                    <a:pt x="527" y="2977"/>
                    <a:pt x="531" y="2977"/>
                  </a:cubicBezTo>
                  <a:cubicBezTo>
                    <a:pt x="539" y="2977"/>
                    <a:pt x="555" y="2961"/>
                    <a:pt x="571" y="2945"/>
                  </a:cubicBezTo>
                  <a:cubicBezTo>
                    <a:pt x="644" y="2952"/>
                    <a:pt x="723" y="2956"/>
                    <a:pt x="806" y="2956"/>
                  </a:cubicBezTo>
                  <a:cubicBezTo>
                    <a:pt x="1739" y="2956"/>
                    <a:pt x="3247" y="2519"/>
                    <a:pt x="3812" y="2351"/>
                  </a:cubicBezTo>
                  <a:lnTo>
                    <a:pt x="3812" y="2351"/>
                  </a:lnTo>
                  <a:cubicBezTo>
                    <a:pt x="3767" y="2420"/>
                    <a:pt x="3744" y="2534"/>
                    <a:pt x="3721" y="2671"/>
                  </a:cubicBezTo>
                  <a:cubicBezTo>
                    <a:pt x="3698" y="2762"/>
                    <a:pt x="3698" y="2876"/>
                    <a:pt x="3812" y="2945"/>
                  </a:cubicBezTo>
                  <a:cubicBezTo>
                    <a:pt x="3858" y="2990"/>
                    <a:pt x="3881" y="3013"/>
                    <a:pt x="3926" y="3036"/>
                  </a:cubicBezTo>
                  <a:cubicBezTo>
                    <a:pt x="3981" y="3073"/>
                    <a:pt x="4043" y="3087"/>
                    <a:pt x="4105" y="3087"/>
                  </a:cubicBezTo>
                  <a:cubicBezTo>
                    <a:pt x="4198" y="3087"/>
                    <a:pt x="4292" y="3054"/>
                    <a:pt x="4360" y="3013"/>
                  </a:cubicBezTo>
                  <a:cubicBezTo>
                    <a:pt x="4474" y="2968"/>
                    <a:pt x="4565" y="2876"/>
                    <a:pt x="4634" y="2808"/>
                  </a:cubicBezTo>
                  <a:cubicBezTo>
                    <a:pt x="4702" y="2739"/>
                    <a:pt x="4748" y="2671"/>
                    <a:pt x="4794" y="2625"/>
                  </a:cubicBezTo>
                  <a:cubicBezTo>
                    <a:pt x="4817" y="2580"/>
                    <a:pt x="4839" y="2557"/>
                    <a:pt x="4839" y="2557"/>
                  </a:cubicBezTo>
                  <a:cubicBezTo>
                    <a:pt x="4839" y="2557"/>
                    <a:pt x="4931" y="2443"/>
                    <a:pt x="4976" y="2237"/>
                  </a:cubicBezTo>
                  <a:cubicBezTo>
                    <a:pt x="4999" y="2123"/>
                    <a:pt x="5022" y="2009"/>
                    <a:pt x="4999" y="1872"/>
                  </a:cubicBezTo>
                  <a:cubicBezTo>
                    <a:pt x="4999" y="1758"/>
                    <a:pt x="4954" y="1621"/>
                    <a:pt x="4931" y="1484"/>
                  </a:cubicBezTo>
                  <a:cubicBezTo>
                    <a:pt x="4839" y="1256"/>
                    <a:pt x="4748" y="1027"/>
                    <a:pt x="4680" y="845"/>
                  </a:cubicBezTo>
                  <a:cubicBezTo>
                    <a:pt x="4634" y="662"/>
                    <a:pt x="4611" y="525"/>
                    <a:pt x="4588" y="525"/>
                  </a:cubicBezTo>
                  <a:cubicBezTo>
                    <a:pt x="4588" y="525"/>
                    <a:pt x="4565" y="662"/>
                    <a:pt x="4611" y="845"/>
                  </a:cubicBezTo>
                  <a:cubicBezTo>
                    <a:pt x="4611" y="936"/>
                    <a:pt x="4657" y="1050"/>
                    <a:pt x="4680" y="1142"/>
                  </a:cubicBezTo>
                  <a:cubicBezTo>
                    <a:pt x="4634" y="1096"/>
                    <a:pt x="4588" y="1050"/>
                    <a:pt x="4543" y="1027"/>
                  </a:cubicBezTo>
                  <a:cubicBezTo>
                    <a:pt x="4543" y="959"/>
                    <a:pt x="4565" y="571"/>
                    <a:pt x="458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0" name="Google Shape;6460;p74"/>
            <p:cNvSpPr/>
            <p:nvPr/>
          </p:nvSpPr>
          <p:spPr>
            <a:xfrm>
              <a:off x="4581250" y="3434675"/>
              <a:ext cx="479500" cy="462700"/>
            </a:xfrm>
            <a:custGeom>
              <a:avLst/>
              <a:gdLst/>
              <a:ahLst/>
              <a:cxnLst/>
              <a:rect l="l" t="t" r="r" b="b"/>
              <a:pathLst>
                <a:path w="19180" h="18508" extrusionOk="0">
                  <a:moveTo>
                    <a:pt x="11809" y="1"/>
                  </a:moveTo>
                  <a:cubicBezTo>
                    <a:pt x="11459" y="1"/>
                    <a:pt x="11086" y="17"/>
                    <a:pt x="10689" y="54"/>
                  </a:cubicBezTo>
                  <a:cubicBezTo>
                    <a:pt x="5918" y="487"/>
                    <a:pt x="4777" y="1195"/>
                    <a:pt x="3933" y="1994"/>
                  </a:cubicBezTo>
                  <a:cubicBezTo>
                    <a:pt x="3111" y="2793"/>
                    <a:pt x="2358" y="5874"/>
                    <a:pt x="1513" y="6833"/>
                  </a:cubicBezTo>
                  <a:cubicBezTo>
                    <a:pt x="705" y="7772"/>
                    <a:pt x="1" y="8733"/>
                    <a:pt x="2065" y="8733"/>
                  </a:cubicBezTo>
                  <a:cubicBezTo>
                    <a:pt x="2157" y="8733"/>
                    <a:pt x="2255" y="8731"/>
                    <a:pt x="2358" y="8727"/>
                  </a:cubicBezTo>
                  <a:lnTo>
                    <a:pt x="2358" y="8727"/>
                  </a:lnTo>
                  <a:cubicBezTo>
                    <a:pt x="2358" y="8727"/>
                    <a:pt x="851" y="16259"/>
                    <a:pt x="3316" y="17332"/>
                  </a:cubicBezTo>
                  <a:cubicBezTo>
                    <a:pt x="4781" y="17956"/>
                    <a:pt x="8833" y="18507"/>
                    <a:pt x="12258" y="18507"/>
                  </a:cubicBezTo>
                  <a:cubicBezTo>
                    <a:pt x="14597" y="18507"/>
                    <a:pt x="16645" y="18250"/>
                    <a:pt x="17377" y="17583"/>
                  </a:cubicBezTo>
                  <a:cubicBezTo>
                    <a:pt x="19180" y="15963"/>
                    <a:pt x="17810" y="3455"/>
                    <a:pt x="16715" y="1994"/>
                  </a:cubicBezTo>
                  <a:cubicBezTo>
                    <a:pt x="16715" y="1994"/>
                    <a:pt x="15642" y="1"/>
                    <a:pt x="1180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1" name="Google Shape;6461;p74"/>
            <p:cNvSpPr/>
            <p:nvPr/>
          </p:nvSpPr>
          <p:spPr>
            <a:xfrm>
              <a:off x="4641325" y="3460475"/>
              <a:ext cx="419425" cy="436625"/>
            </a:xfrm>
            <a:custGeom>
              <a:avLst/>
              <a:gdLst/>
              <a:ahLst/>
              <a:cxnLst/>
              <a:rect l="l" t="t" r="r" b="b"/>
              <a:pathLst>
                <a:path w="16777" h="17465" extrusionOk="0">
                  <a:moveTo>
                    <a:pt x="10290" y="0"/>
                  </a:moveTo>
                  <a:cubicBezTo>
                    <a:pt x="9071" y="0"/>
                    <a:pt x="7803" y="99"/>
                    <a:pt x="6734" y="391"/>
                  </a:cubicBezTo>
                  <a:cubicBezTo>
                    <a:pt x="3515" y="1281"/>
                    <a:pt x="2420" y="1578"/>
                    <a:pt x="2055" y="4089"/>
                  </a:cubicBezTo>
                  <a:cubicBezTo>
                    <a:pt x="1735" y="6348"/>
                    <a:pt x="0" y="14429"/>
                    <a:pt x="1393" y="16460"/>
                  </a:cubicBezTo>
                  <a:cubicBezTo>
                    <a:pt x="3127" y="17008"/>
                    <a:pt x="6665" y="17464"/>
                    <a:pt x="9747" y="17464"/>
                  </a:cubicBezTo>
                  <a:cubicBezTo>
                    <a:pt x="11299" y="17419"/>
                    <a:pt x="12874" y="17282"/>
                    <a:pt x="14243" y="16962"/>
                  </a:cubicBezTo>
                  <a:cubicBezTo>
                    <a:pt x="14540" y="16848"/>
                    <a:pt x="14791" y="16711"/>
                    <a:pt x="14974" y="16551"/>
                  </a:cubicBezTo>
                  <a:cubicBezTo>
                    <a:pt x="16777" y="14931"/>
                    <a:pt x="15407" y="2423"/>
                    <a:pt x="14312" y="962"/>
                  </a:cubicBezTo>
                  <a:cubicBezTo>
                    <a:pt x="14312" y="962"/>
                    <a:pt x="14129" y="619"/>
                    <a:pt x="13627" y="208"/>
                  </a:cubicBezTo>
                  <a:cubicBezTo>
                    <a:pt x="12747" y="104"/>
                    <a:pt x="11545" y="0"/>
                    <a:pt x="1029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2" name="Google Shape;6462;p74"/>
            <p:cNvSpPr/>
            <p:nvPr/>
          </p:nvSpPr>
          <p:spPr>
            <a:xfrm>
              <a:off x="4603650" y="3488675"/>
              <a:ext cx="220875" cy="402150"/>
            </a:xfrm>
            <a:custGeom>
              <a:avLst/>
              <a:gdLst/>
              <a:ahLst/>
              <a:cxnLst/>
              <a:rect l="l" t="t" r="r" b="b"/>
              <a:pathLst>
                <a:path w="8835" h="16086" extrusionOk="0">
                  <a:moveTo>
                    <a:pt x="4741" y="0"/>
                  </a:moveTo>
                  <a:cubicBezTo>
                    <a:pt x="4367" y="0"/>
                    <a:pt x="3978" y="116"/>
                    <a:pt x="3584" y="313"/>
                  </a:cubicBezTo>
                  <a:cubicBezTo>
                    <a:pt x="1964" y="1112"/>
                    <a:pt x="2124" y="3075"/>
                    <a:pt x="1462" y="4467"/>
                  </a:cubicBezTo>
                  <a:cubicBezTo>
                    <a:pt x="1233" y="4992"/>
                    <a:pt x="891" y="5403"/>
                    <a:pt x="526" y="5837"/>
                  </a:cubicBezTo>
                  <a:cubicBezTo>
                    <a:pt x="435" y="5951"/>
                    <a:pt x="183" y="6156"/>
                    <a:pt x="1" y="6362"/>
                  </a:cubicBezTo>
                  <a:cubicBezTo>
                    <a:pt x="189" y="6494"/>
                    <a:pt x="533" y="6579"/>
                    <a:pt x="1085" y="6579"/>
                  </a:cubicBezTo>
                  <a:cubicBezTo>
                    <a:pt x="1201" y="6579"/>
                    <a:pt x="1326" y="6575"/>
                    <a:pt x="1462" y="6567"/>
                  </a:cubicBezTo>
                  <a:lnTo>
                    <a:pt x="1462" y="6567"/>
                  </a:lnTo>
                  <a:cubicBezTo>
                    <a:pt x="1462" y="6567"/>
                    <a:pt x="1325" y="7206"/>
                    <a:pt x="1211" y="8119"/>
                  </a:cubicBezTo>
                  <a:cubicBezTo>
                    <a:pt x="1279" y="8713"/>
                    <a:pt x="1074" y="9352"/>
                    <a:pt x="1028" y="9945"/>
                  </a:cubicBezTo>
                  <a:cubicBezTo>
                    <a:pt x="1028" y="9968"/>
                    <a:pt x="1028" y="9968"/>
                    <a:pt x="1028" y="9968"/>
                  </a:cubicBezTo>
                  <a:cubicBezTo>
                    <a:pt x="1028" y="10151"/>
                    <a:pt x="1028" y="10310"/>
                    <a:pt x="1005" y="10470"/>
                  </a:cubicBezTo>
                  <a:cubicBezTo>
                    <a:pt x="1005" y="10516"/>
                    <a:pt x="1005" y="10539"/>
                    <a:pt x="1005" y="10562"/>
                  </a:cubicBezTo>
                  <a:cubicBezTo>
                    <a:pt x="1005" y="10699"/>
                    <a:pt x="1005" y="10858"/>
                    <a:pt x="1005" y="10995"/>
                  </a:cubicBezTo>
                  <a:cubicBezTo>
                    <a:pt x="1005" y="11041"/>
                    <a:pt x="1005" y="11087"/>
                    <a:pt x="1005" y="11132"/>
                  </a:cubicBezTo>
                  <a:cubicBezTo>
                    <a:pt x="1005" y="11269"/>
                    <a:pt x="1005" y="11429"/>
                    <a:pt x="1005" y="11566"/>
                  </a:cubicBezTo>
                  <a:cubicBezTo>
                    <a:pt x="1005" y="11589"/>
                    <a:pt x="1005" y="11634"/>
                    <a:pt x="1005" y="11657"/>
                  </a:cubicBezTo>
                  <a:cubicBezTo>
                    <a:pt x="1028" y="11817"/>
                    <a:pt x="1028" y="12000"/>
                    <a:pt x="1051" y="12159"/>
                  </a:cubicBezTo>
                  <a:cubicBezTo>
                    <a:pt x="1142" y="13438"/>
                    <a:pt x="1462" y="14556"/>
                    <a:pt x="2192" y="15035"/>
                  </a:cubicBezTo>
                  <a:cubicBezTo>
                    <a:pt x="2192" y="15035"/>
                    <a:pt x="2192" y="15058"/>
                    <a:pt x="2215" y="15058"/>
                  </a:cubicBezTo>
                  <a:cubicBezTo>
                    <a:pt x="2215" y="15058"/>
                    <a:pt x="2238" y="15081"/>
                    <a:pt x="2261" y="15081"/>
                  </a:cubicBezTo>
                  <a:cubicBezTo>
                    <a:pt x="2306" y="15104"/>
                    <a:pt x="2375" y="15149"/>
                    <a:pt x="2420" y="15172"/>
                  </a:cubicBezTo>
                  <a:cubicBezTo>
                    <a:pt x="2466" y="15195"/>
                    <a:pt x="2534" y="15218"/>
                    <a:pt x="2580" y="15218"/>
                  </a:cubicBezTo>
                  <a:cubicBezTo>
                    <a:pt x="2603" y="15241"/>
                    <a:pt x="2603" y="15241"/>
                    <a:pt x="2626" y="15241"/>
                  </a:cubicBezTo>
                  <a:cubicBezTo>
                    <a:pt x="2671" y="15264"/>
                    <a:pt x="2717" y="15286"/>
                    <a:pt x="2763" y="15286"/>
                  </a:cubicBezTo>
                  <a:cubicBezTo>
                    <a:pt x="2763" y="15309"/>
                    <a:pt x="2786" y="15309"/>
                    <a:pt x="2808" y="15309"/>
                  </a:cubicBezTo>
                  <a:cubicBezTo>
                    <a:pt x="2854" y="15332"/>
                    <a:pt x="2923" y="15355"/>
                    <a:pt x="2991" y="15378"/>
                  </a:cubicBezTo>
                  <a:lnTo>
                    <a:pt x="3037" y="15378"/>
                  </a:lnTo>
                  <a:cubicBezTo>
                    <a:pt x="3082" y="15401"/>
                    <a:pt x="3128" y="15401"/>
                    <a:pt x="3196" y="15423"/>
                  </a:cubicBezTo>
                  <a:cubicBezTo>
                    <a:pt x="3219" y="15423"/>
                    <a:pt x="3242" y="15446"/>
                    <a:pt x="3242" y="15446"/>
                  </a:cubicBezTo>
                  <a:cubicBezTo>
                    <a:pt x="3311" y="15469"/>
                    <a:pt x="3379" y="15492"/>
                    <a:pt x="3470" y="15492"/>
                  </a:cubicBezTo>
                  <a:cubicBezTo>
                    <a:pt x="3539" y="15515"/>
                    <a:pt x="3630" y="15537"/>
                    <a:pt x="3699" y="15560"/>
                  </a:cubicBezTo>
                  <a:cubicBezTo>
                    <a:pt x="3721" y="15560"/>
                    <a:pt x="3744" y="15560"/>
                    <a:pt x="3767" y="15583"/>
                  </a:cubicBezTo>
                  <a:cubicBezTo>
                    <a:pt x="3836" y="15583"/>
                    <a:pt x="3904" y="15606"/>
                    <a:pt x="3972" y="15629"/>
                  </a:cubicBezTo>
                  <a:lnTo>
                    <a:pt x="4018" y="15629"/>
                  </a:lnTo>
                  <a:cubicBezTo>
                    <a:pt x="4109" y="15652"/>
                    <a:pt x="4201" y="15674"/>
                    <a:pt x="4292" y="15697"/>
                  </a:cubicBezTo>
                  <a:lnTo>
                    <a:pt x="4315" y="15697"/>
                  </a:lnTo>
                  <a:cubicBezTo>
                    <a:pt x="4406" y="15697"/>
                    <a:pt x="4475" y="15720"/>
                    <a:pt x="4566" y="15743"/>
                  </a:cubicBezTo>
                  <a:lnTo>
                    <a:pt x="4634" y="15743"/>
                  </a:lnTo>
                  <a:cubicBezTo>
                    <a:pt x="4817" y="15789"/>
                    <a:pt x="5022" y="15811"/>
                    <a:pt x="5228" y="15857"/>
                  </a:cubicBezTo>
                  <a:lnTo>
                    <a:pt x="5251" y="15857"/>
                  </a:lnTo>
                  <a:cubicBezTo>
                    <a:pt x="5365" y="15880"/>
                    <a:pt x="5456" y="15903"/>
                    <a:pt x="5570" y="15903"/>
                  </a:cubicBezTo>
                  <a:lnTo>
                    <a:pt x="5593" y="15903"/>
                  </a:lnTo>
                  <a:cubicBezTo>
                    <a:pt x="5798" y="15948"/>
                    <a:pt x="6027" y="15971"/>
                    <a:pt x="6278" y="16017"/>
                  </a:cubicBezTo>
                  <a:lnTo>
                    <a:pt x="6301" y="16017"/>
                  </a:lnTo>
                  <a:cubicBezTo>
                    <a:pt x="6529" y="16040"/>
                    <a:pt x="6780" y="16062"/>
                    <a:pt x="7008" y="16085"/>
                  </a:cubicBezTo>
                  <a:cubicBezTo>
                    <a:pt x="7122" y="15720"/>
                    <a:pt x="7282" y="15332"/>
                    <a:pt x="7488" y="14921"/>
                  </a:cubicBezTo>
                  <a:cubicBezTo>
                    <a:pt x="8834" y="12342"/>
                    <a:pt x="7054" y="2116"/>
                    <a:pt x="6323" y="975"/>
                  </a:cubicBezTo>
                  <a:cubicBezTo>
                    <a:pt x="5865" y="281"/>
                    <a:pt x="5322" y="0"/>
                    <a:pt x="47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3" name="Google Shape;6463;p74"/>
            <p:cNvSpPr/>
            <p:nvPr/>
          </p:nvSpPr>
          <p:spPr>
            <a:xfrm>
              <a:off x="4603650" y="3503325"/>
              <a:ext cx="78200" cy="149650"/>
            </a:xfrm>
            <a:custGeom>
              <a:avLst/>
              <a:gdLst/>
              <a:ahLst/>
              <a:cxnLst/>
              <a:rect l="l" t="t" r="r" b="b"/>
              <a:pathLst>
                <a:path w="3128" h="5986" extrusionOk="0">
                  <a:moveTo>
                    <a:pt x="3128" y="1"/>
                  </a:moveTo>
                  <a:lnTo>
                    <a:pt x="3128" y="1"/>
                  </a:lnTo>
                  <a:cubicBezTo>
                    <a:pt x="1987" y="937"/>
                    <a:pt x="2055" y="2626"/>
                    <a:pt x="1462" y="3881"/>
                  </a:cubicBezTo>
                  <a:cubicBezTo>
                    <a:pt x="1233" y="4406"/>
                    <a:pt x="891" y="4817"/>
                    <a:pt x="526" y="5251"/>
                  </a:cubicBezTo>
                  <a:cubicBezTo>
                    <a:pt x="435" y="5365"/>
                    <a:pt x="183" y="5570"/>
                    <a:pt x="1" y="5776"/>
                  </a:cubicBezTo>
                  <a:cubicBezTo>
                    <a:pt x="201" y="5916"/>
                    <a:pt x="558" y="5985"/>
                    <a:pt x="1148" y="5985"/>
                  </a:cubicBezTo>
                  <a:cubicBezTo>
                    <a:pt x="1233" y="5985"/>
                    <a:pt x="1322" y="5984"/>
                    <a:pt x="1416" y="5981"/>
                  </a:cubicBezTo>
                  <a:cubicBezTo>
                    <a:pt x="1576" y="5593"/>
                    <a:pt x="1804" y="4954"/>
                    <a:pt x="1850" y="4292"/>
                  </a:cubicBezTo>
                  <a:cubicBezTo>
                    <a:pt x="1941" y="3311"/>
                    <a:pt x="2557" y="800"/>
                    <a:pt x="31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4" name="Google Shape;6464;p74"/>
            <p:cNvSpPr/>
            <p:nvPr/>
          </p:nvSpPr>
          <p:spPr>
            <a:xfrm>
              <a:off x="4608800" y="3488850"/>
              <a:ext cx="131275" cy="157200"/>
            </a:xfrm>
            <a:custGeom>
              <a:avLst/>
              <a:gdLst/>
              <a:ahLst/>
              <a:cxnLst/>
              <a:rect l="l" t="t" r="r" b="b"/>
              <a:pathLst>
                <a:path w="5251" h="6288" extrusionOk="0">
                  <a:moveTo>
                    <a:pt x="5201" y="1"/>
                  </a:moveTo>
                  <a:cubicBezTo>
                    <a:pt x="5105" y="1"/>
                    <a:pt x="4873" y="26"/>
                    <a:pt x="4565" y="78"/>
                  </a:cubicBezTo>
                  <a:cubicBezTo>
                    <a:pt x="4155" y="146"/>
                    <a:pt x="3607" y="215"/>
                    <a:pt x="3105" y="534"/>
                  </a:cubicBezTo>
                  <a:cubicBezTo>
                    <a:pt x="2853" y="671"/>
                    <a:pt x="2648" y="877"/>
                    <a:pt x="2488" y="1105"/>
                  </a:cubicBezTo>
                  <a:cubicBezTo>
                    <a:pt x="2351" y="1310"/>
                    <a:pt x="2237" y="1539"/>
                    <a:pt x="2169" y="1744"/>
                  </a:cubicBezTo>
                  <a:cubicBezTo>
                    <a:pt x="2009" y="2132"/>
                    <a:pt x="1940" y="2406"/>
                    <a:pt x="1940" y="2406"/>
                  </a:cubicBezTo>
                  <a:cubicBezTo>
                    <a:pt x="1940" y="2406"/>
                    <a:pt x="1918" y="2474"/>
                    <a:pt x="1872" y="2589"/>
                  </a:cubicBezTo>
                  <a:cubicBezTo>
                    <a:pt x="1849" y="2703"/>
                    <a:pt x="1803" y="2862"/>
                    <a:pt x="1758" y="3068"/>
                  </a:cubicBezTo>
                  <a:cubicBezTo>
                    <a:pt x="1644" y="3456"/>
                    <a:pt x="1507" y="4004"/>
                    <a:pt x="1301" y="4506"/>
                  </a:cubicBezTo>
                  <a:cubicBezTo>
                    <a:pt x="868" y="5510"/>
                    <a:pt x="0" y="6263"/>
                    <a:pt x="69" y="6286"/>
                  </a:cubicBezTo>
                  <a:cubicBezTo>
                    <a:pt x="69" y="6287"/>
                    <a:pt x="69" y="6288"/>
                    <a:pt x="70" y="6288"/>
                  </a:cubicBezTo>
                  <a:cubicBezTo>
                    <a:pt x="90" y="6288"/>
                    <a:pt x="289" y="6089"/>
                    <a:pt x="571" y="5807"/>
                  </a:cubicBezTo>
                  <a:cubicBezTo>
                    <a:pt x="639" y="5738"/>
                    <a:pt x="708" y="5670"/>
                    <a:pt x="799" y="5579"/>
                  </a:cubicBezTo>
                  <a:cubicBezTo>
                    <a:pt x="868" y="5487"/>
                    <a:pt x="936" y="5373"/>
                    <a:pt x="1027" y="5259"/>
                  </a:cubicBezTo>
                  <a:cubicBezTo>
                    <a:pt x="1050" y="5213"/>
                    <a:pt x="1096" y="5168"/>
                    <a:pt x="1142" y="5099"/>
                  </a:cubicBezTo>
                  <a:lnTo>
                    <a:pt x="1187" y="5031"/>
                  </a:lnTo>
                  <a:lnTo>
                    <a:pt x="1233" y="4940"/>
                  </a:lnTo>
                  <a:cubicBezTo>
                    <a:pt x="1301" y="4803"/>
                    <a:pt x="1370" y="4688"/>
                    <a:pt x="1438" y="4552"/>
                  </a:cubicBezTo>
                  <a:cubicBezTo>
                    <a:pt x="1667" y="4049"/>
                    <a:pt x="1826" y="3524"/>
                    <a:pt x="1940" y="3114"/>
                  </a:cubicBezTo>
                  <a:cubicBezTo>
                    <a:pt x="2009" y="2931"/>
                    <a:pt x="2055" y="2748"/>
                    <a:pt x="2077" y="2634"/>
                  </a:cubicBezTo>
                  <a:cubicBezTo>
                    <a:pt x="2123" y="2520"/>
                    <a:pt x="2146" y="2452"/>
                    <a:pt x="2146" y="2452"/>
                  </a:cubicBezTo>
                  <a:cubicBezTo>
                    <a:pt x="2146" y="2452"/>
                    <a:pt x="2214" y="2201"/>
                    <a:pt x="2351" y="1813"/>
                  </a:cubicBezTo>
                  <a:cubicBezTo>
                    <a:pt x="2465" y="1424"/>
                    <a:pt x="2739" y="945"/>
                    <a:pt x="3196" y="648"/>
                  </a:cubicBezTo>
                  <a:cubicBezTo>
                    <a:pt x="3630" y="352"/>
                    <a:pt x="4177" y="238"/>
                    <a:pt x="4588" y="146"/>
                  </a:cubicBezTo>
                  <a:cubicBezTo>
                    <a:pt x="4999" y="78"/>
                    <a:pt x="5250" y="9"/>
                    <a:pt x="5250" y="9"/>
                  </a:cubicBezTo>
                  <a:cubicBezTo>
                    <a:pt x="5250" y="4"/>
                    <a:pt x="5233" y="1"/>
                    <a:pt x="52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5" name="Google Shape;6465;p74"/>
            <p:cNvSpPr/>
            <p:nvPr/>
          </p:nvSpPr>
          <p:spPr>
            <a:xfrm>
              <a:off x="4623625" y="3591775"/>
              <a:ext cx="65075" cy="304175"/>
            </a:xfrm>
            <a:custGeom>
              <a:avLst/>
              <a:gdLst/>
              <a:ahLst/>
              <a:cxnLst/>
              <a:rect l="l" t="t" r="r" b="b"/>
              <a:pathLst>
                <a:path w="2603" h="12167" extrusionOk="0">
                  <a:moveTo>
                    <a:pt x="982" y="1"/>
                  </a:moveTo>
                  <a:cubicBezTo>
                    <a:pt x="982" y="1"/>
                    <a:pt x="982" y="24"/>
                    <a:pt x="1005" y="69"/>
                  </a:cubicBezTo>
                  <a:cubicBezTo>
                    <a:pt x="1005" y="115"/>
                    <a:pt x="1028" y="183"/>
                    <a:pt x="1028" y="275"/>
                  </a:cubicBezTo>
                  <a:cubicBezTo>
                    <a:pt x="1051" y="435"/>
                    <a:pt x="1028" y="686"/>
                    <a:pt x="959" y="982"/>
                  </a:cubicBezTo>
                  <a:cubicBezTo>
                    <a:pt x="914" y="1279"/>
                    <a:pt x="800" y="1621"/>
                    <a:pt x="754" y="2009"/>
                  </a:cubicBezTo>
                  <a:cubicBezTo>
                    <a:pt x="686" y="2375"/>
                    <a:pt x="617" y="2786"/>
                    <a:pt x="503" y="3174"/>
                  </a:cubicBezTo>
                  <a:cubicBezTo>
                    <a:pt x="412" y="3562"/>
                    <a:pt x="343" y="3950"/>
                    <a:pt x="252" y="4338"/>
                  </a:cubicBezTo>
                  <a:cubicBezTo>
                    <a:pt x="206" y="4520"/>
                    <a:pt x="183" y="4703"/>
                    <a:pt x="161" y="4885"/>
                  </a:cubicBezTo>
                  <a:cubicBezTo>
                    <a:pt x="138" y="5045"/>
                    <a:pt x="115" y="5228"/>
                    <a:pt x="92" y="5365"/>
                  </a:cubicBezTo>
                  <a:cubicBezTo>
                    <a:pt x="46" y="5684"/>
                    <a:pt x="46" y="5935"/>
                    <a:pt x="24" y="6118"/>
                  </a:cubicBezTo>
                  <a:cubicBezTo>
                    <a:pt x="24" y="6301"/>
                    <a:pt x="24" y="6392"/>
                    <a:pt x="24" y="6392"/>
                  </a:cubicBezTo>
                  <a:cubicBezTo>
                    <a:pt x="24" y="6392"/>
                    <a:pt x="1" y="6415"/>
                    <a:pt x="1" y="6460"/>
                  </a:cubicBezTo>
                  <a:cubicBezTo>
                    <a:pt x="24" y="6529"/>
                    <a:pt x="24" y="6597"/>
                    <a:pt x="24" y="6689"/>
                  </a:cubicBezTo>
                  <a:cubicBezTo>
                    <a:pt x="24" y="6871"/>
                    <a:pt x="24" y="7122"/>
                    <a:pt x="46" y="7419"/>
                  </a:cubicBezTo>
                  <a:cubicBezTo>
                    <a:pt x="115" y="8035"/>
                    <a:pt x="183" y="8880"/>
                    <a:pt x="503" y="9656"/>
                  </a:cubicBezTo>
                  <a:cubicBezTo>
                    <a:pt x="663" y="10044"/>
                    <a:pt x="891" y="10386"/>
                    <a:pt x="1119" y="10706"/>
                  </a:cubicBezTo>
                  <a:cubicBezTo>
                    <a:pt x="1347" y="11003"/>
                    <a:pt x="1599" y="11277"/>
                    <a:pt x="1827" y="11482"/>
                  </a:cubicBezTo>
                  <a:cubicBezTo>
                    <a:pt x="2260" y="11916"/>
                    <a:pt x="2557" y="12167"/>
                    <a:pt x="2580" y="12167"/>
                  </a:cubicBezTo>
                  <a:cubicBezTo>
                    <a:pt x="2603" y="12144"/>
                    <a:pt x="2329" y="11847"/>
                    <a:pt x="1918" y="11391"/>
                  </a:cubicBezTo>
                  <a:cubicBezTo>
                    <a:pt x="1713" y="11162"/>
                    <a:pt x="1484" y="10889"/>
                    <a:pt x="1256" y="10592"/>
                  </a:cubicBezTo>
                  <a:cubicBezTo>
                    <a:pt x="1051" y="10272"/>
                    <a:pt x="845" y="9930"/>
                    <a:pt x="731" y="9565"/>
                  </a:cubicBezTo>
                  <a:cubicBezTo>
                    <a:pt x="434" y="8811"/>
                    <a:pt x="389" y="8013"/>
                    <a:pt x="366" y="7396"/>
                  </a:cubicBezTo>
                  <a:cubicBezTo>
                    <a:pt x="343" y="7100"/>
                    <a:pt x="343" y="6848"/>
                    <a:pt x="343" y="6689"/>
                  </a:cubicBezTo>
                  <a:cubicBezTo>
                    <a:pt x="343" y="6597"/>
                    <a:pt x="343" y="6529"/>
                    <a:pt x="343" y="6483"/>
                  </a:cubicBezTo>
                  <a:cubicBezTo>
                    <a:pt x="343" y="6438"/>
                    <a:pt x="343" y="6392"/>
                    <a:pt x="343" y="6392"/>
                  </a:cubicBezTo>
                  <a:cubicBezTo>
                    <a:pt x="343" y="6392"/>
                    <a:pt x="343" y="6301"/>
                    <a:pt x="366" y="6118"/>
                  </a:cubicBezTo>
                  <a:cubicBezTo>
                    <a:pt x="366" y="5958"/>
                    <a:pt x="366" y="5707"/>
                    <a:pt x="389" y="5410"/>
                  </a:cubicBezTo>
                  <a:cubicBezTo>
                    <a:pt x="412" y="5251"/>
                    <a:pt x="434" y="5091"/>
                    <a:pt x="457" y="4931"/>
                  </a:cubicBezTo>
                  <a:cubicBezTo>
                    <a:pt x="480" y="4749"/>
                    <a:pt x="480" y="4566"/>
                    <a:pt x="526" y="4383"/>
                  </a:cubicBezTo>
                  <a:cubicBezTo>
                    <a:pt x="594" y="4018"/>
                    <a:pt x="663" y="3607"/>
                    <a:pt x="731" y="3219"/>
                  </a:cubicBezTo>
                  <a:cubicBezTo>
                    <a:pt x="822" y="2808"/>
                    <a:pt x="868" y="2420"/>
                    <a:pt x="937" y="2032"/>
                  </a:cubicBezTo>
                  <a:cubicBezTo>
                    <a:pt x="982" y="1667"/>
                    <a:pt x="1051" y="1325"/>
                    <a:pt x="1096" y="1005"/>
                  </a:cubicBezTo>
                  <a:cubicBezTo>
                    <a:pt x="1119" y="708"/>
                    <a:pt x="1142" y="435"/>
                    <a:pt x="1096" y="275"/>
                  </a:cubicBezTo>
                  <a:cubicBezTo>
                    <a:pt x="1074" y="183"/>
                    <a:pt x="1051" y="115"/>
                    <a:pt x="1028" y="69"/>
                  </a:cubicBezTo>
                  <a:cubicBezTo>
                    <a:pt x="1005" y="24"/>
                    <a:pt x="1005" y="1"/>
                    <a:pt x="98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6" name="Google Shape;6466;p74"/>
            <p:cNvSpPr/>
            <p:nvPr/>
          </p:nvSpPr>
          <p:spPr>
            <a:xfrm>
              <a:off x="4931200" y="3505025"/>
              <a:ext cx="185550" cy="259800"/>
            </a:xfrm>
            <a:custGeom>
              <a:avLst/>
              <a:gdLst/>
              <a:ahLst/>
              <a:cxnLst/>
              <a:rect l="l" t="t" r="r" b="b"/>
              <a:pathLst>
                <a:path w="7422" h="10392" extrusionOk="0">
                  <a:moveTo>
                    <a:pt x="965" y="0"/>
                  </a:moveTo>
                  <a:cubicBezTo>
                    <a:pt x="946" y="0"/>
                    <a:pt x="936" y="1"/>
                    <a:pt x="936" y="1"/>
                  </a:cubicBezTo>
                  <a:cubicBezTo>
                    <a:pt x="1" y="275"/>
                    <a:pt x="297" y="3060"/>
                    <a:pt x="982" y="5662"/>
                  </a:cubicBezTo>
                  <a:cubicBezTo>
                    <a:pt x="1650" y="8200"/>
                    <a:pt x="2622" y="10391"/>
                    <a:pt x="4131" y="10391"/>
                  </a:cubicBezTo>
                  <a:cubicBezTo>
                    <a:pt x="4169" y="10391"/>
                    <a:pt x="4207" y="10390"/>
                    <a:pt x="4246" y="10387"/>
                  </a:cubicBezTo>
                  <a:cubicBezTo>
                    <a:pt x="5342" y="10318"/>
                    <a:pt x="6026" y="8858"/>
                    <a:pt x="6392" y="7990"/>
                  </a:cubicBezTo>
                  <a:cubicBezTo>
                    <a:pt x="6482" y="7787"/>
                    <a:pt x="7422" y="4611"/>
                    <a:pt x="6911" y="4611"/>
                  </a:cubicBezTo>
                  <a:cubicBezTo>
                    <a:pt x="6905" y="4611"/>
                    <a:pt x="6900" y="4611"/>
                    <a:pt x="6894" y="4612"/>
                  </a:cubicBezTo>
                  <a:cubicBezTo>
                    <a:pt x="6141" y="4703"/>
                    <a:pt x="5638" y="5434"/>
                    <a:pt x="5273" y="6027"/>
                  </a:cubicBezTo>
                  <a:cubicBezTo>
                    <a:pt x="4954" y="6552"/>
                    <a:pt x="4520" y="7032"/>
                    <a:pt x="4109" y="7488"/>
                  </a:cubicBezTo>
                  <a:cubicBezTo>
                    <a:pt x="4109" y="7488"/>
                    <a:pt x="3447" y="4201"/>
                    <a:pt x="2717" y="2056"/>
                  </a:cubicBezTo>
                  <a:cubicBezTo>
                    <a:pt x="2097" y="94"/>
                    <a:pt x="1141" y="0"/>
                    <a:pt x="965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7" name="Google Shape;6467;p74"/>
            <p:cNvSpPr/>
            <p:nvPr/>
          </p:nvSpPr>
          <p:spPr>
            <a:xfrm>
              <a:off x="4951750" y="3590425"/>
              <a:ext cx="122700" cy="174400"/>
            </a:xfrm>
            <a:custGeom>
              <a:avLst/>
              <a:gdLst/>
              <a:ahLst/>
              <a:cxnLst/>
              <a:rect l="l" t="t" r="r" b="b"/>
              <a:pathLst>
                <a:path w="4908" h="6976" extrusionOk="0">
                  <a:moveTo>
                    <a:pt x="1567" y="1"/>
                  </a:moveTo>
                  <a:cubicBezTo>
                    <a:pt x="1193" y="1"/>
                    <a:pt x="822" y="172"/>
                    <a:pt x="548" y="694"/>
                  </a:cubicBezTo>
                  <a:cubicBezTo>
                    <a:pt x="388" y="991"/>
                    <a:pt x="206" y="1310"/>
                    <a:pt x="0" y="1675"/>
                  </a:cubicBezTo>
                  <a:cubicBezTo>
                    <a:pt x="46" y="1858"/>
                    <a:pt x="92" y="2063"/>
                    <a:pt x="160" y="2246"/>
                  </a:cubicBezTo>
                  <a:cubicBezTo>
                    <a:pt x="828" y="4784"/>
                    <a:pt x="1778" y="6975"/>
                    <a:pt x="3308" y="6975"/>
                  </a:cubicBezTo>
                  <a:cubicBezTo>
                    <a:pt x="3346" y="6975"/>
                    <a:pt x="3385" y="6974"/>
                    <a:pt x="3424" y="6971"/>
                  </a:cubicBezTo>
                  <a:cubicBezTo>
                    <a:pt x="3881" y="6948"/>
                    <a:pt x="4314" y="6606"/>
                    <a:pt x="4679" y="6149"/>
                  </a:cubicBezTo>
                  <a:lnTo>
                    <a:pt x="4679" y="6149"/>
                  </a:lnTo>
                  <a:cubicBezTo>
                    <a:pt x="4334" y="6280"/>
                    <a:pt x="3884" y="6430"/>
                    <a:pt x="3542" y="6430"/>
                  </a:cubicBezTo>
                  <a:cubicBezTo>
                    <a:pt x="3227" y="6430"/>
                    <a:pt x="3003" y="6303"/>
                    <a:pt x="3036" y="5921"/>
                  </a:cubicBezTo>
                  <a:cubicBezTo>
                    <a:pt x="3150" y="4757"/>
                    <a:pt x="4908" y="2840"/>
                    <a:pt x="4908" y="2840"/>
                  </a:cubicBezTo>
                  <a:lnTo>
                    <a:pt x="4657" y="2406"/>
                  </a:lnTo>
                  <a:cubicBezTo>
                    <a:pt x="4132" y="3159"/>
                    <a:pt x="3287" y="4072"/>
                    <a:pt x="3287" y="4072"/>
                  </a:cubicBezTo>
                  <a:cubicBezTo>
                    <a:pt x="3287" y="4072"/>
                    <a:pt x="3219" y="3821"/>
                    <a:pt x="3127" y="3387"/>
                  </a:cubicBezTo>
                  <a:cubicBezTo>
                    <a:pt x="2964" y="3714"/>
                    <a:pt x="2699" y="4143"/>
                    <a:pt x="2483" y="4143"/>
                  </a:cubicBezTo>
                  <a:cubicBezTo>
                    <a:pt x="2427" y="4143"/>
                    <a:pt x="2375" y="4114"/>
                    <a:pt x="2328" y="4049"/>
                  </a:cubicBezTo>
                  <a:cubicBezTo>
                    <a:pt x="1986" y="3593"/>
                    <a:pt x="2420" y="2406"/>
                    <a:pt x="2876" y="2246"/>
                  </a:cubicBezTo>
                  <a:cubicBezTo>
                    <a:pt x="2739" y="1630"/>
                    <a:pt x="2557" y="922"/>
                    <a:pt x="2374" y="215"/>
                  </a:cubicBezTo>
                  <a:cubicBezTo>
                    <a:pt x="2130" y="97"/>
                    <a:pt x="1847" y="1"/>
                    <a:pt x="1567" y="1"/>
                  </a:cubicBezTo>
                  <a:close/>
                </a:path>
              </a:pathLst>
            </a:custGeom>
            <a:solidFill>
              <a:srgbClr val="FFB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8" name="Google Shape;6468;p74"/>
            <p:cNvSpPr/>
            <p:nvPr/>
          </p:nvSpPr>
          <p:spPr>
            <a:xfrm>
              <a:off x="5015075" y="3688700"/>
              <a:ext cx="22300" cy="28650"/>
            </a:xfrm>
            <a:custGeom>
              <a:avLst/>
              <a:gdLst/>
              <a:ahLst/>
              <a:cxnLst/>
              <a:rect l="l" t="t" r="r" b="b"/>
              <a:pathLst>
                <a:path w="892" h="1146" extrusionOk="0">
                  <a:moveTo>
                    <a:pt x="858" y="1"/>
                  </a:moveTo>
                  <a:cubicBezTo>
                    <a:pt x="821" y="1"/>
                    <a:pt x="717" y="85"/>
                    <a:pt x="594" y="187"/>
                  </a:cubicBezTo>
                  <a:cubicBezTo>
                    <a:pt x="480" y="324"/>
                    <a:pt x="366" y="461"/>
                    <a:pt x="366" y="461"/>
                  </a:cubicBezTo>
                  <a:cubicBezTo>
                    <a:pt x="366" y="461"/>
                    <a:pt x="275" y="620"/>
                    <a:pt x="184" y="780"/>
                  </a:cubicBezTo>
                  <a:cubicBezTo>
                    <a:pt x="92" y="940"/>
                    <a:pt x="1" y="1123"/>
                    <a:pt x="24" y="1145"/>
                  </a:cubicBezTo>
                  <a:cubicBezTo>
                    <a:pt x="47" y="1145"/>
                    <a:pt x="161" y="1008"/>
                    <a:pt x="252" y="872"/>
                  </a:cubicBezTo>
                  <a:cubicBezTo>
                    <a:pt x="366" y="735"/>
                    <a:pt x="480" y="598"/>
                    <a:pt x="480" y="598"/>
                  </a:cubicBezTo>
                  <a:cubicBezTo>
                    <a:pt x="480" y="598"/>
                    <a:pt x="572" y="461"/>
                    <a:pt x="663" y="301"/>
                  </a:cubicBezTo>
                  <a:cubicBezTo>
                    <a:pt x="777" y="164"/>
                    <a:pt x="891" y="27"/>
                    <a:pt x="868" y="4"/>
                  </a:cubicBezTo>
                  <a:cubicBezTo>
                    <a:pt x="866" y="2"/>
                    <a:pt x="863" y="1"/>
                    <a:pt x="858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9" name="Google Shape;6469;p74"/>
            <p:cNvSpPr/>
            <p:nvPr/>
          </p:nvSpPr>
          <p:spPr>
            <a:xfrm>
              <a:off x="4926625" y="3500150"/>
              <a:ext cx="121575" cy="172700"/>
            </a:xfrm>
            <a:custGeom>
              <a:avLst/>
              <a:gdLst/>
              <a:ahLst/>
              <a:cxnLst/>
              <a:rect l="l" t="t" r="r" b="b"/>
              <a:pathLst>
                <a:path w="4863" h="6908" extrusionOk="0">
                  <a:moveTo>
                    <a:pt x="1361" y="1"/>
                  </a:moveTo>
                  <a:cubicBezTo>
                    <a:pt x="1296" y="1"/>
                    <a:pt x="1230" y="5"/>
                    <a:pt x="1165" y="14"/>
                  </a:cubicBezTo>
                  <a:cubicBezTo>
                    <a:pt x="937" y="59"/>
                    <a:pt x="709" y="151"/>
                    <a:pt x="503" y="356"/>
                  </a:cubicBezTo>
                  <a:cubicBezTo>
                    <a:pt x="1" y="836"/>
                    <a:pt x="275" y="2000"/>
                    <a:pt x="343" y="2616"/>
                  </a:cubicBezTo>
                  <a:cubicBezTo>
                    <a:pt x="480" y="3780"/>
                    <a:pt x="777" y="4921"/>
                    <a:pt x="1165" y="6040"/>
                  </a:cubicBezTo>
                  <a:cubicBezTo>
                    <a:pt x="1256" y="6336"/>
                    <a:pt x="1371" y="6610"/>
                    <a:pt x="1485" y="6907"/>
                  </a:cubicBezTo>
                  <a:cubicBezTo>
                    <a:pt x="2398" y="6473"/>
                    <a:pt x="4087" y="5720"/>
                    <a:pt x="4863" y="5332"/>
                  </a:cubicBezTo>
                  <a:cubicBezTo>
                    <a:pt x="4543" y="4305"/>
                    <a:pt x="4132" y="3164"/>
                    <a:pt x="3722" y="2205"/>
                  </a:cubicBezTo>
                  <a:cubicBezTo>
                    <a:pt x="3448" y="1589"/>
                    <a:pt x="3037" y="972"/>
                    <a:pt x="2557" y="493"/>
                  </a:cubicBezTo>
                  <a:cubicBezTo>
                    <a:pt x="2259" y="195"/>
                    <a:pt x="1805" y="1"/>
                    <a:pt x="1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0" name="Google Shape;6470;p74"/>
            <p:cNvSpPr/>
            <p:nvPr/>
          </p:nvSpPr>
          <p:spPr>
            <a:xfrm>
              <a:off x="4984850" y="3617225"/>
              <a:ext cx="55950" cy="18600"/>
            </a:xfrm>
            <a:custGeom>
              <a:avLst/>
              <a:gdLst/>
              <a:ahLst/>
              <a:cxnLst/>
              <a:rect l="l" t="t" r="r" b="b"/>
              <a:pathLst>
                <a:path w="2238" h="744" extrusionOk="0">
                  <a:moveTo>
                    <a:pt x="2168" y="1"/>
                  </a:moveTo>
                  <a:cubicBezTo>
                    <a:pt x="2063" y="1"/>
                    <a:pt x="1853" y="17"/>
                    <a:pt x="1644" y="33"/>
                  </a:cubicBezTo>
                  <a:cubicBezTo>
                    <a:pt x="1347" y="101"/>
                    <a:pt x="1073" y="170"/>
                    <a:pt x="1073" y="170"/>
                  </a:cubicBezTo>
                  <a:cubicBezTo>
                    <a:pt x="1073" y="170"/>
                    <a:pt x="799" y="307"/>
                    <a:pt x="525" y="421"/>
                  </a:cubicBezTo>
                  <a:cubicBezTo>
                    <a:pt x="251" y="581"/>
                    <a:pt x="0" y="718"/>
                    <a:pt x="0" y="740"/>
                  </a:cubicBezTo>
                  <a:cubicBezTo>
                    <a:pt x="3" y="743"/>
                    <a:pt x="8" y="744"/>
                    <a:pt x="15" y="744"/>
                  </a:cubicBezTo>
                  <a:cubicBezTo>
                    <a:pt x="80" y="744"/>
                    <a:pt x="325" y="660"/>
                    <a:pt x="571" y="558"/>
                  </a:cubicBezTo>
                  <a:cubicBezTo>
                    <a:pt x="845" y="466"/>
                    <a:pt x="1119" y="375"/>
                    <a:pt x="1119" y="375"/>
                  </a:cubicBezTo>
                  <a:cubicBezTo>
                    <a:pt x="1119" y="375"/>
                    <a:pt x="1393" y="284"/>
                    <a:pt x="1666" y="193"/>
                  </a:cubicBezTo>
                  <a:cubicBezTo>
                    <a:pt x="1940" y="124"/>
                    <a:pt x="2237" y="33"/>
                    <a:pt x="2237" y="10"/>
                  </a:cubicBezTo>
                  <a:cubicBezTo>
                    <a:pt x="2237" y="3"/>
                    <a:pt x="2212" y="1"/>
                    <a:pt x="2168" y="1"/>
                  </a:cubicBezTo>
                  <a:close/>
                </a:path>
              </a:pathLst>
            </a:custGeom>
            <a:solidFill>
              <a:srgbClr val="B4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1" name="Google Shape;6471;p74"/>
            <p:cNvSpPr/>
            <p:nvPr/>
          </p:nvSpPr>
          <p:spPr>
            <a:xfrm>
              <a:off x="4926625" y="3500125"/>
              <a:ext cx="121575" cy="172725"/>
            </a:xfrm>
            <a:custGeom>
              <a:avLst/>
              <a:gdLst/>
              <a:ahLst/>
              <a:cxnLst/>
              <a:rect l="l" t="t" r="r" b="b"/>
              <a:pathLst>
                <a:path w="4863" h="6909" extrusionOk="0">
                  <a:moveTo>
                    <a:pt x="1369" y="1"/>
                  </a:moveTo>
                  <a:cubicBezTo>
                    <a:pt x="1301" y="1"/>
                    <a:pt x="1233" y="5"/>
                    <a:pt x="1165" y="15"/>
                  </a:cubicBezTo>
                  <a:cubicBezTo>
                    <a:pt x="937" y="60"/>
                    <a:pt x="709" y="152"/>
                    <a:pt x="503" y="357"/>
                  </a:cubicBezTo>
                  <a:cubicBezTo>
                    <a:pt x="1" y="837"/>
                    <a:pt x="275" y="2001"/>
                    <a:pt x="343" y="2617"/>
                  </a:cubicBezTo>
                  <a:cubicBezTo>
                    <a:pt x="480" y="3781"/>
                    <a:pt x="777" y="4922"/>
                    <a:pt x="1165" y="6041"/>
                  </a:cubicBezTo>
                  <a:cubicBezTo>
                    <a:pt x="1256" y="6337"/>
                    <a:pt x="1371" y="6611"/>
                    <a:pt x="1485" y="6908"/>
                  </a:cubicBezTo>
                  <a:cubicBezTo>
                    <a:pt x="2398" y="6474"/>
                    <a:pt x="4087" y="5721"/>
                    <a:pt x="4863" y="5333"/>
                  </a:cubicBezTo>
                  <a:cubicBezTo>
                    <a:pt x="4840" y="5310"/>
                    <a:pt x="4840" y="5287"/>
                    <a:pt x="4840" y="5265"/>
                  </a:cubicBezTo>
                  <a:cubicBezTo>
                    <a:pt x="4499" y="5395"/>
                    <a:pt x="3972" y="5571"/>
                    <a:pt x="3705" y="5571"/>
                  </a:cubicBezTo>
                  <a:cubicBezTo>
                    <a:pt x="3598" y="5571"/>
                    <a:pt x="3532" y="5542"/>
                    <a:pt x="3539" y="5470"/>
                  </a:cubicBezTo>
                  <a:cubicBezTo>
                    <a:pt x="3585" y="5265"/>
                    <a:pt x="4224" y="4945"/>
                    <a:pt x="4680" y="4762"/>
                  </a:cubicBezTo>
                  <a:cubicBezTo>
                    <a:pt x="4589" y="4511"/>
                    <a:pt x="4498" y="4237"/>
                    <a:pt x="4406" y="3964"/>
                  </a:cubicBezTo>
                  <a:cubicBezTo>
                    <a:pt x="4253" y="4100"/>
                    <a:pt x="4074" y="4211"/>
                    <a:pt x="3898" y="4211"/>
                  </a:cubicBezTo>
                  <a:cubicBezTo>
                    <a:pt x="3839" y="4211"/>
                    <a:pt x="3779" y="4198"/>
                    <a:pt x="3722" y="4169"/>
                  </a:cubicBezTo>
                  <a:cubicBezTo>
                    <a:pt x="3197" y="3895"/>
                    <a:pt x="2603" y="1247"/>
                    <a:pt x="2443" y="791"/>
                  </a:cubicBezTo>
                  <a:cubicBezTo>
                    <a:pt x="2420" y="677"/>
                    <a:pt x="2443" y="563"/>
                    <a:pt x="2489" y="448"/>
                  </a:cubicBezTo>
                  <a:cubicBezTo>
                    <a:pt x="2195" y="174"/>
                    <a:pt x="1783" y="1"/>
                    <a:pt x="13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2" name="Google Shape;6472;p74"/>
            <p:cNvSpPr/>
            <p:nvPr/>
          </p:nvSpPr>
          <p:spPr>
            <a:xfrm>
              <a:off x="5009950" y="3559825"/>
              <a:ext cx="12575" cy="21150"/>
            </a:xfrm>
            <a:custGeom>
              <a:avLst/>
              <a:gdLst/>
              <a:ahLst/>
              <a:cxnLst/>
              <a:rect l="l" t="t" r="r" b="b"/>
              <a:pathLst>
                <a:path w="503" h="846" extrusionOk="0">
                  <a:moveTo>
                    <a:pt x="160" y="1"/>
                  </a:moveTo>
                  <a:cubicBezTo>
                    <a:pt x="46" y="23"/>
                    <a:pt x="0" y="206"/>
                    <a:pt x="46" y="434"/>
                  </a:cubicBezTo>
                  <a:cubicBezTo>
                    <a:pt x="92" y="663"/>
                    <a:pt x="229" y="845"/>
                    <a:pt x="343" y="845"/>
                  </a:cubicBezTo>
                  <a:cubicBezTo>
                    <a:pt x="457" y="845"/>
                    <a:pt x="503" y="640"/>
                    <a:pt x="434" y="411"/>
                  </a:cubicBezTo>
                  <a:cubicBezTo>
                    <a:pt x="389" y="183"/>
                    <a:pt x="252" y="1"/>
                    <a:pt x="160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3" name="Google Shape;6473;p74"/>
            <p:cNvSpPr/>
            <p:nvPr/>
          </p:nvSpPr>
          <p:spPr>
            <a:xfrm>
              <a:off x="5004250" y="3538150"/>
              <a:ext cx="9150" cy="14925"/>
            </a:xfrm>
            <a:custGeom>
              <a:avLst/>
              <a:gdLst/>
              <a:ahLst/>
              <a:cxnLst/>
              <a:rect l="l" t="t" r="r" b="b"/>
              <a:pathLst>
                <a:path w="366" h="597" extrusionOk="0">
                  <a:moveTo>
                    <a:pt x="114" y="0"/>
                  </a:moveTo>
                  <a:cubicBezTo>
                    <a:pt x="46" y="0"/>
                    <a:pt x="0" y="137"/>
                    <a:pt x="46" y="320"/>
                  </a:cubicBezTo>
                  <a:cubicBezTo>
                    <a:pt x="88" y="468"/>
                    <a:pt x="170" y="596"/>
                    <a:pt x="236" y="596"/>
                  </a:cubicBezTo>
                  <a:cubicBezTo>
                    <a:pt x="241" y="596"/>
                    <a:pt x="246" y="595"/>
                    <a:pt x="251" y="594"/>
                  </a:cubicBezTo>
                  <a:cubicBezTo>
                    <a:pt x="343" y="594"/>
                    <a:pt x="365" y="457"/>
                    <a:pt x="320" y="297"/>
                  </a:cubicBezTo>
                  <a:cubicBezTo>
                    <a:pt x="297" y="137"/>
                    <a:pt x="206" y="0"/>
                    <a:pt x="114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4" name="Google Shape;6474;p74"/>
            <p:cNvSpPr/>
            <p:nvPr/>
          </p:nvSpPr>
          <p:spPr>
            <a:xfrm>
              <a:off x="4865000" y="3464500"/>
              <a:ext cx="202600" cy="352550"/>
            </a:xfrm>
            <a:custGeom>
              <a:avLst/>
              <a:gdLst/>
              <a:ahLst/>
              <a:cxnLst/>
              <a:rect l="l" t="t" r="r" b="b"/>
              <a:pathLst>
                <a:path w="8104" h="14102" extrusionOk="0">
                  <a:moveTo>
                    <a:pt x="3132" y="1"/>
                  </a:moveTo>
                  <a:cubicBezTo>
                    <a:pt x="2614" y="1"/>
                    <a:pt x="2076" y="100"/>
                    <a:pt x="1530" y="299"/>
                  </a:cubicBezTo>
                  <a:cubicBezTo>
                    <a:pt x="1873" y="481"/>
                    <a:pt x="2146" y="458"/>
                    <a:pt x="2717" y="527"/>
                  </a:cubicBezTo>
                  <a:cubicBezTo>
                    <a:pt x="3196" y="846"/>
                    <a:pt x="3881" y="1006"/>
                    <a:pt x="4703" y="2239"/>
                  </a:cubicBezTo>
                  <a:cubicBezTo>
                    <a:pt x="5844" y="3928"/>
                    <a:pt x="6460" y="8333"/>
                    <a:pt x="4885" y="10775"/>
                  </a:cubicBezTo>
                  <a:cubicBezTo>
                    <a:pt x="4885" y="10775"/>
                    <a:pt x="3903" y="12495"/>
                    <a:pt x="1988" y="12495"/>
                  </a:cubicBezTo>
                  <a:cubicBezTo>
                    <a:pt x="1799" y="12495"/>
                    <a:pt x="1601" y="12479"/>
                    <a:pt x="1393" y="12442"/>
                  </a:cubicBezTo>
                  <a:lnTo>
                    <a:pt x="24" y="12533"/>
                  </a:lnTo>
                  <a:cubicBezTo>
                    <a:pt x="24" y="12533"/>
                    <a:pt x="1" y="13902"/>
                    <a:pt x="2101" y="14085"/>
                  </a:cubicBezTo>
                  <a:cubicBezTo>
                    <a:pt x="2224" y="14096"/>
                    <a:pt x="2346" y="14101"/>
                    <a:pt x="2468" y="14101"/>
                  </a:cubicBezTo>
                  <a:cubicBezTo>
                    <a:pt x="3851" y="14101"/>
                    <a:pt x="5098" y="13398"/>
                    <a:pt x="5958" y="12327"/>
                  </a:cubicBezTo>
                  <a:cubicBezTo>
                    <a:pt x="6232" y="11985"/>
                    <a:pt x="6689" y="11574"/>
                    <a:pt x="6871" y="11141"/>
                  </a:cubicBezTo>
                  <a:cubicBezTo>
                    <a:pt x="7739" y="9200"/>
                    <a:pt x="8104" y="7443"/>
                    <a:pt x="7739" y="5297"/>
                  </a:cubicBezTo>
                  <a:cubicBezTo>
                    <a:pt x="7112" y="1742"/>
                    <a:pt x="5297" y="1"/>
                    <a:pt x="31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5" name="Google Shape;6475;p74"/>
            <p:cNvSpPr/>
            <p:nvPr/>
          </p:nvSpPr>
          <p:spPr>
            <a:xfrm>
              <a:off x="4865575" y="3478225"/>
              <a:ext cx="166075" cy="321600"/>
            </a:xfrm>
            <a:custGeom>
              <a:avLst/>
              <a:gdLst/>
              <a:ahLst/>
              <a:cxnLst/>
              <a:rect l="l" t="t" r="r" b="b"/>
              <a:pathLst>
                <a:path w="6643" h="12864" extrusionOk="0">
                  <a:moveTo>
                    <a:pt x="2694" y="1"/>
                  </a:moveTo>
                  <a:lnTo>
                    <a:pt x="2694" y="1"/>
                  </a:lnTo>
                  <a:cubicBezTo>
                    <a:pt x="3196" y="297"/>
                    <a:pt x="3858" y="457"/>
                    <a:pt x="4680" y="1690"/>
                  </a:cubicBezTo>
                  <a:cubicBezTo>
                    <a:pt x="5821" y="3379"/>
                    <a:pt x="6437" y="7784"/>
                    <a:pt x="4862" y="10226"/>
                  </a:cubicBezTo>
                  <a:cubicBezTo>
                    <a:pt x="4862" y="10226"/>
                    <a:pt x="3880" y="11946"/>
                    <a:pt x="1965" y="11946"/>
                  </a:cubicBezTo>
                  <a:cubicBezTo>
                    <a:pt x="1776" y="11946"/>
                    <a:pt x="1578" y="11930"/>
                    <a:pt x="1370" y="11893"/>
                  </a:cubicBezTo>
                  <a:lnTo>
                    <a:pt x="1" y="11984"/>
                  </a:lnTo>
                  <a:cubicBezTo>
                    <a:pt x="1" y="11984"/>
                    <a:pt x="1" y="12258"/>
                    <a:pt x="183" y="12577"/>
                  </a:cubicBezTo>
                  <a:cubicBezTo>
                    <a:pt x="434" y="12714"/>
                    <a:pt x="800" y="12806"/>
                    <a:pt x="1279" y="12851"/>
                  </a:cubicBezTo>
                  <a:cubicBezTo>
                    <a:pt x="1383" y="12860"/>
                    <a:pt x="1487" y="12864"/>
                    <a:pt x="1590" y="12864"/>
                  </a:cubicBezTo>
                  <a:cubicBezTo>
                    <a:pt x="2864" y="12864"/>
                    <a:pt x="4036" y="12225"/>
                    <a:pt x="4817" y="11253"/>
                  </a:cubicBezTo>
                  <a:cubicBezTo>
                    <a:pt x="5068" y="10934"/>
                    <a:pt x="5296" y="10569"/>
                    <a:pt x="5456" y="10181"/>
                  </a:cubicBezTo>
                  <a:cubicBezTo>
                    <a:pt x="6232" y="8400"/>
                    <a:pt x="6643" y="6780"/>
                    <a:pt x="6300" y="4817"/>
                  </a:cubicBezTo>
                  <a:cubicBezTo>
                    <a:pt x="5775" y="1804"/>
                    <a:pt x="4406" y="229"/>
                    <a:pt x="26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6" name="Google Shape;6476;p74"/>
            <p:cNvSpPr/>
            <p:nvPr/>
          </p:nvSpPr>
          <p:spPr>
            <a:xfrm>
              <a:off x="4926625" y="3485450"/>
              <a:ext cx="93625" cy="287925"/>
            </a:xfrm>
            <a:custGeom>
              <a:avLst/>
              <a:gdLst/>
              <a:ahLst/>
              <a:cxnLst/>
              <a:rect l="l" t="t" r="r" b="b"/>
              <a:pathLst>
                <a:path w="3745" h="11517" extrusionOk="0">
                  <a:moveTo>
                    <a:pt x="419" y="1"/>
                  </a:moveTo>
                  <a:cubicBezTo>
                    <a:pt x="368" y="1"/>
                    <a:pt x="319" y="3"/>
                    <a:pt x="275" y="8"/>
                  </a:cubicBezTo>
                  <a:cubicBezTo>
                    <a:pt x="92" y="54"/>
                    <a:pt x="1" y="100"/>
                    <a:pt x="1" y="100"/>
                  </a:cubicBezTo>
                  <a:cubicBezTo>
                    <a:pt x="1" y="104"/>
                    <a:pt x="5" y="106"/>
                    <a:pt x="12" y="106"/>
                  </a:cubicBezTo>
                  <a:cubicBezTo>
                    <a:pt x="42" y="106"/>
                    <a:pt x="133" y="77"/>
                    <a:pt x="298" y="77"/>
                  </a:cubicBezTo>
                  <a:cubicBezTo>
                    <a:pt x="480" y="77"/>
                    <a:pt x="754" y="122"/>
                    <a:pt x="1028" y="259"/>
                  </a:cubicBezTo>
                  <a:cubicBezTo>
                    <a:pt x="1599" y="556"/>
                    <a:pt x="2147" y="1264"/>
                    <a:pt x="2535" y="2017"/>
                  </a:cubicBezTo>
                  <a:cubicBezTo>
                    <a:pt x="2740" y="2405"/>
                    <a:pt x="2923" y="2816"/>
                    <a:pt x="3014" y="3181"/>
                  </a:cubicBezTo>
                  <a:cubicBezTo>
                    <a:pt x="3105" y="3592"/>
                    <a:pt x="3197" y="3957"/>
                    <a:pt x="3242" y="4277"/>
                  </a:cubicBezTo>
                  <a:cubicBezTo>
                    <a:pt x="3311" y="4596"/>
                    <a:pt x="3333" y="4870"/>
                    <a:pt x="3356" y="5053"/>
                  </a:cubicBezTo>
                  <a:cubicBezTo>
                    <a:pt x="3356" y="5144"/>
                    <a:pt x="3379" y="5213"/>
                    <a:pt x="3379" y="5281"/>
                  </a:cubicBezTo>
                  <a:cubicBezTo>
                    <a:pt x="3379" y="5327"/>
                    <a:pt x="3379" y="5349"/>
                    <a:pt x="3379" y="5349"/>
                  </a:cubicBezTo>
                  <a:cubicBezTo>
                    <a:pt x="3379" y="5349"/>
                    <a:pt x="3379" y="5464"/>
                    <a:pt x="3402" y="5646"/>
                  </a:cubicBezTo>
                  <a:cubicBezTo>
                    <a:pt x="3425" y="5829"/>
                    <a:pt x="3425" y="6103"/>
                    <a:pt x="3425" y="6422"/>
                  </a:cubicBezTo>
                  <a:cubicBezTo>
                    <a:pt x="3402" y="6742"/>
                    <a:pt x="3379" y="7130"/>
                    <a:pt x="3288" y="7518"/>
                  </a:cubicBezTo>
                  <a:cubicBezTo>
                    <a:pt x="3265" y="7609"/>
                    <a:pt x="3265" y="7723"/>
                    <a:pt x="3242" y="7815"/>
                  </a:cubicBezTo>
                  <a:cubicBezTo>
                    <a:pt x="3197" y="7929"/>
                    <a:pt x="3174" y="8020"/>
                    <a:pt x="3151" y="8111"/>
                  </a:cubicBezTo>
                  <a:cubicBezTo>
                    <a:pt x="3105" y="8225"/>
                    <a:pt x="3082" y="8317"/>
                    <a:pt x="3060" y="8431"/>
                  </a:cubicBezTo>
                  <a:lnTo>
                    <a:pt x="2923" y="8728"/>
                  </a:lnTo>
                  <a:cubicBezTo>
                    <a:pt x="2603" y="9526"/>
                    <a:pt x="2147" y="10280"/>
                    <a:pt x="1713" y="10759"/>
                  </a:cubicBezTo>
                  <a:cubicBezTo>
                    <a:pt x="1279" y="11261"/>
                    <a:pt x="891" y="11489"/>
                    <a:pt x="914" y="11512"/>
                  </a:cubicBezTo>
                  <a:cubicBezTo>
                    <a:pt x="914" y="11515"/>
                    <a:pt x="916" y="11517"/>
                    <a:pt x="920" y="11517"/>
                  </a:cubicBezTo>
                  <a:cubicBezTo>
                    <a:pt x="945" y="11517"/>
                    <a:pt x="1049" y="11455"/>
                    <a:pt x="1188" y="11375"/>
                  </a:cubicBezTo>
                  <a:cubicBezTo>
                    <a:pt x="1234" y="11330"/>
                    <a:pt x="1279" y="11307"/>
                    <a:pt x="1325" y="11284"/>
                  </a:cubicBezTo>
                  <a:cubicBezTo>
                    <a:pt x="1371" y="11238"/>
                    <a:pt x="1416" y="11193"/>
                    <a:pt x="1462" y="11170"/>
                  </a:cubicBezTo>
                  <a:cubicBezTo>
                    <a:pt x="1576" y="11079"/>
                    <a:pt x="1690" y="10987"/>
                    <a:pt x="1804" y="10850"/>
                  </a:cubicBezTo>
                  <a:cubicBezTo>
                    <a:pt x="2284" y="10394"/>
                    <a:pt x="2786" y="9641"/>
                    <a:pt x="3151" y="8819"/>
                  </a:cubicBezTo>
                  <a:lnTo>
                    <a:pt x="3288" y="8522"/>
                  </a:lnTo>
                  <a:cubicBezTo>
                    <a:pt x="3311" y="8408"/>
                    <a:pt x="3356" y="8317"/>
                    <a:pt x="3379" y="8203"/>
                  </a:cubicBezTo>
                  <a:cubicBezTo>
                    <a:pt x="3425" y="8088"/>
                    <a:pt x="3448" y="7997"/>
                    <a:pt x="3493" y="7883"/>
                  </a:cubicBezTo>
                  <a:cubicBezTo>
                    <a:pt x="3516" y="7792"/>
                    <a:pt x="3539" y="7678"/>
                    <a:pt x="3562" y="7586"/>
                  </a:cubicBezTo>
                  <a:cubicBezTo>
                    <a:pt x="3676" y="7175"/>
                    <a:pt x="3699" y="6765"/>
                    <a:pt x="3722" y="6445"/>
                  </a:cubicBezTo>
                  <a:cubicBezTo>
                    <a:pt x="3722" y="6103"/>
                    <a:pt x="3744" y="5829"/>
                    <a:pt x="3722" y="5623"/>
                  </a:cubicBezTo>
                  <a:cubicBezTo>
                    <a:pt x="3722" y="5441"/>
                    <a:pt x="3699" y="5327"/>
                    <a:pt x="3699" y="5327"/>
                  </a:cubicBezTo>
                  <a:cubicBezTo>
                    <a:pt x="3699" y="5327"/>
                    <a:pt x="3699" y="5304"/>
                    <a:pt x="3699" y="5235"/>
                  </a:cubicBezTo>
                  <a:cubicBezTo>
                    <a:pt x="3699" y="5190"/>
                    <a:pt x="3699" y="5121"/>
                    <a:pt x="3676" y="5007"/>
                  </a:cubicBezTo>
                  <a:cubicBezTo>
                    <a:pt x="3653" y="4824"/>
                    <a:pt x="3607" y="4551"/>
                    <a:pt x="3539" y="4231"/>
                  </a:cubicBezTo>
                  <a:cubicBezTo>
                    <a:pt x="3493" y="3889"/>
                    <a:pt x="3402" y="3523"/>
                    <a:pt x="3288" y="3113"/>
                  </a:cubicBezTo>
                  <a:cubicBezTo>
                    <a:pt x="3151" y="2702"/>
                    <a:pt x="2968" y="2314"/>
                    <a:pt x="2763" y="1926"/>
                  </a:cubicBezTo>
                  <a:cubicBezTo>
                    <a:pt x="2535" y="1538"/>
                    <a:pt x="2284" y="1150"/>
                    <a:pt x="1987" y="853"/>
                  </a:cubicBezTo>
                  <a:cubicBezTo>
                    <a:pt x="1713" y="533"/>
                    <a:pt x="1393" y="282"/>
                    <a:pt x="1074" y="145"/>
                  </a:cubicBezTo>
                  <a:cubicBezTo>
                    <a:pt x="841" y="38"/>
                    <a:pt x="608" y="1"/>
                    <a:pt x="41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7" name="Google Shape;6477;p74"/>
            <p:cNvSpPr/>
            <p:nvPr/>
          </p:nvSpPr>
          <p:spPr>
            <a:xfrm>
              <a:off x="4884975" y="3464950"/>
              <a:ext cx="182075" cy="354650"/>
            </a:xfrm>
            <a:custGeom>
              <a:avLst/>
              <a:gdLst/>
              <a:ahLst/>
              <a:cxnLst/>
              <a:rect l="l" t="t" r="r" b="b"/>
              <a:pathLst>
                <a:path w="7283" h="14186" extrusionOk="0">
                  <a:moveTo>
                    <a:pt x="2777" y="1"/>
                  </a:moveTo>
                  <a:cubicBezTo>
                    <a:pt x="2625" y="1"/>
                    <a:pt x="2490" y="12"/>
                    <a:pt x="2375" y="29"/>
                  </a:cubicBezTo>
                  <a:cubicBezTo>
                    <a:pt x="2238" y="52"/>
                    <a:pt x="2123" y="75"/>
                    <a:pt x="2032" y="98"/>
                  </a:cubicBezTo>
                  <a:cubicBezTo>
                    <a:pt x="1964" y="121"/>
                    <a:pt x="1918" y="121"/>
                    <a:pt x="1918" y="121"/>
                  </a:cubicBezTo>
                  <a:cubicBezTo>
                    <a:pt x="1918" y="127"/>
                    <a:pt x="1934" y="130"/>
                    <a:pt x="1963" y="130"/>
                  </a:cubicBezTo>
                  <a:cubicBezTo>
                    <a:pt x="2033" y="130"/>
                    <a:pt x="2181" y="114"/>
                    <a:pt x="2375" y="98"/>
                  </a:cubicBezTo>
                  <a:cubicBezTo>
                    <a:pt x="2438" y="93"/>
                    <a:pt x="2508" y="90"/>
                    <a:pt x="2582" y="90"/>
                  </a:cubicBezTo>
                  <a:cubicBezTo>
                    <a:pt x="2851" y="90"/>
                    <a:pt x="3185" y="127"/>
                    <a:pt x="3561" y="235"/>
                  </a:cubicBezTo>
                  <a:cubicBezTo>
                    <a:pt x="3790" y="303"/>
                    <a:pt x="4041" y="395"/>
                    <a:pt x="4292" y="554"/>
                  </a:cubicBezTo>
                  <a:cubicBezTo>
                    <a:pt x="4520" y="691"/>
                    <a:pt x="4771" y="874"/>
                    <a:pt x="4977" y="1102"/>
                  </a:cubicBezTo>
                  <a:cubicBezTo>
                    <a:pt x="5205" y="1308"/>
                    <a:pt x="5410" y="1559"/>
                    <a:pt x="5593" y="1833"/>
                  </a:cubicBezTo>
                  <a:cubicBezTo>
                    <a:pt x="5776" y="2107"/>
                    <a:pt x="5935" y="2380"/>
                    <a:pt x="6072" y="2677"/>
                  </a:cubicBezTo>
                  <a:cubicBezTo>
                    <a:pt x="6643" y="3887"/>
                    <a:pt x="6871" y="5211"/>
                    <a:pt x="6940" y="6192"/>
                  </a:cubicBezTo>
                  <a:cubicBezTo>
                    <a:pt x="6962" y="6694"/>
                    <a:pt x="6962" y="7105"/>
                    <a:pt x="6940" y="7379"/>
                  </a:cubicBezTo>
                  <a:cubicBezTo>
                    <a:pt x="6917" y="7539"/>
                    <a:pt x="6917" y="7653"/>
                    <a:pt x="6917" y="7722"/>
                  </a:cubicBezTo>
                  <a:cubicBezTo>
                    <a:pt x="6894" y="7790"/>
                    <a:pt x="6894" y="7836"/>
                    <a:pt x="6894" y="7836"/>
                  </a:cubicBezTo>
                  <a:cubicBezTo>
                    <a:pt x="6894" y="7836"/>
                    <a:pt x="6894" y="7881"/>
                    <a:pt x="6871" y="7950"/>
                  </a:cubicBezTo>
                  <a:cubicBezTo>
                    <a:pt x="6871" y="8041"/>
                    <a:pt x="6848" y="8132"/>
                    <a:pt x="6826" y="8292"/>
                  </a:cubicBezTo>
                  <a:cubicBezTo>
                    <a:pt x="6780" y="8566"/>
                    <a:pt x="6711" y="8977"/>
                    <a:pt x="6574" y="9456"/>
                  </a:cubicBezTo>
                  <a:cubicBezTo>
                    <a:pt x="6437" y="9936"/>
                    <a:pt x="6232" y="10483"/>
                    <a:pt x="5958" y="11031"/>
                  </a:cubicBezTo>
                  <a:cubicBezTo>
                    <a:pt x="5821" y="11305"/>
                    <a:pt x="5639" y="11579"/>
                    <a:pt x="5456" y="11853"/>
                  </a:cubicBezTo>
                  <a:cubicBezTo>
                    <a:pt x="5273" y="12127"/>
                    <a:pt x="5068" y="12378"/>
                    <a:pt x="4840" y="12629"/>
                  </a:cubicBezTo>
                  <a:cubicBezTo>
                    <a:pt x="4611" y="12857"/>
                    <a:pt x="4383" y="13086"/>
                    <a:pt x="4109" y="13268"/>
                  </a:cubicBezTo>
                  <a:cubicBezTo>
                    <a:pt x="3858" y="13451"/>
                    <a:pt x="3584" y="13611"/>
                    <a:pt x="3288" y="13725"/>
                  </a:cubicBezTo>
                  <a:cubicBezTo>
                    <a:pt x="2717" y="13976"/>
                    <a:pt x="2146" y="14067"/>
                    <a:pt x="1644" y="14067"/>
                  </a:cubicBezTo>
                  <a:cubicBezTo>
                    <a:pt x="680" y="14045"/>
                    <a:pt x="52" y="13792"/>
                    <a:pt x="4" y="13792"/>
                  </a:cubicBezTo>
                  <a:cubicBezTo>
                    <a:pt x="2" y="13792"/>
                    <a:pt x="1" y="13792"/>
                    <a:pt x="1" y="13793"/>
                  </a:cubicBezTo>
                  <a:cubicBezTo>
                    <a:pt x="1" y="13816"/>
                    <a:pt x="161" y="13884"/>
                    <a:pt x="434" y="13976"/>
                  </a:cubicBezTo>
                  <a:cubicBezTo>
                    <a:pt x="708" y="14067"/>
                    <a:pt x="1119" y="14158"/>
                    <a:pt x="1644" y="14181"/>
                  </a:cubicBezTo>
                  <a:cubicBezTo>
                    <a:pt x="1704" y="14184"/>
                    <a:pt x="1766" y="14185"/>
                    <a:pt x="1829" y="14185"/>
                  </a:cubicBezTo>
                  <a:cubicBezTo>
                    <a:pt x="2293" y="14185"/>
                    <a:pt x="2834" y="14108"/>
                    <a:pt x="3356" y="13907"/>
                  </a:cubicBezTo>
                  <a:cubicBezTo>
                    <a:pt x="3653" y="13793"/>
                    <a:pt x="3950" y="13633"/>
                    <a:pt x="4246" y="13428"/>
                  </a:cubicBezTo>
                  <a:cubicBezTo>
                    <a:pt x="4520" y="13245"/>
                    <a:pt x="4771" y="13017"/>
                    <a:pt x="5022" y="12789"/>
                  </a:cubicBezTo>
                  <a:cubicBezTo>
                    <a:pt x="5251" y="12538"/>
                    <a:pt x="5479" y="12264"/>
                    <a:pt x="5684" y="11990"/>
                  </a:cubicBezTo>
                  <a:cubicBezTo>
                    <a:pt x="5867" y="11716"/>
                    <a:pt x="6049" y="11442"/>
                    <a:pt x="6186" y="11168"/>
                  </a:cubicBezTo>
                  <a:cubicBezTo>
                    <a:pt x="6506" y="10598"/>
                    <a:pt x="6711" y="10027"/>
                    <a:pt x="6871" y="9548"/>
                  </a:cubicBezTo>
                  <a:cubicBezTo>
                    <a:pt x="7008" y="9045"/>
                    <a:pt x="7099" y="8635"/>
                    <a:pt x="7145" y="8338"/>
                  </a:cubicBezTo>
                  <a:cubicBezTo>
                    <a:pt x="7168" y="8201"/>
                    <a:pt x="7191" y="8087"/>
                    <a:pt x="7214" y="7995"/>
                  </a:cubicBezTo>
                  <a:cubicBezTo>
                    <a:pt x="7214" y="7927"/>
                    <a:pt x="7214" y="7881"/>
                    <a:pt x="7214" y="7881"/>
                  </a:cubicBezTo>
                  <a:cubicBezTo>
                    <a:pt x="7214" y="7881"/>
                    <a:pt x="7236" y="7836"/>
                    <a:pt x="7236" y="7744"/>
                  </a:cubicBezTo>
                  <a:cubicBezTo>
                    <a:pt x="7236" y="7676"/>
                    <a:pt x="7259" y="7562"/>
                    <a:pt x="7259" y="7402"/>
                  </a:cubicBezTo>
                  <a:cubicBezTo>
                    <a:pt x="7282" y="7105"/>
                    <a:pt x="7282" y="6672"/>
                    <a:pt x="7236" y="6169"/>
                  </a:cubicBezTo>
                  <a:cubicBezTo>
                    <a:pt x="7168" y="5165"/>
                    <a:pt x="6894" y="3796"/>
                    <a:pt x="6278" y="2586"/>
                  </a:cubicBezTo>
                  <a:cubicBezTo>
                    <a:pt x="6118" y="2266"/>
                    <a:pt x="5958" y="1992"/>
                    <a:pt x="5753" y="1696"/>
                  </a:cubicBezTo>
                  <a:cubicBezTo>
                    <a:pt x="5570" y="1422"/>
                    <a:pt x="5342" y="1171"/>
                    <a:pt x="5114" y="965"/>
                  </a:cubicBezTo>
                  <a:cubicBezTo>
                    <a:pt x="4885" y="737"/>
                    <a:pt x="4634" y="554"/>
                    <a:pt x="4360" y="418"/>
                  </a:cubicBezTo>
                  <a:cubicBezTo>
                    <a:pt x="4109" y="258"/>
                    <a:pt x="3858" y="166"/>
                    <a:pt x="3607" y="98"/>
                  </a:cubicBezTo>
                  <a:cubicBezTo>
                    <a:pt x="3300" y="28"/>
                    <a:pt x="3018" y="1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8" name="Google Shape;6478;p74"/>
            <p:cNvSpPr/>
            <p:nvPr/>
          </p:nvSpPr>
          <p:spPr>
            <a:xfrm>
              <a:off x="5022500" y="3537575"/>
              <a:ext cx="21700" cy="48000"/>
            </a:xfrm>
            <a:custGeom>
              <a:avLst/>
              <a:gdLst/>
              <a:ahLst/>
              <a:cxnLst/>
              <a:rect l="l" t="t" r="r" b="b"/>
              <a:pathLst>
                <a:path w="868" h="1920" extrusionOk="0">
                  <a:moveTo>
                    <a:pt x="206" y="0"/>
                  </a:moveTo>
                  <a:cubicBezTo>
                    <a:pt x="69" y="23"/>
                    <a:pt x="1" y="229"/>
                    <a:pt x="46" y="503"/>
                  </a:cubicBezTo>
                  <a:cubicBezTo>
                    <a:pt x="111" y="741"/>
                    <a:pt x="258" y="938"/>
                    <a:pt x="390" y="938"/>
                  </a:cubicBezTo>
                  <a:cubicBezTo>
                    <a:pt x="397" y="938"/>
                    <a:pt x="405" y="937"/>
                    <a:pt x="411" y="936"/>
                  </a:cubicBezTo>
                  <a:cubicBezTo>
                    <a:pt x="571" y="936"/>
                    <a:pt x="640" y="708"/>
                    <a:pt x="571" y="457"/>
                  </a:cubicBezTo>
                  <a:cubicBezTo>
                    <a:pt x="503" y="183"/>
                    <a:pt x="343" y="0"/>
                    <a:pt x="206" y="0"/>
                  </a:cubicBezTo>
                  <a:close/>
                  <a:moveTo>
                    <a:pt x="571" y="1256"/>
                  </a:moveTo>
                  <a:cubicBezTo>
                    <a:pt x="457" y="1256"/>
                    <a:pt x="411" y="1416"/>
                    <a:pt x="457" y="1598"/>
                  </a:cubicBezTo>
                  <a:cubicBezTo>
                    <a:pt x="500" y="1769"/>
                    <a:pt x="603" y="1920"/>
                    <a:pt x="709" y="1920"/>
                  </a:cubicBezTo>
                  <a:cubicBezTo>
                    <a:pt x="716" y="1920"/>
                    <a:pt x="724" y="1919"/>
                    <a:pt x="731" y="1918"/>
                  </a:cubicBezTo>
                  <a:cubicBezTo>
                    <a:pt x="822" y="1918"/>
                    <a:pt x="868" y="1758"/>
                    <a:pt x="822" y="1575"/>
                  </a:cubicBezTo>
                  <a:cubicBezTo>
                    <a:pt x="800" y="1393"/>
                    <a:pt x="663" y="1256"/>
                    <a:pt x="571" y="12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79" name="Google Shape;6479;p74"/>
            <p:cNvSpPr/>
            <p:nvPr/>
          </p:nvSpPr>
          <p:spPr>
            <a:xfrm>
              <a:off x="4956300" y="4120200"/>
              <a:ext cx="91325" cy="95875"/>
            </a:xfrm>
            <a:custGeom>
              <a:avLst/>
              <a:gdLst/>
              <a:ahLst/>
              <a:cxnLst/>
              <a:rect l="l" t="t" r="r" b="b"/>
              <a:pathLst>
                <a:path w="3653" h="3835" extrusionOk="0">
                  <a:moveTo>
                    <a:pt x="800" y="0"/>
                  </a:moveTo>
                  <a:cubicBezTo>
                    <a:pt x="343" y="1689"/>
                    <a:pt x="1" y="2967"/>
                    <a:pt x="1" y="2967"/>
                  </a:cubicBezTo>
                  <a:cubicBezTo>
                    <a:pt x="138" y="3835"/>
                    <a:pt x="1827" y="3835"/>
                    <a:pt x="1827" y="3835"/>
                  </a:cubicBezTo>
                  <a:cubicBezTo>
                    <a:pt x="2283" y="3310"/>
                    <a:pt x="2923" y="2420"/>
                    <a:pt x="3653" y="1370"/>
                  </a:cubicBezTo>
                  <a:cubicBezTo>
                    <a:pt x="2626" y="1118"/>
                    <a:pt x="1599" y="639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0" name="Google Shape;6480;p74"/>
            <p:cNvSpPr/>
            <p:nvPr/>
          </p:nvSpPr>
          <p:spPr>
            <a:xfrm>
              <a:off x="4956300" y="4120200"/>
              <a:ext cx="59950" cy="95875"/>
            </a:xfrm>
            <a:custGeom>
              <a:avLst/>
              <a:gdLst/>
              <a:ahLst/>
              <a:cxnLst/>
              <a:rect l="l" t="t" r="r" b="b"/>
              <a:pathLst>
                <a:path w="2398" h="3835" extrusionOk="0">
                  <a:moveTo>
                    <a:pt x="800" y="0"/>
                  </a:moveTo>
                  <a:cubicBezTo>
                    <a:pt x="343" y="1689"/>
                    <a:pt x="1" y="2967"/>
                    <a:pt x="1" y="2967"/>
                  </a:cubicBezTo>
                  <a:cubicBezTo>
                    <a:pt x="138" y="3835"/>
                    <a:pt x="1827" y="3835"/>
                    <a:pt x="1827" y="3835"/>
                  </a:cubicBezTo>
                  <a:cubicBezTo>
                    <a:pt x="1987" y="3629"/>
                    <a:pt x="2192" y="3378"/>
                    <a:pt x="2398" y="3104"/>
                  </a:cubicBezTo>
                  <a:lnTo>
                    <a:pt x="2398" y="3104"/>
                  </a:lnTo>
                  <a:cubicBezTo>
                    <a:pt x="2217" y="3154"/>
                    <a:pt x="2009" y="3191"/>
                    <a:pt x="1807" y="3191"/>
                  </a:cubicBezTo>
                  <a:cubicBezTo>
                    <a:pt x="1448" y="3191"/>
                    <a:pt x="1106" y="3073"/>
                    <a:pt x="960" y="2693"/>
                  </a:cubicBezTo>
                  <a:cubicBezTo>
                    <a:pt x="800" y="2237"/>
                    <a:pt x="982" y="1233"/>
                    <a:pt x="1279" y="342"/>
                  </a:cubicBezTo>
                  <a:cubicBezTo>
                    <a:pt x="1097" y="228"/>
                    <a:pt x="937" y="114"/>
                    <a:pt x="80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1" name="Google Shape;6481;p74"/>
            <p:cNvSpPr/>
            <p:nvPr/>
          </p:nvSpPr>
          <p:spPr>
            <a:xfrm>
              <a:off x="5024225" y="4151025"/>
              <a:ext cx="11425" cy="11075"/>
            </a:xfrm>
            <a:custGeom>
              <a:avLst/>
              <a:gdLst/>
              <a:ahLst/>
              <a:cxnLst/>
              <a:rect l="l" t="t" r="r" b="b"/>
              <a:pathLst>
                <a:path w="457" h="443" extrusionOk="0">
                  <a:moveTo>
                    <a:pt x="327" y="0"/>
                  </a:moveTo>
                  <a:cubicBezTo>
                    <a:pt x="273" y="0"/>
                    <a:pt x="199" y="36"/>
                    <a:pt x="137" y="114"/>
                  </a:cubicBezTo>
                  <a:cubicBezTo>
                    <a:pt x="23" y="228"/>
                    <a:pt x="0" y="365"/>
                    <a:pt x="46" y="410"/>
                  </a:cubicBezTo>
                  <a:cubicBezTo>
                    <a:pt x="60" y="432"/>
                    <a:pt x="84" y="443"/>
                    <a:pt x="113" y="443"/>
                  </a:cubicBezTo>
                  <a:cubicBezTo>
                    <a:pt x="175" y="443"/>
                    <a:pt x="258" y="397"/>
                    <a:pt x="320" y="319"/>
                  </a:cubicBezTo>
                  <a:cubicBezTo>
                    <a:pt x="411" y="205"/>
                    <a:pt x="457" y="91"/>
                    <a:pt x="388" y="22"/>
                  </a:cubicBezTo>
                  <a:cubicBezTo>
                    <a:pt x="374" y="8"/>
                    <a:pt x="352" y="0"/>
                    <a:pt x="327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2" name="Google Shape;6482;p74"/>
            <p:cNvSpPr/>
            <p:nvPr/>
          </p:nvSpPr>
          <p:spPr>
            <a:xfrm>
              <a:off x="4948900" y="4194375"/>
              <a:ext cx="140975" cy="110275"/>
            </a:xfrm>
            <a:custGeom>
              <a:avLst/>
              <a:gdLst/>
              <a:ahLst/>
              <a:cxnLst/>
              <a:rect l="l" t="t" r="r" b="b"/>
              <a:pathLst>
                <a:path w="5639" h="4411" extrusionOk="0">
                  <a:moveTo>
                    <a:pt x="297" y="0"/>
                  </a:moveTo>
                  <a:cubicBezTo>
                    <a:pt x="206" y="434"/>
                    <a:pt x="91" y="845"/>
                    <a:pt x="0" y="1279"/>
                  </a:cubicBezTo>
                  <a:cubicBezTo>
                    <a:pt x="208" y="2868"/>
                    <a:pt x="3365" y="4410"/>
                    <a:pt x="4673" y="4410"/>
                  </a:cubicBezTo>
                  <a:cubicBezTo>
                    <a:pt x="4943" y="4410"/>
                    <a:pt x="5134" y="4345"/>
                    <a:pt x="5204" y="4200"/>
                  </a:cubicBezTo>
                  <a:cubicBezTo>
                    <a:pt x="5638" y="3378"/>
                    <a:pt x="2123" y="868"/>
                    <a:pt x="2123" y="868"/>
                  </a:cubicBezTo>
                  <a:cubicBezTo>
                    <a:pt x="2123" y="868"/>
                    <a:pt x="2123" y="822"/>
                    <a:pt x="2146" y="776"/>
                  </a:cubicBezTo>
                  <a:lnTo>
                    <a:pt x="2146" y="776"/>
                  </a:lnTo>
                  <a:cubicBezTo>
                    <a:pt x="2048" y="790"/>
                    <a:pt x="1938" y="799"/>
                    <a:pt x="1819" y="799"/>
                  </a:cubicBezTo>
                  <a:cubicBezTo>
                    <a:pt x="1328" y="799"/>
                    <a:pt x="701" y="644"/>
                    <a:pt x="29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3" name="Google Shape;6483;p74"/>
            <p:cNvSpPr/>
            <p:nvPr/>
          </p:nvSpPr>
          <p:spPr>
            <a:xfrm>
              <a:off x="4948900" y="4222325"/>
              <a:ext cx="131825" cy="82325"/>
            </a:xfrm>
            <a:custGeom>
              <a:avLst/>
              <a:gdLst/>
              <a:ahLst/>
              <a:cxnLst/>
              <a:rect l="l" t="t" r="r" b="b"/>
              <a:pathLst>
                <a:path w="5273" h="3293" extrusionOk="0">
                  <a:moveTo>
                    <a:pt x="46" y="1"/>
                  </a:moveTo>
                  <a:cubicBezTo>
                    <a:pt x="23" y="46"/>
                    <a:pt x="23" y="115"/>
                    <a:pt x="0" y="161"/>
                  </a:cubicBezTo>
                  <a:cubicBezTo>
                    <a:pt x="208" y="1750"/>
                    <a:pt x="3365" y="3292"/>
                    <a:pt x="4673" y="3292"/>
                  </a:cubicBezTo>
                  <a:cubicBezTo>
                    <a:pt x="4943" y="3292"/>
                    <a:pt x="5134" y="3227"/>
                    <a:pt x="5204" y="3082"/>
                  </a:cubicBezTo>
                  <a:cubicBezTo>
                    <a:pt x="5273" y="2991"/>
                    <a:pt x="5250" y="2854"/>
                    <a:pt x="5204" y="2694"/>
                  </a:cubicBezTo>
                  <a:cubicBezTo>
                    <a:pt x="5113" y="2722"/>
                    <a:pt x="5003" y="2739"/>
                    <a:pt x="4868" y="2739"/>
                  </a:cubicBezTo>
                  <a:cubicBezTo>
                    <a:pt x="4562" y="2739"/>
                    <a:pt x="4126" y="2651"/>
                    <a:pt x="3492" y="2397"/>
                  </a:cubicBezTo>
                  <a:cubicBezTo>
                    <a:pt x="1872" y="1735"/>
                    <a:pt x="594" y="800"/>
                    <a:pt x="4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4" name="Google Shape;6484;p74"/>
            <p:cNvSpPr/>
            <p:nvPr/>
          </p:nvSpPr>
          <p:spPr>
            <a:xfrm>
              <a:off x="5134925" y="3891375"/>
              <a:ext cx="75900" cy="71975"/>
            </a:xfrm>
            <a:custGeom>
              <a:avLst/>
              <a:gdLst/>
              <a:ahLst/>
              <a:cxnLst/>
              <a:rect l="l" t="t" r="r" b="b"/>
              <a:pathLst>
                <a:path w="3036" h="2879" extrusionOk="0">
                  <a:moveTo>
                    <a:pt x="0" y="0"/>
                  </a:moveTo>
                  <a:cubicBezTo>
                    <a:pt x="183" y="1461"/>
                    <a:pt x="320" y="2511"/>
                    <a:pt x="320" y="2511"/>
                  </a:cubicBezTo>
                  <a:cubicBezTo>
                    <a:pt x="481" y="2790"/>
                    <a:pt x="798" y="2878"/>
                    <a:pt x="1134" y="2878"/>
                  </a:cubicBezTo>
                  <a:cubicBezTo>
                    <a:pt x="1705" y="2878"/>
                    <a:pt x="2328" y="2625"/>
                    <a:pt x="2328" y="2625"/>
                  </a:cubicBezTo>
                  <a:cubicBezTo>
                    <a:pt x="2534" y="2032"/>
                    <a:pt x="2785" y="1096"/>
                    <a:pt x="303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5" name="Google Shape;6485;p74"/>
            <p:cNvSpPr/>
            <p:nvPr/>
          </p:nvSpPr>
          <p:spPr>
            <a:xfrm>
              <a:off x="5134925" y="3891375"/>
              <a:ext cx="65075" cy="71975"/>
            </a:xfrm>
            <a:custGeom>
              <a:avLst/>
              <a:gdLst/>
              <a:ahLst/>
              <a:cxnLst/>
              <a:rect l="l" t="t" r="r" b="b"/>
              <a:pathLst>
                <a:path w="2603" h="2879" extrusionOk="0">
                  <a:moveTo>
                    <a:pt x="0" y="0"/>
                  </a:moveTo>
                  <a:cubicBezTo>
                    <a:pt x="183" y="1461"/>
                    <a:pt x="320" y="2511"/>
                    <a:pt x="320" y="2511"/>
                  </a:cubicBezTo>
                  <a:cubicBezTo>
                    <a:pt x="481" y="2790"/>
                    <a:pt x="798" y="2878"/>
                    <a:pt x="1134" y="2878"/>
                  </a:cubicBezTo>
                  <a:cubicBezTo>
                    <a:pt x="1705" y="2878"/>
                    <a:pt x="2328" y="2625"/>
                    <a:pt x="2328" y="2625"/>
                  </a:cubicBezTo>
                  <a:cubicBezTo>
                    <a:pt x="2420" y="2397"/>
                    <a:pt x="2511" y="2077"/>
                    <a:pt x="2602" y="1735"/>
                  </a:cubicBezTo>
                  <a:lnTo>
                    <a:pt x="2602" y="1735"/>
                  </a:lnTo>
                  <a:cubicBezTo>
                    <a:pt x="2328" y="1937"/>
                    <a:pt x="1972" y="2139"/>
                    <a:pt x="1643" y="2139"/>
                  </a:cubicBezTo>
                  <a:cubicBezTo>
                    <a:pt x="1452" y="2139"/>
                    <a:pt x="1270" y="2071"/>
                    <a:pt x="1119" y="1895"/>
                  </a:cubicBezTo>
                  <a:cubicBezTo>
                    <a:pt x="822" y="1598"/>
                    <a:pt x="639" y="822"/>
                    <a:pt x="5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6" name="Google Shape;6486;p74"/>
            <p:cNvSpPr/>
            <p:nvPr/>
          </p:nvSpPr>
          <p:spPr>
            <a:xfrm>
              <a:off x="5142900" y="3954125"/>
              <a:ext cx="155250" cy="67100"/>
            </a:xfrm>
            <a:custGeom>
              <a:avLst/>
              <a:gdLst/>
              <a:ahLst/>
              <a:cxnLst/>
              <a:rect l="l" t="t" r="r" b="b"/>
              <a:pathLst>
                <a:path w="6210" h="2684" extrusionOk="0">
                  <a:moveTo>
                    <a:pt x="1" y="1"/>
                  </a:moveTo>
                  <a:lnTo>
                    <a:pt x="1" y="1"/>
                  </a:lnTo>
                  <a:cubicBezTo>
                    <a:pt x="69" y="435"/>
                    <a:pt x="138" y="868"/>
                    <a:pt x="206" y="1302"/>
                  </a:cubicBezTo>
                  <a:cubicBezTo>
                    <a:pt x="743" y="2270"/>
                    <a:pt x="2584" y="2683"/>
                    <a:pt x="4076" y="2683"/>
                  </a:cubicBezTo>
                  <a:cubicBezTo>
                    <a:pt x="5186" y="2683"/>
                    <a:pt x="6102" y="2455"/>
                    <a:pt x="6141" y="2055"/>
                  </a:cubicBezTo>
                  <a:cubicBezTo>
                    <a:pt x="6209" y="1119"/>
                    <a:pt x="2009" y="115"/>
                    <a:pt x="2009" y="115"/>
                  </a:cubicBezTo>
                  <a:cubicBezTo>
                    <a:pt x="2009" y="115"/>
                    <a:pt x="2009" y="92"/>
                    <a:pt x="2009" y="24"/>
                  </a:cubicBezTo>
                  <a:cubicBezTo>
                    <a:pt x="1748" y="168"/>
                    <a:pt x="1374" y="319"/>
                    <a:pt x="961" y="319"/>
                  </a:cubicBezTo>
                  <a:cubicBezTo>
                    <a:pt x="652" y="319"/>
                    <a:pt x="322" y="235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7" name="Google Shape;6487;p74"/>
            <p:cNvSpPr/>
            <p:nvPr/>
          </p:nvSpPr>
          <p:spPr>
            <a:xfrm>
              <a:off x="5147475" y="3982675"/>
              <a:ext cx="148950" cy="38550"/>
            </a:xfrm>
            <a:custGeom>
              <a:avLst/>
              <a:gdLst/>
              <a:ahLst/>
              <a:cxnLst/>
              <a:rect l="l" t="t" r="r" b="b"/>
              <a:pathLst>
                <a:path w="5958" h="1542" extrusionOk="0">
                  <a:moveTo>
                    <a:pt x="0" y="0"/>
                  </a:moveTo>
                  <a:cubicBezTo>
                    <a:pt x="0" y="46"/>
                    <a:pt x="23" y="114"/>
                    <a:pt x="23" y="160"/>
                  </a:cubicBezTo>
                  <a:cubicBezTo>
                    <a:pt x="560" y="1128"/>
                    <a:pt x="2401" y="1541"/>
                    <a:pt x="3893" y="1541"/>
                  </a:cubicBezTo>
                  <a:cubicBezTo>
                    <a:pt x="5003" y="1541"/>
                    <a:pt x="5919" y="1313"/>
                    <a:pt x="5958" y="913"/>
                  </a:cubicBezTo>
                  <a:cubicBezTo>
                    <a:pt x="5958" y="799"/>
                    <a:pt x="5912" y="685"/>
                    <a:pt x="5798" y="548"/>
                  </a:cubicBezTo>
                  <a:cubicBezTo>
                    <a:pt x="5570" y="753"/>
                    <a:pt x="5090" y="913"/>
                    <a:pt x="4109" y="913"/>
                  </a:cubicBezTo>
                  <a:cubicBezTo>
                    <a:pt x="2351" y="913"/>
                    <a:pt x="822" y="5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8" name="Google Shape;6488;p74"/>
            <p:cNvSpPr/>
            <p:nvPr/>
          </p:nvSpPr>
          <p:spPr>
            <a:xfrm>
              <a:off x="4693250" y="3632200"/>
              <a:ext cx="623725" cy="551425"/>
            </a:xfrm>
            <a:custGeom>
              <a:avLst/>
              <a:gdLst/>
              <a:ahLst/>
              <a:cxnLst/>
              <a:rect l="l" t="t" r="r" b="b"/>
              <a:pathLst>
                <a:path w="24949" h="22057" extrusionOk="0">
                  <a:moveTo>
                    <a:pt x="18967" y="1"/>
                  </a:moveTo>
                  <a:cubicBezTo>
                    <a:pt x="15321" y="1"/>
                    <a:pt x="10566" y="3769"/>
                    <a:pt x="10226" y="4341"/>
                  </a:cubicBezTo>
                  <a:cubicBezTo>
                    <a:pt x="9792" y="5072"/>
                    <a:pt x="982" y="7035"/>
                    <a:pt x="982" y="7035"/>
                  </a:cubicBezTo>
                  <a:cubicBezTo>
                    <a:pt x="936" y="7172"/>
                    <a:pt x="0" y="11896"/>
                    <a:pt x="3630" y="13197"/>
                  </a:cubicBezTo>
                  <a:cubicBezTo>
                    <a:pt x="7259" y="14498"/>
                    <a:pt x="9724" y="13494"/>
                    <a:pt x="10957" y="14430"/>
                  </a:cubicBezTo>
                  <a:cubicBezTo>
                    <a:pt x="12189" y="15366"/>
                    <a:pt x="10363" y="20821"/>
                    <a:pt x="10363" y="20821"/>
                  </a:cubicBezTo>
                  <a:cubicBezTo>
                    <a:pt x="10363" y="20821"/>
                    <a:pt x="11122" y="22056"/>
                    <a:pt x="13124" y="22056"/>
                  </a:cubicBezTo>
                  <a:cubicBezTo>
                    <a:pt x="13177" y="22056"/>
                    <a:pt x="13230" y="22055"/>
                    <a:pt x="13285" y="22054"/>
                  </a:cubicBezTo>
                  <a:cubicBezTo>
                    <a:pt x="15385" y="21985"/>
                    <a:pt x="18489" y="16393"/>
                    <a:pt x="17622" y="11668"/>
                  </a:cubicBezTo>
                  <a:lnTo>
                    <a:pt x="17622" y="11668"/>
                  </a:lnTo>
                  <a:lnTo>
                    <a:pt x="18147" y="12558"/>
                  </a:lnTo>
                  <a:lnTo>
                    <a:pt x="20178" y="12695"/>
                  </a:lnTo>
                  <a:cubicBezTo>
                    <a:pt x="20178" y="12695"/>
                    <a:pt x="24948" y="4341"/>
                    <a:pt x="21616" y="1009"/>
                  </a:cubicBezTo>
                  <a:cubicBezTo>
                    <a:pt x="20895" y="288"/>
                    <a:pt x="19973" y="1"/>
                    <a:pt x="18967" y="1"/>
                  </a:cubicBezTo>
                  <a:close/>
                </a:path>
              </a:pathLst>
            </a:custGeom>
            <a:solidFill>
              <a:srgbClr val="0040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89" name="Google Shape;6489;p74"/>
            <p:cNvSpPr/>
            <p:nvPr/>
          </p:nvSpPr>
          <p:spPr>
            <a:xfrm>
              <a:off x="4693250" y="3632200"/>
              <a:ext cx="623725" cy="551425"/>
            </a:xfrm>
            <a:custGeom>
              <a:avLst/>
              <a:gdLst/>
              <a:ahLst/>
              <a:cxnLst/>
              <a:rect l="l" t="t" r="r" b="b"/>
              <a:pathLst>
                <a:path w="24949" h="22057" extrusionOk="0">
                  <a:moveTo>
                    <a:pt x="18967" y="1"/>
                  </a:moveTo>
                  <a:cubicBezTo>
                    <a:pt x="15321" y="1"/>
                    <a:pt x="10566" y="3769"/>
                    <a:pt x="10226" y="4341"/>
                  </a:cubicBezTo>
                  <a:cubicBezTo>
                    <a:pt x="9792" y="5072"/>
                    <a:pt x="982" y="7035"/>
                    <a:pt x="982" y="7035"/>
                  </a:cubicBezTo>
                  <a:cubicBezTo>
                    <a:pt x="936" y="7172"/>
                    <a:pt x="0" y="11896"/>
                    <a:pt x="3630" y="13197"/>
                  </a:cubicBezTo>
                  <a:cubicBezTo>
                    <a:pt x="7259" y="14498"/>
                    <a:pt x="9724" y="13494"/>
                    <a:pt x="10957" y="14430"/>
                  </a:cubicBezTo>
                  <a:cubicBezTo>
                    <a:pt x="12189" y="15366"/>
                    <a:pt x="10363" y="20821"/>
                    <a:pt x="10363" y="20821"/>
                  </a:cubicBezTo>
                  <a:cubicBezTo>
                    <a:pt x="10363" y="20821"/>
                    <a:pt x="11122" y="22056"/>
                    <a:pt x="13124" y="22056"/>
                  </a:cubicBezTo>
                  <a:cubicBezTo>
                    <a:pt x="13177" y="22056"/>
                    <a:pt x="13230" y="22055"/>
                    <a:pt x="13285" y="22054"/>
                  </a:cubicBezTo>
                  <a:cubicBezTo>
                    <a:pt x="15385" y="21985"/>
                    <a:pt x="18489" y="16393"/>
                    <a:pt x="17622" y="11668"/>
                  </a:cubicBezTo>
                  <a:lnTo>
                    <a:pt x="17622" y="11668"/>
                  </a:lnTo>
                  <a:lnTo>
                    <a:pt x="18147" y="12558"/>
                  </a:lnTo>
                  <a:lnTo>
                    <a:pt x="20178" y="12695"/>
                  </a:lnTo>
                  <a:cubicBezTo>
                    <a:pt x="20178" y="12695"/>
                    <a:pt x="24948" y="4341"/>
                    <a:pt x="21616" y="1009"/>
                  </a:cubicBezTo>
                  <a:cubicBezTo>
                    <a:pt x="20895" y="288"/>
                    <a:pt x="19973" y="1"/>
                    <a:pt x="189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0" name="Google Shape;6490;p74"/>
            <p:cNvSpPr/>
            <p:nvPr/>
          </p:nvSpPr>
          <p:spPr>
            <a:xfrm>
              <a:off x="5019650" y="3744725"/>
              <a:ext cx="119850" cy="345825"/>
            </a:xfrm>
            <a:custGeom>
              <a:avLst/>
              <a:gdLst/>
              <a:ahLst/>
              <a:cxnLst/>
              <a:rect l="l" t="t" r="r" b="b"/>
              <a:pathLst>
                <a:path w="4794" h="13833" extrusionOk="0">
                  <a:moveTo>
                    <a:pt x="4680" y="0"/>
                  </a:moveTo>
                  <a:cubicBezTo>
                    <a:pt x="4657" y="0"/>
                    <a:pt x="4634" y="46"/>
                    <a:pt x="4588" y="137"/>
                  </a:cubicBezTo>
                  <a:cubicBezTo>
                    <a:pt x="4543" y="205"/>
                    <a:pt x="4451" y="320"/>
                    <a:pt x="4406" y="479"/>
                  </a:cubicBezTo>
                  <a:cubicBezTo>
                    <a:pt x="4269" y="776"/>
                    <a:pt x="4155" y="1187"/>
                    <a:pt x="4063" y="1621"/>
                  </a:cubicBezTo>
                  <a:cubicBezTo>
                    <a:pt x="3995" y="2031"/>
                    <a:pt x="3949" y="2465"/>
                    <a:pt x="3949" y="2785"/>
                  </a:cubicBezTo>
                  <a:cubicBezTo>
                    <a:pt x="3926" y="3127"/>
                    <a:pt x="3926" y="3333"/>
                    <a:pt x="3926" y="3333"/>
                  </a:cubicBezTo>
                  <a:cubicBezTo>
                    <a:pt x="3926" y="3333"/>
                    <a:pt x="3949" y="3538"/>
                    <a:pt x="3949" y="3880"/>
                  </a:cubicBezTo>
                  <a:cubicBezTo>
                    <a:pt x="3972" y="4200"/>
                    <a:pt x="4018" y="4634"/>
                    <a:pt x="4086" y="5044"/>
                  </a:cubicBezTo>
                  <a:cubicBezTo>
                    <a:pt x="4109" y="5250"/>
                    <a:pt x="4155" y="5432"/>
                    <a:pt x="4178" y="5615"/>
                  </a:cubicBezTo>
                  <a:cubicBezTo>
                    <a:pt x="4086" y="5410"/>
                    <a:pt x="3995" y="5204"/>
                    <a:pt x="3858" y="4999"/>
                  </a:cubicBezTo>
                  <a:cubicBezTo>
                    <a:pt x="3630" y="4656"/>
                    <a:pt x="3356" y="4314"/>
                    <a:pt x="3013" y="4017"/>
                  </a:cubicBezTo>
                  <a:cubicBezTo>
                    <a:pt x="2694" y="3721"/>
                    <a:pt x="2329" y="3469"/>
                    <a:pt x="1986" y="3264"/>
                  </a:cubicBezTo>
                  <a:cubicBezTo>
                    <a:pt x="1621" y="3059"/>
                    <a:pt x="1279" y="2876"/>
                    <a:pt x="982" y="2739"/>
                  </a:cubicBezTo>
                  <a:cubicBezTo>
                    <a:pt x="708" y="2602"/>
                    <a:pt x="457" y="2488"/>
                    <a:pt x="274" y="2420"/>
                  </a:cubicBezTo>
                  <a:cubicBezTo>
                    <a:pt x="92" y="2351"/>
                    <a:pt x="1" y="2305"/>
                    <a:pt x="1" y="2305"/>
                  </a:cubicBezTo>
                  <a:lnTo>
                    <a:pt x="1" y="2305"/>
                  </a:lnTo>
                  <a:cubicBezTo>
                    <a:pt x="1" y="2328"/>
                    <a:pt x="92" y="2374"/>
                    <a:pt x="252" y="2465"/>
                  </a:cubicBezTo>
                  <a:cubicBezTo>
                    <a:pt x="434" y="2556"/>
                    <a:pt x="662" y="2671"/>
                    <a:pt x="959" y="2808"/>
                  </a:cubicBezTo>
                  <a:cubicBezTo>
                    <a:pt x="1256" y="2967"/>
                    <a:pt x="1575" y="3150"/>
                    <a:pt x="1918" y="3355"/>
                  </a:cubicBezTo>
                  <a:cubicBezTo>
                    <a:pt x="2260" y="3584"/>
                    <a:pt x="2625" y="3835"/>
                    <a:pt x="2922" y="4131"/>
                  </a:cubicBezTo>
                  <a:cubicBezTo>
                    <a:pt x="3242" y="4405"/>
                    <a:pt x="3516" y="4748"/>
                    <a:pt x="3721" y="5090"/>
                  </a:cubicBezTo>
                  <a:cubicBezTo>
                    <a:pt x="3926" y="5432"/>
                    <a:pt x="4063" y="5775"/>
                    <a:pt x="4155" y="6072"/>
                  </a:cubicBezTo>
                  <a:cubicBezTo>
                    <a:pt x="4269" y="6391"/>
                    <a:pt x="4314" y="6642"/>
                    <a:pt x="4360" y="6825"/>
                  </a:cubicBezTo>
                  <a:cubicBezTo>
                    <a:pt x="4383" y="7007"/>
                    <a:pt x="4406" y="7122"/>
                    <a:pt x="4406" y="7122"/>
                  </a:cubicBezTo>
                  <a:cubicBezTo>
                    <a:pt x="4406" y="7122"/>
                    <a:pt x="4429" y="7236"/>
                    <a:pt x="4451" y="7418"/>
                  </a:cubicBezTo>
                  <a:cubicBezTo>
                    <a:pt x="4497" y="7601"/>
                    <a:pt x="4520" y="7875"/>
                    <a:pt x="4566" y="8194"/>
                  </a:cubicBezTo>
                  <a:cubicBezTo>
                    <a:pt x="4611" y="8514"/>
                    <a:pt x="4588" y="8879"/>
                    <a:pt x="4611" y="9290"/>
                  </a:cubicBezTo>
                  <a:cubicBezTo>
                    <a:pt x="4611" y="9495"/>
                    <a:pt x="4566" y="9701"/>
                    <a:pt x="4566" y="9906"/>
                  </a:cubicBezTo>
                  <a:cubicBezTo>
                    <a:pt x="4543" y="10134"/>
                    <a:pt x="4543" y="10340"/>
                    <a:pt x="4497" y="10545"/>
                  </a:cubicBezTo>
                  <a:cubicBezTo>
                    <a:pt x="4451" y="10774"/>
                    <a:pt x="4406" y="10979"/>
                    <a:pt x="4383" y="11184"/>
                  </a:cubicBezTo>
                  <a:cubicBezTo>
                    <a:pt x="4314" y="11390"/>
                    <a:pt x="4269" y="11595"/>
                    <a:pt x="4200" y="11778"/>
                  </a:cubicBezTo>
                  <a:cubicBezTo>
                    <a:pt x="4178" y="11892"/>
                    <a:pt x="4155" y="11983"/>
                    <a:pt x="4132" y="12075"/>
                  </a:cubicBezTo>
                  <a:cubicBezTo>
                    <a:pt x="4086" y="12166"/>
                    <a:pt x="4063" y="12257"/>
                    <a:pt x="4041" y="12348"/>
                  </a:cubicBezTo>
                  <a:cubicBezTo>
                    <a:pt x="3972" y="12508"/>
                    <a:pt x="3904" y="12691"/>
                    <a:pt x="3858" y="12828"/>
                  </a:cubicBezTo>
                  <a:cubicBezTo>
                    <a:pt x="3721" y="13147"/>
                    <a:pt x="3607" y="13376"/>
                    <a:pt x="3538" y="13558"/>
                  </a:cubicBezTo>
                  <a:cubicBezTo>
                    <a:pt x="3447" y="13741"/>
                    <a:pt x="3424" y="13832"/>
                    <a:pt x="3424" y="13832"/>
                  </a:cubicBezTo>
                  <a:cubicBezTo>
                    <a:pt x="3424" y="13832"/>
                    <a:pt x="3470" y="13741"/>
                    <a:pt x="3561" y="13581"/>
                  </a:cubicBezTo>
                  <a:cubicBezTo>
                    <a:pt x="3653" y="13398"/>
                    <a:pt x="3790" y="13170"/>
                    <a:pt x="3926" y="12873"/>
                  </a:cubicBezTo>
                  <a:cubicBezTo>
                    <a:pt x="3972" y="12714"/>
                    <a:pt x="4041" y="12554"/>
                    <a:pt x="4132" y="12371"/>
                  </a:cubicBezTo>
                  <a:cubicBezTo>
                    <a:pt x="4155" y="12280"/>
                    <a:pt x="4200" y="12212"/>
                    <a:pt x="4223" y="12120"/>
                  </a:cubicBezTo>
                  <a:cubicBezTo>
                    <a:pt x="4269" y="12006"/>
                    <a:pt x="4292" y="11915"/>
                    <a:pt x="4314" y="11824"/>
                  </a:cubicBezTo>
                  <a:cubicBezTo>
                    <a:pt x="4383" y="11618"/>
                    <a:pt x="4429" y="11413"/>
                    <a:pt x="4497" y="11207"/>
                  </a:cubicBezTo>
                  <a:cubicBezTo>
                    <a:pt x="4543" y="11002"/>
                    <a:pt x="4588" y="10796"/>
                    <a:pt x="4634" y="10568"/>
                  </a:cubicBezTo>
                  <a:cubicBezTo>
                    <a:pt x="4680" y="10363"/>
                    <a:pt x="4703" y="10134"/>
                    <a:pt x="4725" y="9929"/>
                  </a:cubicBezTo>
                  <a:cubicBezTo>
                    <a:pt x="4725" y="9724"/>
                    <a:pt x="4771" y="9495"/>
                    <a:pt x="4771" y="9290"/>
                  </a:cubicBezTo>
                  <a:cubicBezTo>
                    <a:pt x="4771" y="8879"/>
                    <a:pt x="4794" y="8491"/>
                    <a:pt x="4748" y="8171"/>
                  </a:cubicBezTo>
                  <a:cubicBezTo>
                    <a:pt x="4703" y="7852"/>
                    <a:pt x="4703" y="7578"/>
                    <a:pt x="4657" y="7373"/>
                  </a:cubicBezTo>
                  <a:cubicBezTo>
                    <a:pt x="4634" y="7190"/>
                    <a:pt x="4611" y="7076"/>
                    <a:pt x="4611" y="7076"/>
                  </a:cubicBezTo>
                  <a:cubicBezTo>
                    <a:pt x="4611" y="7076"/>
                    <a:pt x="4588" y="6985"/>
                    <a:pt x="4543" y="6802"/>
                  </a:cubicBezTo>
                  <a:cubicBezTo>
                    <a:pt x="4520" y="6642"/>
                    <a:pt x="4474" y="6414"/>
                    <a:pt x="4383" y="6163"/>
                  </a:cubicBezTo>
                  <a:cubicBezTo>
                    <a:pt x="4337" y="5843"/>
                    <a:pt x="4269" y="5432"/>
                    <a:pt x="4223" y="5022"/>
                  </a:cubicBezTo>
                  <a:cubicBezTo>
                    <a:pt x="4178" y="4611"/>
                    <a:pt x="4155" y="4177"/>
                    <a:pt x="4132" y="3857"/>
                  </a:cubicBezTo>
                  <a:cubicBezTo>
                    <a:pt x="4132" y="3538"/>
                    <a:pt x="4132" y="3333"/>
                    <a:pt x="4132" y="3333"/>
                  </a:cubicBezTo>
                  <a:lnTo>
                    <a:pt x="4132" y="2808"/>
                  </a:lnTo>
                  <a:cubicBezTo>
                    <a:pt x="4132" y="2488"/>
                    <a:pt x="4155" y="2054"/>
                    <a:pt x="4200" y="1643"/>
                  </a:cubicBezTo>
                  <a:cubicBezTo>
                    <a:pt x="4269" y="1210"/>
                    <a:pt x="4360" y="799"/>
                    <a:pt x="4474" y="502"/>
                  </a:cubicBezTo>
                  <a:cubicBezTo>
                    <a:pt x="4520" y="342"/>
                    <a:pt x="4588" y="228"/>
                    <a:pt x="4611" y="160"/>
                  </a:cubicBezTo>
                  <a:cubicBezTo>
                    <a:pt x="4657" y="68"/>
                    <a:pt x="4680" y="23"/>
                    <a:pt x="46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1" name="Google Shape;6491;p74"/>
            <p:cNvSpPr/>
            <p:nvPr/>
          </p:nvSpPr>
          <p:spPr>
            <a:xfrm>
              <a:off x="5014525" y="3630000"/>
              <a:ext cx="251100" cy="312175"/>
            </a:xfrm>
            <a:custGeom>
              <a:avLst/>
              <a:gdLst/>
              <a:ahLst/>
              <a:cxnLst/>
              <a:rect l="l" t="t" r="r" b="b"/>
              <a:pathLst>
                <a:path w="10044" h="12487" extrusionOk="0">
                  <a:moveTo>
                    <a:pt x="5807" y="0"/>
                  </a:moveTo>
                  <a:cubicBezTo>
                    <a:pt x="5444" y="0"/>
                    <a:pt x="5073" y="41"/>
                    <a:pt x="4702" y="115"/>
                  </a:cubicBezTo>
                  <a:cubicBezTo>
                    <a:pt x="3355" y="366"/>
                    <a:pt x="2146" y="1051"/>
                    <a:pt x="1324" y="1622"/>
                  </a:cubicBezTo>
                  <a:cubicBezTo>
                    <a:pt x="890" y="1918"/>
                    <a:pt x="571" y="2170"/>
                    <a:pt x="342" y="2375"/>
                  </a:cubicBezTo>
                  <a:cubicBezTo>
                    <a:pt x="228" y="2466"/>
                    <a:pt x="137" y="2535"/>
                    <a:pt x="91" y="2603"/>
                  </a:cubicBezTo>
                  <a:cubicBezTo>
                    <a:pt x="23" y="2649"/>
                    <a:pt x="0" y="2672"/>
                    <a:pt x="0" y="2695"/>
                  </a:cubicBezTo>
                  <a:cubicBezTo>
                    <a:pt x="0" y="2695"/>
                    <a:pt x="46" y="2672"/>
                    <a:pt x="114" y="2603"/>
                  </a:cubicBezTo>
                  <a:cubicBezTo>
                    <a:pt x="160" y="2558"/>
                    <a:pt x="251" y="2489"/>
                    <a:pt x="365" y="2398"/>
                  </a:cubicBezTo>
                  <a:cubicBezTo>
                    <a:pt x="594" y="2215"/>
                    <a:pt x="936" y="1964"/>
                    <a:pt x="1370" y="1690"/>
                  </a:cubicBezTo>
                  <a:cubicBezTo>
                    <a:pt x="2214" y="1142"/>
                    <a:pt x="3424" y="480"/>
                    <a:pt x="4725" y="252"/>
                  </a:cubicBezTo>
                  <a:cubicBezTo>
                    <a:pt x="5071" y="193"/>
                    <a:pt x="5423" y="158"/>
                    <a:pt x="5765" y="158"/>
                  </a:cubicBezTo>
                  <a:cubicBezTo>
                    <a:pt x="6078" y="158"/>
                    <a:pt x="6382" y="187"/>
                    <a:pt x="6665" y="252"/>
                  </a:cubicBezTo>
                  <a:cubicBezTo>
                    <a:pt x="6985" y="321"/>
                    <a:pt x="7259" y="435"/>
                    <a:pt x="7510" y="549"/>
                  </a:cubicBezTo>
                  <a:cubicBezTo>
                    <a:pt x="7761" y="686"/>
                    <a:pt x="7989" y="823"/>
                    <a:pt x="8194" y="983"/>
                  </a:cubicBezTo>
                  <a:cubicBezTo>
                    <a:pt x="8582" y="1279"/>
                    <a:pt x="8833" y="1622"/>
                    <a:pt x="9016" y="1827"/>
                  </a:cubicBezTo>
                  <a:cubicBezTo>
                    <a:pt x="9107" y="1964"/>
                    <a:pt x="9176" y="2055"/>
                    <a:pt x="9199" y="2101"/>
                  </a:cubicBezTo>
                  <a:cubicBezTo>
                    <a:pt x="9244" y="2170"/>
                    <a:pt x="9267" y="2215"/>
                    <a:pt x="9267" y="2215"/>
                  </a:cubicBezTo>
                  <a:cubicBezTo>
                    <a:pt x="9267" y="2215"/>
                    <a:pt x="9290" y="2238"/>
                    <a:pt x="9313" y="2306"/>
                  </a:cubicBezTo>
                  <a:cubicBezTo>
                    <a:pt x="9358" y="2398"/>
                    <a:pt x="9427" y="2489"/>
                    <a:pt x="9473" y="2626"/>
                  </a:cubicBezTo>
                  <a:cubicBezTo>
                    <a:pt x="9587" y="2877"/>
                    <a:pt x="9724" y="3288"/>
                    <a:pt x="9792" y="3767"/>
                  </a:cubicBezTo>
                  <a:cubicBezTo>
                    <a:pt x="9861" y="4269"/>
                    <a:pt x="9861" y="4863"/>
                    <a:pt x="9792" y="5479"/>
                  </a:cubicBezTo>
                  <a:cubicBezTo>
                    <a:pt x="9724" y="6095"/>
                    <a:pt x="9564" y="6757"/>
                    <a:pt x="9313" y="7397"/>
                  </a:cubicBezTo>
                  <a:cubicBezTo>
                    <a:pt x="9222" y="7693"/>
                    <a:pt x="9085" y="8013"/>
                    <a:pt x="8925" y="8310"/>
                  </a:cubicBezTo>
                  <a:cubicBezTo>
                    <a:pt x="8833" y="8629"/>
                    <a:pt x="8742" y="8949"/>
                    <a:pt x="8628" y="9245"/>
                  </a:cubicBezTo>
                  <a:cubicBezTo>
                    <a:pt x="8445" y="9862"/>
                    <a:pt x="8263" y="10432"/>
                    <a:pt x="8103" y="10912"/>
                  </a:cubicBezTo>
                  <a:cubicBezTo>
                    <a:pt x="8012" y="11140"/>
                    <a:pt x="7943" y="11368"/>
                    <a:pt x="7875" y="11551"/>
                  </a:cubicBezTo>
                  <a:cubicBezTo>
                    <a:pt x="7806" y="11756"/>
                    <a:pt x="7738" y="11916"/>
                    <a:pt x="7692" y="12053"/>
                  </a:cubicBezTo>
                  <a:cubicBezTo>
                    <a:pt x="7624" y="12190"/>
                    <a:pt x="7601" y="12304"/>
                    <a:pt x="7555" y="12372"/>
                  </a:cubicBezTo>
                  <a:cubicBezTo>
                    <a:pt x="7532" y="12441"/>
                    <a:pt x="7532" y="12487"/>
                    <a:pt x="7532" y="12487"/>
                  </a:cubicBezTo>
                  <a:cubicBezTo>
                    <a:pt x="7532" y="12487"/>
                    <a:pt x="7555" y="12464"/>
                    <a:pt x="7578" y="12395"/>
                  </a:cubicBezTo>
                  <a:cubicBezTo>
                    <a:pt x="7624" y="12304"/>
                    <a:pt x="7669" y="12213"/>
                    <a:pt x="7715" y="12076"/>
                  </a:cubicBezTo>
                  <a:cubicBezTo>
                    <a:pt x="7784" y="11939"/>
                    <a:pt x="7852" y="11779"/>
                    <a:pt x="7943" y="11574"/>
                  </a:cubicBezTo>
                  <a:cubicBezTo>
                    <a:pt x="8012" y="11391"/>
                    <a:pt x="8080" y="11163"/>
                    <a:pt x="8172" y="10934"/>
                  </a:cubicBezTo>
                  <a:cubicBezTo>
                    <a:pt x="8354" y="10455"/>
                    <a:pt x="8537" y="9884"/>
                    <a:pt x="8742" y="9291"/>
                  </a:cubicBezTo>
                  <a:cubicBezTo>
                    <a:pt x="8833" y="8994"/>
                    <a:pt x="8948" y="8675"/>
                    <a:pt x="9062" y="8378"/>
                  </a:cubicBezTo>
                  <a:cubicBezTo>
                    <a:pt x="9199" y="8058"/>
                    <a:pt x="9336" y="7762"/>
                    <a:pt x="9450" y="7442"/>
                  </a:cubicBezTo>
                  <a:cubicBezTo>
                    <a:pt x="9701" y="6803"/>
                    <a:pt x="9883" y="6141"/>
                    <a:pt x="9952" y="5502"/>
                  </a:cubicBezTo>
                  <a:cubicBezTo>
                    <a:pt x="10043" y="4863"/>
                    <a:pt x="10043" y="4269"/>
                    <a:pt x="9975" y="3744"/>
                  </a:cubicBezTo>
                  <a:cubicBezTo>
                    <a:pt x="9906" y="3242"/>
                    <a:pt x="9769" y="2809"/>
                    <a:pt x="9655" y="2535"/>
                  </a:cubicBezTo>
                  <a:cubicBezTo>
                    <a:pt x="9610" y="2398"/>
                    <a:pt x="9541" y="2306"/>
                    <a:pt x="9495" y="2215"/>
                  </a:cubicBezTo>
                  <a:cubicBezTo>
                    <a:pt x="9473" y="2147"/>
                    <a:pt x="9450" y="2101"/>
                    <a:pt x="9450" y="2101"/>
                  </a:cubicBezTo>
                  <a:cubicBezTo>
                    <a:pt x="9450" y="2101"/>
                    <a:pt x="9427" y="2078"/>
                    <a:pt x="9381" y="2010"/>
                  </a:cubicBezTo>
                  <a:cubicBezTo>
                    <a:pt x="9336" y="1941"/>
                    <a:pt x="9267" y="1850"/>
                    <a:pt x="9176" y="1713"/>
                  </a:cubicBezTo>
                  <a:cubicBezTo>
                    <a:pt x="8993" y="1485"/>
                    <a:pt x="8719" y="1142"/>
                    <a:pt x="8308" y="823"/>
                  </a:cubicBezTo>
                  <a:cubicBezTo>
                    <a:pt x="8103" y="663"/>
                    <a:pt x="7852" y="526"/>
                    <a:pt x="7601" y="389"/>
                  </a:cubicBezTo>
                  <a:cubicBezTo>
                    <a:pt x="7327" y="275"/>
                    <a:pt x="7030" y="161"/>
                    <a:pt x="6711" y="92"/>
                  </a:cubicBezTo>
                  <a:cubicBezTo>
                    <a:pt x="6418" y="30"/>
                    <a:pt x="6115" y="0"/>
                    <a:pt x="580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2" name="Google Shape;6492;p74"/>
            <p:cNvSpPr/>
            <p:nvPr/>
          </p:nvSpPr>
          <p:spPr>
            <a:xfrm>
              <a:off x="4714350" y="3809200"/>
              <a:ext cx="359525" cy="376150"/>
            </a:xfrm>
            <a:custGeom>
              <a:avLst/>
              <a:gdLst/>
              <a:ahLst/>
              <a:cxnLst/>
              <a:rect l="l" t="t" r="r" b="b"/>
              <a:pathLst>
                <a:path w="14381" h="15046" extrusionOk="0">
                  <a:moveTo>
                    <a:pt x="229" y="0"/>
                  </a:moveTo>
                  <a:cubicBezTo>
                    <a:pt x="229" y="0"/>
                    <a:pt x="206" y="23"/>
                    <a:pt x="206" y="92"/>
                  </a:cubicBezTo>
                  <a:cubicBezTo>
                    <a:pt x="184" y="160"/>
                    <a:pt x="161" y="251"/>
                    <a:pt x="138" y="365"/>
                  </a:cubicBezTo>
                  <a:cubicBezTo>
                    <a:pt x="92" y="594"/>
                    <a:pt x="47" y="913"/>
                    <a:pt x="24" y="1324"/>
                  </a:cubicBezTo>
                  <a:cubicBezTo>
                    <a:pt x="1" y="1712"/>
                    <a:pt x="1" y="2192"/>
                    <a:pt x="92" y="2671"/>
                  </a:cubicBezTo>
                  <a:cubicBezTo>
                    <a:pt x="184" y="3173"/>
                    <a:pt x="321" y="3698"/>
                    <a:pt x="572" y="4177"/>
                  </a:cubicBezTo>
                  <a:cubicBezTo>
                    <a:pt x="800" y="4657"/>
                    <a:pt x="1119" y="5113"/>
                    <a:pt x="1485" y="5456"/>
                  </a:cubicBezTo>
                  <a:cubicBezTo>
                    <a:pt x="1576" y="5570"/>
                    <a:pt x="1667" y="5638"/>
                    <a:pt x="1759" y="5707"/>
                  </a:cubicBezTo>
                  <a:cubicBezTo>
                    <a:pt x="1804" y="5752"/>
                    <a:pt x="1850" y="5798"/>
                    <a:pt x="1895" y="5821"/>
                  </a:cubicBezTo>
                  <a:cubicBezTo>
                    <a:pt x="1964" y="5866"/>
                    <a:pt x="2010" y="5889"/>
                    <a:pt x="2055" y="5935"/>
                  </a:cubicBezTo>
                  <a:cubicBezTo>
                    <a:pt x="2147" y="6003"/>
                    <a:pt x="2238" y="6049"/>
                    <a:pt x="2329" y="6117"/>
                  </a:cubicBezTo>
                  <a:cubicBezTo>
                    <a:pt x="2420" y="6163"/>
                    <a:pt x="2512" y="6209"/>
                    <a:pt x="2603" y="6254"/>
                  </a:cubicBezTo>
                  <a:cubicBezTo>
                    <a:pt x="2968" y="6437"/>
                    <a:pt x="3288" y="6551"/>
                    <a:pt x="3516" y="6620"/>
                  </a:cubicBezTo>
                  <a:cubicBezTo>
                    <a:pt x="3630" y="6642"/>
                    <a:pt x="3722" y="6688"/>
                    <a:pt x="3790" y="6688"/>
                  </a:cubicBezTo>
                  <a:cubicBezTo>
                    <a:pt x="3858" y="6711"/>
                    <a:pt x="3881" y="6711"/>
                    <a:pt x="3881" y="6711"/>
                  </a:cubicBezTo>
                  <a:cubicBezTo>
                    <a:pt x="3881" y="6711"/>
                    <a:pt x="4018" y="6734"/>
                    <a:pt x="4246" y="6802"/>
                  </a:cubicBezTo>
                  <a:cubicBezTo>
                    <a:pt x="4475" y="6825"/>
                    <a:pt x="4817" y="6871"/>
                    <a:pt x="5205" y="6916"/>
                  </a:cubicBezTo>
                  <a:cubicBezTo>
                    <a:pt x="5496" y="6932"/>
                    <a:pt x="5809" y="6949"/>
                    <a:pt x="6145" y="6949"/>
                  </a:cubicBezTo>
                  <a:cubicBezTo>
                    <a:pt x="6284" y="6949"/>
                    <a:pt x="6428" y="6946"/>
                    <a:pt x="6575" y="6939"/>
                  </a:cubicBezTo>
                  <a:cubicBezTo>
                    <a:pt x="6930" y="6923"/>
                    <a:pt x="7296" y="6907"/>
                    <a:pt x="7674" y="6907"/>
                  </a:cubicBezTo>
                  <a:cubicBezTo>
                    <a:pt x="7831" y="6907"/>
                    <a:pt x="7989" y="6910"/>
                    <a:pt x="8150" y="6916"/>
                  </a:cubicBezTo>
                  <a:cubicBezTo>
                    <a:pt x="8675" y="6939"/>
                    <a:pt x="9200" y="7008"/>
                    <a:pt x="9679" y="7145"/>
                  </a:cubicBezTo>
                  <a:cubicBezTo>
                    <a:pt x="9839" y="7190"/>
                    <a:pt x="9998" y="7259"/>
                    <a:pt x="10158" y="7327"/>
                  </a:cubicBezTo>
                  <a:cubicBezTo>
                    <a:pt x="10158" y="7350"/>
                    <a:pt x="10158" y="7350"/>
                    <a:pt x="10158" y="7373"/>
                  </a:cubicBezTo>
                  <a:cubicBezTo>
                    <a:pt x="10181" y="7464"/>
                    <a:pt x="10227" y="7555"/>
                    <a:pt x="10250" y="7670"/>
                  </a:cubicBezTo>
                  <a:cubicBezTo>
                    <a:pt x="10272" y="7784"/>
                    <a:pt x="10295" y="7921"/>
                    <a:pt x="10341" y="8058"/>
                  </a:cubicBezTo>
                  <a:cubicBezTo>
                    <a:pt x="10455" y="8628"/>
                    <a:pt x="10569" y="9427"/>
                    <a:pt x="10523" y="10203"/>
                  </a:cubicBezTo>
                  <a:cubicBezTo>
                    <a:pt x="10501" y="10591"/>
                    <a:pt x="10455" y="10956"/>
                    <a:pt x="10341" y="11322"/>
                  </a:cubicBezTo>
                  <a:cubicBezTo>
                    <a:pt x="10318" y="11390"/>
                    <a:pt x="10295" y="11481"/>
                    <a:pt x="10272" y="11573"/>
                  </a:cubicBezTo>
                  <a:cubicBezTo>
                    <a:pt x="10250" y="11596"/>
                    <a:pt x="10227" y="11641"/>
                    <a:pt x="10227" y="11687"/>
                  </a:cubicBezTo>
                  <a:cubicBezTo>
                    <a:pt x="10204" y="11732"/>
                    <a:pt x="10181" y="11755"/>
                    <a:pt x="10181" y="11801"/>
                  </a:cubicBezTo>
                  <a:cubicBezTo>
                    <a:pt x="10090" y="11938"/>
                    <a:pt x="10021" y="12075"/>
                    <a:pt x="9930" y="12189"/>
                  </a:cubicBezTo>
                  <a:cubicBezTo>
                    <a:pt x="9770" y="12440"/>
                    <a:pt x="9656" y="12668"/>
                    <a:pt x="9565" y="12828"/>
                  </a:cubicBezTo>
                  <a:cubicBezTo>
                    <a:pt x="9496" y="12988"/>
                    <a:pt x="9451" y="13079"/>
                    <a:pt x="9451" y="13079"/>
                  </a:cubicBezTo>
                  <a:cubicBezTo>
                    <a:pt x="9451" y="13079"/>
                    <a:pt x="9405" y="13170"/>
                    <a:pt x="9382" y="13353"/>
                  </a:cubicBezTo>
                  <a:cubicBezTo>
                    <a:pt x="9359" y="13536"/>
                    <a:pt x="9359" y="13855"/>
                    <a:pt x="9588" y="14106"/>
                  </a:cubicBezTo>
                  <a:cubicBezTo>
                    <a:pt x="9793" y="14357"/>
                    <a:pt x="10113" y="14517"/>
                    <a:pt x="10455" y="14677"/>
                  </a:cubicBezTo>
                  <a:cubicBezTo>
                    <a:pt x="10638" y="14745"/>
                    <a:pt x="10797" y="14814"/>
                    <a:pt x="11003" y="14882"/>
                  </a:cubicBezTo>
                  <a:cubicBezTo>
                    <a:pt x="11185" y="14951"/>
                    <a:pt x="11368" y="14996"/>
                    <a:pt x="11573" y="15019"/>
                  </a:cubicBezTo>
                  <a:cubicBezTo>
                    <a:pt x="11660" y="15039"/>
                    <a:pt x="11747" y="15046"/>
                    <a:pt x="11834" y="15046"/>
                  </a:cubicBezTo>
                  <a:cubicBezTo>
                    <a:pt x="11952" y="15046"/>
                    <a:pt x="12071" y="15032"/>
                    <a:pt x="12190" y="15019"/>
                  </a:cubicBezTo>
                  <a:cubicBezTo>
                    <a:pt x="12372" y="14974"/>
                    <a:pt x="12578" y="14928"/>
                    <a:pt x="12737" y="14837"/>
                  </a:cubicBezTo>
                  <a:cubicBezTo>
                    <a:pt x="13103" y="14700"/>
                    <a:pt x="13377" y="14494"/>
                    <a:pt x="13628" y="14312"/>
                  </a:cubicBezTo>
                  <a:cubicBezTo>
                    <a:pt x="13856" y="14129"/>
                    <a:pt x="14039" y="13992"/>
                    <a:pt x="14175" y="13878"/>
                  </a:cubicBezTo>
                  <a:cubicBezTo>
                    <a:pt x="14312" y="13764"/>
                    <a:pt x="14381" y="13695"/>
                    <a:pt x="14381" y="13695"/>
                  </a:cubicBezTo>
                  <a:lnTo>
                    <a:pt x="14381" y="13695"/>
                  </a:lnTo>
                  <a:cubicBezTo>
                    <a:pt x="14381" y="13695"/>
                    <a:pt x="14290" y="13741"/>
                    <a:pt x="14153" y="13832"/>
                  </a:cubicBezTo>
                  <a:cubicBezTo>
                    <a:pt x="14016" y="13947"/>
                    <a:pt x="13810" y="14083"/>
                    <a:pt x="13582" y="14243"/>
                  </a:cubicBezTo>
                  <a:cubicBezTo>
                    <a:pt x="13331" y="14426"/>
                    <a:pt x="13034" y="14608"/>
                    <a:pt x="12692" y="14745"/>
                  </a:cubicBezTo>
                  <a:cubicBezTo>
                    <a:pt x="12532" y="14814"/>
                    <a:pt x="12349" y="14860"/>
                    <a:pt x="12167" y="14882"/>
                  </a:cubicBezTo>
                  <a:cubicBezTo>
                    <a:pt x="12076" y="14894"/>
                    <a:pt x="11979" y="14899"/>
                    <a:pt x="11882" y="14899"/>
                  </a:cubicBezTo>
                  <a:cubicBezTo>
                    <a:pt x="11785" y="14899"/>
                    <a:pt x="11688" y="14894"/>
                    <a:pt x="11596" y="14882"/>
                  </a:cubicBezTo>
                  <a:cubicBezTo>
                    <a:pt x="11231" y="14837"/>
                    <a:pt x="10866" y="14677"/>
                    <a:pt x="10523" y="14517"/>
                  </a:cubicBezTo>
                  <a:cubicBezTo>
                    <a:pt x="10204" y="14380"/>
                    <a:pt x="9907" y="14198"/>
                    <a:pt x="9725" y="13992"/>
                  </a:cubicBezTo>
                  <a:cubicBezTo>
                    <a:pt x="9565" y="13787"/>
                    <a:pt x="9565" y="13536"/>
                    <a:pt x="9588" y="13399"/>
                  </a:cubicBezTo>
                  <a:cubicBezTo>
                    <a:pt x="9610" y="13239"/>
                    <a:pt x="9656" y="13148"/>
                    <a:pt x="9656" y="13148"/>
                  </a:cubicBezTo>
                  <a:cubicBezTo>
                    <a:pt x="9656" y="13148"/>
                    <a:pt x="9679" y="13056"/>
                    <a:pt x="9747" y="12919"/>
                  </a:cubicBezTo>
                  <a:cubicBezTo>
                    <a:pt x="9816" y="12760"/>
                    <a:pt x="9930" y="12554"/>
                    <a:pt x="10090" y="12303"/>
                  </a:cubicBezTo>
                  <a:cubicBezTo>
                    <a:pt x="10181" y="12166"/>
                    <a:pt x="10250" y="12029"/>
                    <a:pt x="10341" y="11869"/>
                  </a:cubicBezTo>
                  <a:cubicBezTo>
                    <a:pt x="10341" y="11847"/>
                    <a:pt x="10364" y="11801"/>
                    <a:pt x="10386" y="11755"/>
                  </a:cubicBezTo>
                  <a:cubicBezTo>
                    <a:pt x="10409" y="11710"/>
                    <a:pt x="10409" y="11664"/>
                    <a:pt x="10432" y="11618"/>
                  </a:cubicBezTo>
                  <a:cubicBezTo>
                    <a:pt x="10455" y="11527"/>
                    <a:pt x="10478" y="11459"/>
                    <a:pt x="10501" y="11367"/>
                  </a:cubicBezTo>
                  <a:cubicBezTo>
                    <a:pt x="10615" y="11002"/>
                    <a:pt x="10660" y="10591"/>
                    <a:pt x="10660" y="10203"/>
                  </a:cubicBezTo>
                  <a:cubicBezTo>
                    <a:pt x="10683" y="9404"/>
                    <a:pt x="10546" y="8628"/>
                    <a:pt x="10409" y="8035"/>
                  </a:cubicBezTo>
                  <a:cubicBezTo>
                    <a:pt x="10364" y="7898"/>
                    <a:pt x="10341" y="7761"/>
                    <a:pt x="10318" y="7647"/>
                  </a:cubicBezTo>
                  <a:cubicBezTo>
                    <a:pt x="10272" y="7533"/>
                    <a:pt x="10227" y="7441"/>
                    <a:pt x="10204" y="7350"/>
                  </a:cubicBezTo>
                  <a:lnTo>
                    <a:pt x="10204" y="7350"/>
                  </a:lnTo>
                  <a:cubicBezTo>
                    <a:pt x="10455" y="7464"/>
                    <a:pt x="10683" y="7601"/>
                    <a:pt x="10866" y="7761"/>
                  </a:cubicBezTo>
                  <a:cubicBezTo>
                    <a:pt x="11163" y="8012"/>
                    <a:pt x="11322" y="8309"/>
                    <a:pt x="11459" y="8491"/>
                  </a:cubicBezTo>
                  <a:cubicBezTo>
                    <a:pt x="11505" y="8605"/>
                    <a:pt x="11551" y="8674"/>
                    <a:pt x="11573" y="8742"/>
                  </a:cubicBezTo>
                  <a:cubicBezTo>
                    <a:pt x="11596" y="8788"/>
                    <a:pt x="11619" y="8811"/>
                    <a:pt x="11619" y="8811"/>
                  </a:cubicBezTo>
                  <a:cubicBezTo>
                    <a:pt x="11619" y="8811"/>
                    <a:pt x="11619" y="8788"/>
                    <a:pt x="11596" y="8720"/>
                  </a:cubicBezTo>
                  <a:cubicBezTo>
                    <a:pt x="11573" y="8674"/>
                    <a:pt x="11528" y="8583"/>
                    <a:pt x="11482" y="8468"/>
                  </a:cubicBezTo>
                  <a:cubicBezTo>
                    <a:pt x="11391" y="8263"/>
                    <a:pt x="11208" y="7966"/>
                    <a:pt x="10911" y="7692"/>
                  </a:cubicBezTo>
                  <a:cubicBezTo>
                    <a:pt x="10706" y="7510"/>
                    <a:pt x="10455" y="7350"/>
                    <a:pt x="10158" y="7213"/>
                  </a:cubicBezTo>
                  <a:cubicBezTo>
                    <a:pt x="10135" y="7145"/>
                    <a:pt x="10113" y="7099"/>
                    <a:pt x="10113" y="7099"/>
                  </a:cubicBezTo>
                  <a:cubicBezTo>
                    <a:pt x="10090" y="7122"/>
                    <a:pt x="10113" y="7145"/>
                    <a:pt x="10113" y="7213"/>
                  </a:cubicBezTo>
                  <a:cubicBezTo>
                    <a:pt x="9976" y="7145"/>
                    <a:pt x="9839" y="7076"/>
                    <a:pt x="9702" y="7030"/>
                  </a:cubicBezTo>
                  <a:cubicBezTo>
                    <a:pt x="9222" y="6894"/>
                    <a:pt x="8675" y="6802"/>
                    <a:pt x="8150" y="6779"/>
                  </a:cubicBezTo>
                  <a:cubicBezTo>
                    <a:pt x="7928" y="6760"/>
                    <a:pt x="7702" y="6753"/>
                    <a:pt x="7477" y="6753"/>
                  </a:cubicBezTo>
                  <a:cubicBezTo>
                    <a:pt x="7170" y="6753"/>
                    <a:pt x="6865" y="6766"/>
                    <a:pt x="6575" y="6779"/>
                  </a:cubicBezTo>
                  <a:cubicBezTo>
                    <a:pt x="6073" y="6779"/>
                    <a:pt x="5616" y="6757"/>
                    <a:pt x="5228" y="6734"/>
                  </a:cubicBezTo>
                  <a:cubicBezTo>
                    <a:pt x="4840" y="6688"/>
                    <a:pt x="4498" y="6642"/>
                    <a:pt x="4269" y="6597"/>
                  </a:cubicBezTo>
                  <a:cubicBezTo>
                    <a:pt x="4064" y="6551"/>
                    <a:pt x="3927" y="6505"/>
                    <a:pt x="3927" y="6505"/>
                  </a:cubicBezTo>
                  <a:lnTo>
                    <a:pt x="3836" y="6505"/>
                  </a:lnTo>
                  <a:cubicBezTo>
                    <a:pt x="3767" y="6483"/>
                    <a:pt x="3699" y="6460"/>
                    <a:pt x="3585" y="6414"/>
                  </a:cubicBezTo>
                  <a:cubicBezTo>
                    <a:pt x="3356" y="6369"/>
                    <a:pt x="3037" y="6277"/>
                    <a:pt x="2694" y="6095"/>
                  </a:cubicBezTo>
                  <a:cubicBezTo>
                    <a:pt x="2603" y="6049"/>
                    <a:pt x="2512" y="6003"/>
                    <a:pt x="2420" y="5958"/>
                  </a:cubicBezTo>
                  <a:cubicBezTo>
                    <a:pt x="2329" y="5912"/>
                    <a:pt x="2238" y="5844"/>
                    <a:pt x="2147" y="5775"/>
                  </a:cubicBezTo>
                  <a:cubicBezTo>
                    <a:pt x="2101" y="5752"/>
                    <a:pt x="2055" y="5707"/>
                    <a:pt x="2010" y="5684"/>
                  </a:cubicBezTo>
                  <a:cubicBezTo>
                    <a:pt x="1964" y="5661"/>
                    <a:pt x="1918" y="5615"/>
                    <a:pt x="1873" y="5570"/>
                  </a:cubicBezTo>
                  <a:cubicBezTo>
                    <a:pt x="1781" y="5501"/>
                    <a:pt x="1690" y="5433"/>
                    <a:pt x="1599" y="5341"/>
                  </a:cubicBezTo>
                  <a:cubicBezTo>
                    <a:pt x="1234" y="5022"/>
                    <a:pt x="937" y="4588"/>
                    <a:pt x="686" y="4109"/>
                  </a:cubicBezTo>
                  <a:cubicBezTo>
                    <a:pt x="457" y="3652"/>
                    <a:pt x="298" y="3150"/>
                    <a:pt x="206" y="2671"/>
                  </a:cubicBezTo>
                  <a:cubicBezTo>
                    <a:pt x="115" y="2169"/>
                    <a:pt x="92" y="1712"/>
                    <a:pt x="115" y="1324"/>
                  </a:cubicBezTo>
                  <a:cubicBezTo>
                    <a:pt x="115" y="913"/>
                    <a:pt x="161" y="594"/>
                    <a:pt x="184" y="365"/>
                  </a:cubicBezTo>
                  <a:cubicBezTo>
                    <a:pt x="206" y="251"/>
                    <a:pt x="206" y="160"/>
                    <a:pt x="229" y="92"/>
                  </a:cubicBezTo>
                  <a:cubicBezTo>
                    <a:pt x="229" y="23"/>
                    <a:pt x="229" y="0"/>
                    <a:pt x="22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3" name="Google Shape;6493;p74"/>
            <p:cNvSpPr/>
            <p:nvPr/>
          </p:nvSpPr>
          <p:spPr>
            <a:xfrm>
              <a:off x="4693250" y="3664825"/>
              <a:ext cx="566650" cy="518800"/>
            </a:xfrm>
            <a:custGeom>
              <a:avLst/>
              <a:gdLst/>
              <a:ahLst/>
              <a:cxnLst/>
              <a:rect l="l" t="t" r="r" b="b"/>
              <a:pathLst>
                <a:path w="22666" h="20752" extrusionOk="0">
                  <a:moveTo>
                    <a:pt x="14540" y="0"/>
                  </a:moveTo>
                  <a:lnTo>
                    <a:pt x="14540" y="0"/>
                  </a:lnTo>
                  <a:cubicBezTo>
                    <a:pt x="13513" y="525"/>
                    <a:pt x="12577" y="1119"/>
                    <a:pt x="11847" y="1644"/>
                  </a:cubicBezTo>
                  <a:lnTo>
                    <a:pt x="12509" y="5296"/>
                  </a:lnTo>
                  <a:cubicBezTo>
                    <a:pt x="12509" y="5296"/>
                    <a:pt x="17097" y="6209"/>
                    <a:pt x="17530" y="10181"/>
                  </a:cubicBezTo>
                  <a:cubicBezTo>
                    <a:pt x="17784" y="12520"/>
                    <a:pt x="16566" y="13176"/>
                    <a:pt x="15449" y="13176"/>
                  </a:cubicBezTo>
                  <a:cubicBezTo>
                    <a:pt x="14659" y="13176"/>
                    <a:pt x="13919" y="12848"/>
                    <a:pt x="13787" y="12554"/>
                  </a:cubicBezTo>
                  <a:cubicBezTo>
                    <a:pt x="13467" y="11824"/>
                    <a:pt x="11938" y="10614"/>
                    <a:pt x="7761" y="10409"/>
                  </a:cubicBezTo>
                  <a:cubicBezTo>
                    <a:pt x="3584" y="10181"/>
                    <a:pt x="2945" y="6095"/>
                    <a:pt x="2945" y="6095"/>
                  </a:cubicBezTo>
                  <a:cubicBezTo>
                    <a:pt x="2671" y="5844"/>
                    <a:pt x="2374" y="5638"/>
                    <a:pt x="2100" y="5479"/>
                  </a:cubicBezTo>
                  <a:cubicBezTo>
                    <a:pt x="1416" y="5638"/>
                    <a:pt x="982" y="5730"/>
                    <a:pt x="982" y="5730"/>
                  </a:cubicBezTo>
                  <a:cubicBezTo>
                    <a:pt x="936" y="5867"/>
                    <a:pt x="0" y="10591"/>
                    <a:pt x="3630" y="11892"/>
                  </a:cubicBezTo>
                  <a:cubicBezTo>
                    <a:pt x="7259" y="13193"/>
                    <a:pt x="9724" y="12189"/>
                    <a:pt x="10957" y="13125"/>
                  </a:cubicBezTo>
                  <a:cubicBezTo>
                    <a:pt x="12189" y="14061"/>
                    <a:pt x="10363" y="19516"/>
                    <a:pt x="10363" y="19516"/>
                  </a:cubicBezTo>
                  <a:cubicBezTo>
                    <a:pt x="10363" y="19516"/>
                    <a:pt x="11122" y="20751"/>
                    <a:pt x="13124" y="20751"/>
                  </a:cubicBezTo>
                  <a:cubicBezTo>
                    <a:pt x="13177" y="20751"/>
                    <a:pt x="13230" y="20750"/>
                    <a:pt x="13285" y="20749"/>
                  </a:cubicBezTo>
                  <a:cubicBezTo>
                    <a:pt x="15385" y="20680"/>
                    <a:pt x="18489" y="15088"/>
                    <a:pt x="17622" y="10363"/>
                  </a:cubicBezTo>
                  <a:lnTo>
                    <a:pt x="17622" y="10363"/>
                  </a:lnTo>
                  <a:lnTo>
                    <a:pt x="18147" y="11253"/>
                  </a:lnTo>
                  <a:lnTo>
                    <a:pt x="20178" y="11390"/>
                  </a:lnTo>
                  <a:cubicBezTo>
                    <a:pt x="20178" y="11390"/>
                    <a:pt x="22095" y="8012"/>
                    <a:pt x="22666" y="4680"/>
                  </a:cubicBezTo>
                  <a:lnTo>
                    <a:pt x="22666" y="4680"/>
                  </a:lnTo>
                  <a:cubicBezTo>
                    <a:pt x="22232" y="5433"/>
                    <a:pt x="21684" y="6026"/>
                    <a:pt x="20977" y="6118"/>
                  </a:cubicBezTo>
                  <a:cubicBezTo>
                    <a:pt x="20909" y="6127"/>
                    <a:pt x="20843" y="6132"/>
                    <a:pt x="20778" y="6132"/>
                  </a:cubicBezTo>
                  <a:cubicBezTo>
                    <a:pt x="18818" y="6132"/>
                    <a:pt x="18284" y="1918"/>
                    <a:pt x="18284" y="1918"/>
                  </a:cubicBezTo>
                  <a:cubicBezTo>
                    <a:pt x="18284" y="1918"/>
                    <a:pt x="15933" y="1918"/>
                    <a:pt x="14700" y="936"/>
                  </a:cubicBezTo>
                  <a:cubicBezTo>
                    <a:pt x="14403" y="708"/>
                    <a:pt x="14380" y="366"/>
                    <a:pt x="1454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4" name="Google Shape;6494;p74"/>
            <p:cNvSpPr/>
            <p:nvPr/>
          </p:nvSpPr>
          <p:spPr>
            <a:xfrm>
              <a:off x="5180000" y="3652425"/>
              <a:ext cx="39400" cy="31550"/>
            </a:xfrm>
            <a:custGeom>
              <a:avLst/>
              <a:gdLst/>
              <a:ahLst/>
              <a:cxnLst/>
              <a:rect l="l" t="t" r="r" b="b"/>
              <a:pathLst>
                <a:path w="1576" h="1262" extrusionOk="0">
                  <a:moveTo>
                    <a:pt x="306" y="0"/>
                  </a:moveTo>
                  <a:cubicBezTo>
                    <a:pt x="200" y="0"/>
                    <a:pt x="115" y="29"/>
                    <a:pt x="69" y="86"/>
                  </a:cubicBezTo>
                  <a:cubicBezTo>
                    <a:pt x="0" y="200"/>
                    <a:pt x="115" y="405"/>
                    <a:pt x="366" y="519"/>
                  </a:cubicBezTo>
                  <a:cubicBezTo>
                    <a:pt x="491" y="576"/>
                    <a:pt x="617" y="605"/>
                    <a:pt x="722" y="605"/>
                  </a:cubicBezTo>
                  <a:cubicBezTo>
                    <a:pt x="828" y="605"/>
                    <a:pt x="913" y="576"/>
                    <a:pt x="959" y="519"/>
                  </a:cubicBezTo>
                  <a:cubicBezTo>
                    <a:pt x="1028" y="405"/>
                    <a:pt x="891" y="200"/>
                    <a:pt x="662" y="86"/>
                  </a:cubicBezTo>
                  <a:cubicBezTo>
                    <a:pt x="537" y="29"/>
                    <a:pt x="411" y="0"/>
                    <a:pt x="306" y="0"/>
                  </a:cubicBezTo>
                  <a:close/>
                  <a:moveTo>
                    <a:pt x="1119" y="667"/>
                  </a:moveTo>
                  <a:cubicBezTo>
                    <a:pt x="1101" y="667"/>
                    <a:pt x="1085" y="671"/>
                    <a:pt x="1073" y="679"/>
                  </a:cubicBezTo>
                  <a:cubicBezTo>
                    <a:pt x="982" y="748"/>
                    <a:pt x="1005" y="907"/>
                    <a:pt x="1119" y="1067"/>
                  </a:cubicBezTo>
                  <a:cubicBezTo>
                    <a:pt x="1213" y="1180"/>
                    <a:pt x="1338" y="1262"/>
                    <a:pt x="1430" y="1262"/>
                  </a:cubicBezTo>
                  <a:cubicBezTo>
                    <a:pt x="1450" y="1262"/>
                    <a:pt x="1468" y="1258"/>
                    <a:pt x="1484" y="1250"/>
                  </a:cubicBezTo>
                  <a:cubicBezTo>
                    <a:pt x="1575" y="1181"/>
                    <a:pt x="1553" y="1021"/>
                    <a:pt x="1438" y="862"/>
                  </a:cubicBezTo>
                  <a:cubicBezTo>
                    <a:pt x="1345" y="749"/>
                    <a:pt x="1204" y="667"/>
                    <a:pt x="1119" y="667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5" name="Google Shape;6495;p74"/>
            <p:cNvSpPr/>
            <p:nvPr/>
          </p:nvSpPr>
          <p:spPr>
            <a:xfrm>
              <a:off x="5096675" y="3883900"/>
              <a:ext cx="17150" cy="45800"/>
            </a:xfrm>
            <a:custGeom>
              <a:avLst/>
              <a:gdLst/>
              <a:ahLst/>
              <a:cxnLst/>
              <a:rect l="l" t="t" r="r" b="b"/>
              <a:pathLst>
                <a:path w="686" h="1832" extrusionOk="0">
                  <a:moveTo>
                    <a:pt x="211" y="0"/>
                  </a:moveTo>
                  <a:cubicBezTo>
                    <a:pt x="202" y="0"/>
                    <a:pt x="193" y="1"/>
                    <a:pt x="184" y="2"/>
                  </a:cubicBezTo>
                  <a:cubicBezTo>
                    <a:pt x="47" y="48"/>
                    <a:pt x="1" y="276"/>
                    <a:pt x="92" y="527"/>
                  </a:cubicBezTo>
                  <a:cubicBezTo>
                    <a:pt x="178" y="764"/>
                    <a:pt x="346" y="940"/>
                    <a:pt x="479" y="940"/>
                  </a:cubicBezTo>
                  <a:cubicBezTo>
                    <a:pt x="487" y="940"/>
                    <a:pt x="495" y="940"/>
                    <a:pt x="503" y="938"/>
                  </a:cubicBezTo>
                  <a:cubicBezTo>
                    <a:pt x="640" y="915"/>
                    <a:pt x="686" y="687"/>
                    <a:pt x="594" y="436"/>
                  </a:cubicBezTo>
                  <a:cubicBezTo>
                    <a:pt x="530" y="178"/>
                    <a:pt x="364" y="0"/>
                    <a:pt x="211" y="0"/>
                  </a:cubicBezTo>
                  <a:close/>
                  <a:moveTo>
                    <a:pt x="437" y="1141"/>
                  </a:moveTo>
                  <a:cubicBezTo>
                    <a:pt x="353" y="1141"/>
                    <a:pt x="273" y="1271"/>
                    <a:pt x="252" y="1440"/>
                  </a:cubicBezTo>
                  <a:cubicBezTo>
                    <a:pt x="206" y="1623"/>
                    <a:pt x="275" y="1806"/>
                    <a:pt x="366" y="1828"/>
                  </a:cubicBezTo>
                  <a:cubicBezTo>
                    <a:pt x="376" y="1830"/>
                    <a:pt x="385" y="1831"/>
                    <a:pt x="395" y="1831"/>
                  </a:cubicBezTo>
                  <a:cubicBezTo>
                    <a:pt x="495" y="1831"/>
                    <a:pt x="573" y="1720"/>
                    <a:pt x="594" y="1532"/>
                  </a:cubicBezTo>
                  <a:cubicBezTo>
                    <a:pt x="617" y="1349"/>
                    <a:pt x="572" y="1166"/>
                    <a:pt x="457" y="1144"/>
                  </a:cubicBezTo>
                  <a:cubicBezTo>
                    <a:pt x="451" y="1142"/>
                    <a:pt x="444" y="1141"/>
                    <a:pt x="437" y="114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6" name="Google Shape;6496;p74"/>
            <p:cNvSpPr/>
            <p:nvPr/>
          </p:nvSpPr>
          <p:spPr>
            <a:xfrm>
              <a:off x="4721200" y="3486250"/>
              <a:ext cx="305900" cy="350925"/>
            </a:xfrm>
            <a:custGeom>
              <a:avLst/>
              <a:gdLst/>
              <a:ahLst/>
              <a:cxnLst/>
              <a:rect l="l" t="t" r="r" b="b"/>
              <a:pathLst>
                <a:path w="12236" h="14037" extrusionOk="0">
                  <a:moveTo>
                    <a:pt x="6664" y="1"/>
                  </a:moveTo>
                  <a:cubicBezTo>
                    <a:pt x="5882" y="1"/>
                    <a:pt x="4993" y="160"/>
                    <a:pt x="4018" y="570"/>
                  </a:cubicBezTo>
                  <a:cubicBezTo>
                    <a:pt x="594" y="2031"/>
                    <a:pt x="1" y="12873"/>
                    <a:pt x="1" y="12873"/>
                  </a:cubicBezTo>
                  <a:cubicBezTo>
                    <a:pt x="1325" y="13748"/>
                    <a:pt x="3126" y="14037"/>
                    <a:pt x="4926" y="14037"/>
                  </a:cubicBezTo>
                  <a:cubicBezTo>
                    <a:pt x="8432" y="14037"/>
                    <a:pt x="11939" y="12941"/>
                    <a:pt x="11939" y="12941"/>
                  </a:cubicBezTo>
                  <a:cubicBezTo>
                    <a:pt x="12235" y="8148"/>
                    <a:pt x="10158" y="1597"/>
                    <a:pt x="10158" y="1597"/>
                  </a:cubicBezTo>
                  <a:cubicBezTo>
                    <a:pt x="9913" y="1009"/>
                    <a:pt x="8629" y="1"/>
                    <a:pt x="666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7" name="Google Shape;6497;p74"/>
            <p:cNvSpPr/>
            <p:nvPr/>
          </p:nvSpPr>
          <p:spPr>
            <a:xfrm>
              <a:off x="4717775" y="3493075"/>
              <a:ext cx="301325" cy="344100"/>
            </a:xfrm>
            <a:custGeom>
              <a:avLst/>
              <a:gdLst/>
              <a:ahLst/>
              <a:cxnLst/>
              <a:rect l="l" t="t" r="r" b="b"/>
              <a:pathLst>
                <a:path w="12053" h="13764" extrusionOk="0">
                  <a:moveTo>
                    <a:pt x="4931" y="0"/>
                  </a:moveTo>
                  <a:cubicBezTo>
                    <a:pt x="4634" y="69"/>
                    <a:pt x="4338" y="183"/>
                    <a:pt x="4041" y="297"/>
                  </a:cubicBezTo>
                  <a:cubicBezTo>
                    <a:pt x="617" y="1758"/>
                    <a:pt x="1" y="12600"/>
                    <a:pt x="1" y="12600"/>
                  </a:cubicBezTo>
                  <a:cubicBezTo>
                    <a:pt x="1325" y="13475"/>
                    <a:pt x="3126" y="13764"/>
                    <a:pt x="4926" y="13764"/>
                  </a:cubicBezTo>
                  <a:cubicBezTo>
                    <a:pt x="8432" y="13764"/>
                    <a:pt x="11939" y="12668"/>
                    <a:pt x="11939" y="12668"/>
                  </a:cubicBezTo>
                  <a:cubicBezTo>
                    <a:pt x="12053" y="11048"/>
                    <a:pt x="11870" y="9267"/>
                    <a:pt x="11619" y="7578"/>
                  </a:cubicBezTo>
                  <a:lnTo>
                    <a:pt x="11619" y="7578"/>
                  </a:lnTo>
                  <a:cubicBezTo>
                    <a:pt x="11665" y="8811"/>
                    <a:pt x="11391" y="11253"/>
                    <a:pt x="8629" y="11892"/>
                  </a:cubicBezTo>
                  <a:cubicBezTo>
                    <a:pt x="8319" y="11966"/>
                    <a:pt x="8022" y="12001"/>
                    <a:pt x="7739" y="12001"/>
                  </a:cubicBezTo>
                  <a:cubicBezTo>
                    <a:pt x="4614" y="12001"/>
                    <a:pt x="3090" y="7789"/>
                    <a:pt x="3676" y="5592"/>
                  </a:cubicBezTo>
                  <a:cubicBezTo>
                    <a:pt x="4315" y="3196"/>
                    <a:pt x="5844" y="1461"/>
                    <a:pt x="5844" y="1461"/>
                  </a:cubicBezTo>
                  <a:cubicBezTo>
                    <a:pt x="5844" y="1461"/>
                    <a:pt x="6164" y="571"/>
                    <a:pt x="493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8" name="Google Shape;6498;p74"/>
            <p:cNvSpPr/>
            <p:nvPr/>
          </p:nvSpPr>
          <p:spPr>
            <a:xfrm>
              <a:off x="4976275" y="3534725"/>
              <a:ext cx="42250" cy="264800"/>
            </a:xfrm>
            <a:custGeom>
              <a:avLst/>
              <a:gdLst/>
              <a:ahLst/>
              <a:cxnLst/>
              <a:rect l="l" t="t" r="r" b="b"/>
              <a:pathLst>
                <a:path w="1690" h="10592" extrusionOk="0">
                  <a:moveTo>
                    <a:pt x="1" y="0"/>
                  </a:moveTo>
                  <a:cubicBezTo>
                    <a:pt x="1" y="0"/>
                    <a:pt x="24" y="92"/>
                    <a:pt x="69" y="229"/>
                  </a:cubicBezTo>
                  <a:cubicBezTo>
                    <a:pt x="92" y="366"/>
                    <a:pt x="161" y="571"/>
                    <a:pt x="229" y="822"/>
                  </a:cubicBezTo>
                  <a:cubicBezTo>
                    <a:pt x="320" y="1050"/>
                    <a:pt x="389" y="1347"/>
                    <a:pt x="480" y="1644"/>
                  </a:cubicBezTo>
                  <a:cubicBezTo>
                    <a:pt x="571" y="1940"/>
                    <a:pt x="663" y="2260"/>
                    <a:pt x="731" y="2602"/>
                  </a:cubicBezTo>
                  <a:cubicBezTo>
                    <a:pt x="800" y="2922"/>
                    <a:pt x="891" y="3242"/>
                    <a:pt x="937" y="3561"/>
                  </a:cubicBezTo>
                  <a:cubicBezTo>
                    <a:pt x="1005" y="3881"/>
                    <a:pt x="1051" y="4155"/>
                    <a:pt x="1096" y="4406"/>
                  </a:cubicBezTo>
                  <a:cubicBezTo>
                    <a:pt x="1119" y="4657"/>
                    <a:pt x="1142" y="4862"/>
                    <a:pt x="1165" y="5022"/>
                  </a:cubicBezTo>
                  <a:cubicBezTo>
                    <a:pt x="1165" y="5159"/>
                    <a:pt x="1188" y="5250"/>
                    <a:pt x="1188" y="5250"/>
                  </a:cubicBezTo>
                  <a:cubicBezTo>
                    <a:pt x="1188" y="5250"/>
                    <a:pt x="1233" y="5570"/>
                    <a:pt x="1279" y="6072"/>
                  </a:cubicBezTo>
                  <a:cubicBezTo>
                    <a:pt x="1325" y="6323"/>
                    <a:pt x="1347" y="6620"/>
                    <a:pt x="1393" y="6939"/>
                  </a:cubicBezTo>
                  <a:cubicBezTo>
                    <a:pt x="1439" y="7236"/>
                    <a:pt x="1439" y="7578"/>
                    <a:pt x="1462" y="7921"/>
                  </a:cubicBezTo>
                  <a:cubicBezTo>
                    <a:pt x="1507" y="8583"/>
                    <a:pt x="1576" y="9245"/>
                    <a:pt x="1599" y="9747"/>
                  </a:cubicBezTo>
                  <a:cubicBezTo>
                    <a:pt x="1621" y="9998"/>
                    <a:pt x="1621" y="10226"/>
                    <a:pt x="1621" y="10363"/>
                  </a:cubicBezTo>
                  <a:cubicBezTo>
                    <a:pt x="1621" y="10523"/>
                    <a:pt x="1644" y="10591"/>
                    <a:pt x="1644" y="10591"/>
                  </a:cubicBezTo>
                  <a:cubicBezTo>
                    <a:pt x="1644" y="10591"/>
                    <a:pt x="1667" y="10523"/>
                    <a:pt x="1667" y="10363"/>
                  </a:cubicBezTo>
                  <a:cubicBezTo>
                    <a:pt x="1667" y="10226"/>
                    <a:pt x="1690" y="9998"/>
                    <a:pt x="1690" y="9747"/>
                  </a:cubicBezTo>
                  <a:cubicBezTo>
                    <a:pt x="1690" y="9245"/>
                    <a:pt x="1644" y="8583"/>
                    <a:pt x="1621" y="7898"/>
                  </a:cubicBezTo>
                  <a:cubicBezTo>
                    <a:pt x="1621" y="7555"/>
                    <a:pt x="1599" y="7236"/>
                    <a:pt x="1576" y="6916"/>
                  </a:cubicBezTo>
                  <a:cubicBezTo>
                    <a:pt x="1553" y="6597"/>
                    <a:pt x="1530" y="6300"/>
                    <a:pt x="1484" y="6049"/>
                  </a:cubicBezTo>
                  <a:cubicBezTo>
                    <a:pt x="1439" y="5547"/>
                    <a:pt x="1416" y="5204"/>
                    <a:pt x="1416" y="5204"/>
                  </a:cubicBezTo>
                  <a:cubicBezTo>
                    <a:pt x="1416" y="5204"/>
                    <a:pt x="1393" y="5136"/>
                    <a:pt x="1370" y="4976"/>
                  </a:cubicBezTo>
                  <a:cubicBezTo>
                    <a:pt x="1347" y="4839"/>
                    <a:pt x="1347" y="4634"/>
                    <a:pt x="1302" y="4383"/>
                  </a:cubicBezTo>
                  <a:cubicBezTo>
                    <a:pt x="1233" y="4132"/>
                    <a:pt x="1188" y="3835"/>
                    <a:pt x="1119" y="3515"/>
                  </a:cubicBezTo>
                  <a:cubicBezTo>
                    <a:pt x="1074" y="3219"/>
                    <a:pt x="959" y="2876"/>
                    <a:pt x="891" y="2557"/>
                  </a:cubicBezTo>
                  <a:cubicBezTo>
                    <a:pt x="800" y="2237"/>
                    <a:pt x="708" y="1895"/>
                    <a:pt x="594" y="1598"/>
                  </a:cubicBezTo>
                  <a:cubicBezTo>
                    <a:pt x="503" y="1301"/>
                    <a:pt x="412" y="1027"/>
                    <a:pt x="320" y="776"/>
                  </a:cubicBezTo>
                  <a:cubicBezTo>
                    <a:pt x="229" y="548"/>
                    <a:pt x="161" y="343"/>
                    <a:pt x="92" y="206"/>
                  </a:cubicBezTo>
                  <a:cubicBezTo>
                    <a:pt x="46" y="69"/>
                    <a:pt x="24" y="0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99" name="Google Shape;6499;p74"/>
            <p:cNvSpPr/>
            <p:nvPr/>
          </p:nvSpPr>
          <p:spPr>
            <a:xfrm>
              <a:off x="4816500" y="3803500"/>
              <a:ext cx="180350" cy="23650"/>
            </a:xfrm>
            <a:custGeom>
              <a:avLst/>
              <a:gdLst/>
              <a:ahLst/>
              <a:cxnLst/>
              <a:rect l="l" t="t" r="r" b="b"/>
              <a:pathLst>
                <a:path w="7214" h="946" extrusionOk="0">
                  <a:moveTo>
                    <a:pt x="7191" y="0"/>
                  </a:moveTo>
                  <a:cubicBezTo>
                    <a:pt x="7191" y="0"/>
                    <a:pt x="6962" y="46"/>
                    <a:pt x="6643" y="137"/>
                  </a:cubicBezTo>
                  <a:cubicBezTo>
                    <a:pt x="6300" y="228"/>
                    <a:pt x="5867" y="320"/>
                    <a:pt x="5410" y="411"/>
                  </a:cubicBezTo>
                  <a:cubicBezTo>
                    <a:pt x="4977" y="502"/>
                    <a:pt x="4520" y="593"/>
                    <a:pt x="4178" y="616"/>
                  </a:cubicBezTo>
                  <a:cubicBezTo>
                    <a:pt x="3858" y="662"/>
                    <a:pt x="3630" y="685"/>
                    <a:pt x="3630" y="685"/>
                  </a:cubicBezTo>
                  <a:cubicBezTo>
                    <a:pt x="3630" y="685"/>
                    <a:pt x="3402" y="708"/>
                    <a:pt x="3059" y="730"/>
                  </a:cubicBezTo>
                  <a:cubicBezTo>
                    <a:pt x="2717" y="776"/>
                    <a:pt x="2260" y="753"/>
                    <a:pt x="1804" y="776"/>
                  </a:cubicBezTo>
                  <a:cubicBezTo>
                    <a:pt x="982" y="755"/>
                    <a:pt x="140" y="637"/>
                    <a:pt x="16" y="637"/>
                  </a:cubicBezTo>
                  <a:cubicBezTo>
                    <a:pt x="6" y="637"/>
                    <a:pt x="1" y="637"/>
                    <a:pt x="1" y="639"/>
                  </a:cubicBezTo>
                  <a:cubicBezTo>
                    <a:pt x="1" y="662"/>
                    <a:pt x="229" y="708"/>
                    <a:pt x="549" y="776"/>
                  </a:cubicBezTo>
                  <a:cubicBezTo>
                    <a:pt x="891" y="867"/>
                    <a:pt x="1347" y="890"/>
                    <a:pt x="1804" y="936"/>
                  </a:cubicBezTo>
                  <a:cubicBezTo>
                    <a:pt x="2108" y="936"/>
                    <a:pt x="2413" y="946"/>
                    <a:pt x="2690" y="946"/>
                  </a:cubicBezTo>
                  <a:cubicBezTo>
                    <a:pt x="2829" y="946"/>
                    <a:pt x="2960" y="943"/>
                    <a:pt x="3082" y="936"/>
                  </a:cubicBezTo>
                  <a:cubicBezTo>
                    <a:pt x="3425" y="913"/>
                    <a:pt x="3653" y="913"/>
                    <a:pt x="3653" y="913"/>
                  </a:cubicBezTo>
                  <a:cubicBezTo>
                    <a:pt x="3653" y="913"/>
                    <a:pt x="3881" y="867"/>
                    <a:pt x="4223" y="822"/>
                  </a:cubicBezTo>
                  <a:cubicBezTo>
                    <a:pt x="4566" y="776"/>
                    <a:pt x="4999" y="662"/>
                    <a:pt x="5456" y="571"/>
                  </a:cubicBezTo>
                  <a:cubicBezTo>
                    <a:pt x="5890" y="457"/>
                    <a:pt x="6346" y="342"/>
                    <a:pt x="6666" y="205"/>
                  </a:cubicBezTo>
                  <a:cubicBezTo>
                    <a:pt x="6985" y="91"/>
                    <a:pt x="7214" y="23"/>
                    <a:pt x="71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0" name="Google Shape;6500;p74"/>
            <p:cNvSpPr/>
            <p:nvPr/>
          </p:nvSpPr>
          <p:spPr>
            <a:xfrm>
              <a:off x="4854175" y="3796550"/>
              <a:ext cx="87325" cy="13800"/>
            </a:xfrm>
            <a:custGeom>
              <a:avLst/>
              <a:gdLst/>
              <a:ahLst/>
              <a:cxnLst/>
              <a:rect l="l" t="t" r="r" b="b"/>
              <a:pathLst>
                <a:path w="3493" h="552" extrusionOk="0">
                  <a:moveTo>
                    <a:pt x="37" y="1"/>
                  </a:moveTo>
                  <a:cubicBezTo>
                    <a:pt x="28" y="1"/>
                    <a:pt x="23" y="2"/>
                    <a:pt x="23" y="4"/>
                  </a:cubicBezTo>
                  <a:cubicBezTo>
                    <a:pt x="0" y="27"/>
                    <a:pt x="434" y="187"/>
                    <a:pt x="845" y="301"/>
                  </a:cubicBezTo>
                  <a:cubicBezTo>
                    <a:pt x="1278" y="438"/>
                    <a:pt x="1712" y="506"/>
                    <a:pt x="1712" y="506"/>
                  </a:cubicBezTo>
                  <a:cubicBezTo>
                    <a:pt x="1712" y="506"/>
                    <a:pt x="1826" y="529"/>
                    <a:pt x="2009" y="529"/>
                  </a:cubicBezTo>
                  <a:cubicBezTo>
                    <a:pt x="2169" y="552"/>
                    <a:pt x="2397" y="552"/>
                    <a:pt x="2625" y="552"/>
                  </a:cubicBezTo>
                  <a:cubicBezTo>
                    <a:pt x="3082" y="506"/>
                    <a:pt x="3492" y="347"/>
                    <a:pt x="3492" y="324"/>
                  </a:cubicBezTo>
                  <a:cubicBezTo>
                    <a:pt x="3490" y="321"/>
                    <a:pt x="3483" y="320"/>
                    <a:pt x="3471" y="320"/>
                  </a:cubicBezTo>
                  <a:cubicBezTo>
                    <a:pt x="3378" y="320"/>
                    <a:pt x="3011" y="392"/>
                    <a:pt x="2625" y="392"/>
                  </a:cubicBezTo>
                  <a:cubicBezTo>
                    <a:pt x="2397" y="369"/>
                    <a:pt x="2191" y="369"/>
                    <a:pt x="2032" y="324"/>
                  </a:cubicBezTo>
                  <a:cubicBezTo>
                    <a:pt x="1849" y="301"/>
                    <a:pt x="1758" y="278"/>
                    <a:pt x="1758" y="278"/>
                  </a:cubicBezTo>
                  <a:cubicBezTo>
                    <a:pt x="1758" y="278"/>
                    <a:pt x="1324" y="232"/>
                    <a:pt x="890" y="141"/>
                  </a:cubicBezTo>
                  <a:cubicBezTo>
                    <a:pt x="503" y="80"/>
                    <a:pt x="116" y="1"/>
                    <a:pt x="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1" name="Google Shape;6501;p74"/>
            <p:cNvSpPr/>
            <p:nvPr/>
          </p:nvSpPr>
          <p:spPr>
            <a:xfrm>
              <a:off x="4958600" y="3588000"/>
              <a:ext cx="24550" cy="52875"/>
            </a:xfrm>
            <a:custGeom>
              <a:avLst/>
              <a:gdLst/>
              <a:ahLst/>
              <a:cxnLst/>
              <a:rect l="l" t="t" r="r" b="b"/>
              <a:pathLst>
                <a:path w="982" h="2115" extrusionOk="0">
                  <a:moveTo>
                    <a:pt x="256" y="0"/>
                  </a:moveTo>
                  <a:cubicBezTo>
                    <a:pt x="230" y="0"/>
                    <a:pt x="206" y="5"/>
                    <a:pt x="183" y="15"/>
                  </a:cubicBezTo>
                  <a:cubicBezTo>
                    <a:pt x="23" y="83"/>
                    <a:pt x="0" y="357"/>
                    <a:pt x="160" y="654"/>
                  </a:cubicBezTo>
                  <a:cubicBezTo>
                    <a:pt x="297" y="889"/>
                    <a:pt x="501" y="1056"/>
                    <a:pt x="657" y="1056"/>
                  </a:cubicBezTo>
                  <a:cubicBezTo>
                    <a:pt x="683" y="1056"/>
                    <a:pt x="708" y="1052"/>
                    <a:pt x="731" y="1042"/>
                  </a:cubicBezTo>
                  <a:cubicBezTo>
                    <a:pt x="890" y="974"/>
                    <a:pt x="890" y="700"/>
                    <a:pt x="753" y="403"/>
                  </a:cubicBezTo>
                  <a:cubicBezTo>
                    <a:pt x="616" y="168"/>
                    <a:pt x="412" y="0"/>
                    <a:pt x="256" y="0"/>
                  </a:cubicBezTo>
                  <a:close/>
                  <a:moveTo>
                    <a:pt x="731" y="1270"/>
                  </a:moveTo>
                  <a:cubicBezTo>
                    <a:pt x="616" y="1270"/>
                    <a:pt x="525" y="1453"/>
                    <a:pt x="525" y="1681"/>
                  </a:cubicBezTo>
                  <a:cubicBezTo>
                    <a:pt x="548" y="1909"/>
                    <a:pt x="662" y="2115"/>
                    <a:pt x="776" y="2115"/>
                  </a:cubicBezTo>
                  <a:cubicBezTo>
                    <a:pt x="890" y="2115"/>
                    <a:pt x="982" y="1955"/>
                    <a:pt x="982" y="1704"/>
                  </a:cubicBezTo>
                  <a:cubicBezTo>
                    <a:pt x="959" y="1476"/>
                    <a:pt x="868" y="1293"/>
                    <a:pt x="731" y="127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2" name="Google Shape;6502;p74"/>
            <p:cNvSpPr/>
            <p:nvPr/>
          </p:nvSpPr>
          <p:spPr>
            <a:xfrm>
              <a:off x="4793825" y="3468775"/>
              <a:ext cx="200750" cy="87425"/>
            </a:xfrm>
            <a:custGeom>
              <a:avLst/>
              <a:gdLst/>
              <a:ahLst/>
              <a:cxnLst/>
              <a:rect l="l" t="t" r="r" b="b"/>
              <a:pathLst>
                <a:path w="8030" h="3497" extrusionOk="0">
                  <a:moveTo>
                    <a:pt x="3104" y="0"/>
                  </a:moveTo>
                  <a:cubicBezTo>
                    <a:pt x="1" y="0"/>
                    <a:pt x="92" y="2475"/>
                    <a:pt x="1661" y="3232"/>
                  </a:cubicBezTo>
                  <a:cubicBezTo>
                    <a:pt x="2053" y="3421"/>
                    <a:pt x="2402" y="3496"/>
                    <a:pt x="2709" y="3496"/>
                  </a:cubicBezTo>
                  <a:cubicBezTo>
                    <a:pt x="3924" y="3496"/>
                    <a:pt x="4491" y="2319"/>
                    <a:pt x="4491" y="2319"/>
                  </a:cubicBezTo>
                  <a:cubicBezTo>
                    <a:pt x="4491" y="2319"/>
                    <a:pt x="5434" y="3147"/>
                    <a:pt x="6301" y="3147"/>
                  </a:cubicBezTo>
                  <a:cubicBezTo>
                    <a:pt x="6595" y="3147"/>
                    <a:pt x="6880" y="3052"/>
                    <a:pt x="7116" y="2798"/>
                  </a:cubicBezTo>
                  <a:cubicBezTo>
                    <a:pt x="8029" y="1771"/>
                    <a:pt x="5861" y="470"/>
                    <a:pt x="5861" y="470"/>
                  </a:cubicBezTo>
                  <a:cubicBezTo>
                    <a:pt x="4748" y="138"/>
                    <a:pt x="3837" y="0"/>
                    <a:pt x="3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3" name="Google Shape;6503;p74"/>
            <p:cNvSpPr/>
            <p:nvPr/>
          </p:nvSpPr>
          <p:spPr>
            <a:xfrm>
              <a:off x="4794400" y="3456725"/>
              <a:ext cx="200750" cy="86975"/>
            </a:xfrm>
            <a:custGeom>
              <a:avLst/>
              <a:gdLst/>
              <a:ahLst/>
              <a:cxnLst/>
              <a:rect l="l" t="t" r="r" b="b"/>
              <a:pathLst>
                <a:path w="8030" h="3479" extrusionOk="0">
                  <a:moveTo>
                    <a:pt x="3093" y="1"/>
                  </a:moveTo>
                  <a:cubicBezTo>
                    <a:pt x="1" y="1"/>
                    <a:pt x="93" y="2456"/>
                    <a:pt x="1661" y="3212"/>
                  </a:cubicBezTo>
                  <a:cubicBezTo>
                    <a:pt x="2057" y="3403"/>
                    <a:pt x="2409" y="3478"/>
                    <a:pt x="2718" y="3478"/>
                  </a:cubicBezTo>
                  <a:cubicBezTo>
                    <a:pt x="3927" y="3478"/>
                    <a:pt x="4491" y="2321"/>
                    <a:pt x="4491" y="2321"/>
                  </a:cubicBezTo>
                  <a:cubicBezTo>
                    <a:pt x="4491" y="2321"/>
                    <a:pt x="5411" y="3140"/>
                    <a:pt x="6267" y="3140"/>
                  </a:cubicBezTo>
                  <a:cubicBezTo>
                    <a:pt x="6564" y="3140"/>
                    <a:pt x="6853" y="3042"/>
                    <a:pt x="7093" y="2778"/>
                  </a:cubicBezTo>
                  <a:cubicBezTo>
                    <a:pt x="8029" y="1774"/>
                    <a:pt x="5861" y="473"/>
                    <a:pt x="5861" y="473"/>
                  </a:cubicBezTo>
                  <a:cubicBezTo>
                    <a:pt x="4743" y="139"/>
                    <a:pt x="3828" y="1"/>
                    <a:pt x="309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4" name="Google Shape;6504;p74"/>
            <p:cNvSpPr/>
            <p:nvPr/>
          </p:nvSpPr>
          <p:spPr>
            <a:xfrm>
              <a:off x="4794250" y="3456550"/>
              <a:ext cx="184350" cy="87150"/>
            </a:xfrm>
            <a:custGeom>
              <a:avLst/>
              <a:gdLst/>
              <a:ahLst/>
              <a:cxnLst/>
              <a:rect l="l" t="t" r="r" b="b"/>
              <a:pathLst>
                <a:path w="7374" h="3486" extrusionOk="0">
                  <a:moveTo>
                    <a:pt x="3059" y="0"/>
                  </a:moveTo>
                  <a:cubicBezTo>
                    <a:pt x="1" y="23"/>
                    <a:pt x="115" y="2465"/>
                    <a:pt x="1667" y="3219"/>
                  </a:cubicBezTo>
                  <a:cubicBezTo>
                    <a:pt x="2063" y="3410"/>
                    <a:pt x="2415" y="3485"/>
                    <a:pt x="2724" y="3485"/>
                  </a:cubicBezTo>
                  <a:cubicBezTo>
                    <a:pt x="3933" y="3485"/>
                    <a:pt x="4497" y="2328"/>
                    <a:pt x="4497" y="2328"/>
                  </a:cubicBezTo>
                  <a:cubicBezTo>
                    <a:pt x="4497" y="2328"/>
                    <a:pt x="5417" y="3147"/>
                    <a:pt x="6273" y="3147"/>
                  </a:cubicBezTo>
                  <a:cubicBezTo>
                    <a:pt x="6570" y="3147"/>
                    <a:pt x="6859" y="3049"/>
                    <a:pt x="7099" y="2785"/>
                  </a:cubicBezTo>
                  <a:cubicBezTo>
                    <a:pt x="7327" y="2557"/>
                    <a:pt x="7373" y="2306"/>
                    <a:pt x="7327" y="2077"/>
                  </a:cubicBezTo>
                  <a:lnTo>
                    <a:pt x="7327" y="2077"/>
                  </a:lnTo>
                  <a:cubicBezTo>
                    <a:pt x="7239" y="2409"/>
                    <a:pt x="7044" y="2740"/>
                    <a:pt x="6513" y="2740"/>
                  </a:cubicBezTo>
                  <a:cubicBezTo>
                    <a:pt x="6496" y="2740"/>
                    <a:pt x="6478" y="2740"/>
                    <a:pt x="6460" y="2739"/>
                  </a:cubicBezTo>
                  <a:cubicBezTo>
                    <a:pt x="5250" y="2716"/>
                    <a:pt x="4520" y="2100"/>
                    <a:pt x="4520" y="2100"/>
                  </a:cubicBezTo>
                  <a:cubicBezTo>
                    <a:pt x="4520" y="2100"/>
                    <a:pt x="3876" y="3115"/>
                    <a:pt x="2858" y="3115"/>
                  </a:cubicBezTo>
                  <a:cubicBezTo>
                    <a:pt x="2664" y="3115"/>
                    <a:pt x="2457" y="3078"/>
                    <a:pt x="2237" y="2990"/>
                  </a:cubicBezTo>
                  <a:cubicBezTo>
                    <a:pt x="926" y="2466"/>
                    <a:pt x="1561" y="1271"/>
                    <a:pt x="1738" y="1271"/>
                  </a:cubicBezTo>
                  <a:cubicBezTo>
                    <a:pt x="1745" y="1271"/>
                    <a:pt x="1752" y="1274"/>
                    <a:pt x="1758" y="1278"/>
                  </a:cubicBezTo>
                  <a:cubicBezTo>
                    <a:pt x="2291" y="1694"/>
                    <a:pt x="3039" y="1999"/>
                    <a:pt x="3870" y="1999"/>
                  </a:cubicBezTo>
                  <a:cubicBezTo>
                    <a:pt x="4499" y="1999"/>
                    <a:pt x="5176" y="1825"/>
                    <a:pt x="5844" y="1393"/>
                  </a:cubicBezTo>
                  <a:cubicBezTo>
                    <a:pt x="5844" y="1393"/>
                    <a:pt x="6141" y="480"/>
                    <a:pt x="4497" y="274"/>
                  </a:cubicBezTo>
                  <a:cubicBezTo>
                    <a:pt x="3995" y="206"/>
                    <a:pt x="3516" y="92"/>
                    <a:pt x="305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5" name="Google Shape;6505;p74"/>
            <p:cNvSpPr/>
            <p:nvPr/>
          </p:nvSpPr>
          <p:spPr>
            <a:xfrm>
              <a:off x="4836475" y="3478800"/>
              <a:ext cx="105600" cy="31650"/>
            </a:xfrm>
            <a:custGeom>
              <a:avLst/>
              <a:gdLst/>
              <a:ahLst/>
              <a:cxnLst/>
              <a:rect l="l" t="t" r="r" b="b"/>
              <a:pathLst>
                <a:path w="4224" h="1266" extrusionOk="0">
                  <a:moveTo>
                    <a:pt x="23" y="0"/>
                  </a:moveTo>
                  <a:cubicBezTo>
                    <a:pt x="23" y="0"/>
                    <a:pt x="23" y="23"/>
                    <a:pt x="1" y="92"/>
                  </a:cubicBezTo>
                  <a:cubicBezTo>
                    <a:pt x="1" y="115"/>
                    <a:pt x="1" y="137"/>
                    <a:pt x="1" y="137"/>
                  </a:cubicBezTo>
                  <a:cubicBezTo>
                    <a:pt x="1" y="160"/>
                    <a:pt x="23" y="183"/>
                    <a:pt x="23" y="206"/>
                  </a:cubicBezTo>
                  <a:cubicBezTo>
                    <a:pt x="23" y="252"/>
                    <a:pt x="46" y="297"/>
                    <a:pt x="69" y="366"/>
                  </a:cubicBezTo>
                  <a:cubicBezTo>
                    <a:pt x="160" y="571"/>
                    <a:pt x="411" y="777"/>
                    <a:pt x="708" y="913"/>
                  </a:cubicBezTo>
                  <a:cubicBezTo>
                    <a:pt x="982" y="1050"/>
                    <a:pt x="1279" y="1142"/>
                    <a:pt x="1507" y="1187"/>
                  </a:cubicBezTo>
                  <a:cubicBezTo>
                    <a:pt x="1735" y="1233"/>
                    <a:pt x="1895" y="1256"/>
                    <a:pt x="1895" y="1256"/>
                  </a:cubicBezTo>
                  <a:lnTo>
                    <a:pt x="2009" y="1256"/>
                  </a:lnTo>
                  <a:cubicBezTo>
                    <a:pt x="2055" y="1256"/>
                    <a:pt x="2111" y="1266"/>
                    <a:pt x="2177" y="1266"/>
                  </a:cubicBezTo>
                  <a:cubicBezTo>
                    <a:pt x="2210" y="1266"/>
                    <a:pt x="2245" y="1263"/>
                    <a:pt x="2283" y="1256"/>
                  </a:cubicBezTo>
                  <a:cubicBezTo>
                    <a:pt x="2534" y="1256"/>
                    <a:pt x="2854" y="1165"/>
                    <a:pt x="3128" y="1073"/>
                  </a:cubicBezTo>
                  <a:cubicBezTo>
                    <a:pt x="3424" y="959"/>
                    <a:pt x="3698" y="822"/>
                    <a:pt x="3904" y="708"/>
                  </a:cubicBezTo>
                  <a:cubicBezTo>
                    <a:pt x="4086" y="617"/>
                    <a:pt x="4223" y="548"/>
                    <a:pt x="4223" y="548"/>
                  </a:cubicBezTo>
                  <a:cubicBezTo>
                    <a:pt x="4223" y="544"/>
                    <a:pt x="4218" y="542"/>
                    <a:pt x="4209" y="542"/>
                  </a:cubicBezTo>
                  <a:cubicBezTo>
                    <a:pt x="4165" y="542"/>
                    <a:pt x="4027" y="583"/>
                    <a:pt x="3858" y="640"/>
                  </a:cubicBezTo>
                  <a:cubicBezTo>
                    <a:pt x="3653" y="731"/>
                    <a:pt x="3356" y="845"/>
                    <a:pt x="3082" y="936"/>
                  </a:cubicBezTo>
                  <a:cubicBezTo>
                    <a:pt x="2785" y="1028"/>
                    <a:pt x="2511" y="1073"/>
                    <a:pt x="2283" y="1073"/>
                  </a:cubicBezTo>
                  <a:cubicBezTo>
                    <a:pt x="2169" y="1073"/>
                    <a:pt x="2078" y="1073"/>
                    <a:pt x="2009" y="1050"/>
                  </a:cubicBezTo>
                  <a:lnTo>
                    <a:pt x="1918" y="1050"/>
                  </a:lnTo>
                  <a:cubicBezTo>
                    <a:pt x="1918" y="1050"/>
                    <a:pt x="1781" y="1028"/>
                    <a:pt x="1553" y="1005"/>
                  </a:cubicBezTo>
                  <a:cubicBezTo>
                    <a:pt x="1324" y="959"/>
                    <a:pt x="1028" y="891"/>
                    <a:pt x="777" y="777"/>
                  </a:cubicBezTo>
                  <a:cubicBezTo>
                    <a:pt x="503" y="662"/>
                    <a:pt x="252" y="503"/>
                    <a:pt x="138" y="320"/>
                  </a:cubicBezTo>
                  <a:cubicBezTo>
                    <a:pt x="46" y="137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6" name="Google Shape;6506;p74"/>
            <p:cNvSpPr/>
            <p:nvPr/>
          </p:nvSpPr>
          <p:spPr>
            <a:xfrm>
              <a:off x="4853600" y="3519200"/>
              <a:ext cx="24550" cy="10775"/>
            </a:xfrm>
            <a:custGeom>
              <a:avLst/>
              <a:gdLst/>
              <a:ahLst/>
              <a:cxnLst/>
              <a:rect l="l" t="t" r="r" b="b"/>
              <a:pathLst>
                <a:path w="982" h="431" extrusionOk="0">
                  <a:moveTo>
                    <a:pt x="452" y="1"/>
                  </a:moveTo>
                  <a:cubicBezTo>
                    <a:pt x="241" y="1"/>
                    <a:pt x="63" y="65"/>
                    <a:pt x="23" y="165"/>
                  </a:cubicBezTo>
                  <a:cubicBezTo>
                    <a:pt x="0" y="279"/>
                    <a:pt x="160" y="393"/>
                    <a:pt x="411" y="416"/>
                  </a:cubicBezTo>
                  <a:cubicBezTo>
                    <a:pt x="465" y="426"/>
                    <a:pt x="517" y="430"/>
                    <a:pt x="567" y="430"/>
                  </a:cubicBezTo>
                  <a:cubicBezTo>
                    <a:pt x="752" y="430"/>
                    <a:pt x="900" y="369"/>
                    <a:pt x="936" y="279"/>
                  </a:cubicBezTo>
                  <a:cubicBezTo>
                    <a:pt x="982" y="165"/>
                    <a:pt x="799" y="51"/>
                    <a:pt x="548" y="5"/>
                  </a:cubicBezTo>
                  <a:cubicBezTo>
                    <a:pt x="516" y="2"/>
                    <a:pt x="484" y="1"/>
                    <a:pt x="45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7" name="Google Shape;6507;p74"/>
            <p:cNvSpPr/>
            <p:nvPr/>
          </p:nvSpPr>
          <p:spPr>
            <a:xfrm>
              <a:off x="4951175" y="3507325"/>
              <a:ext cx="17150" cy="8025"/>
            </a:xfrm>
            <a:custGeom>
              <a:avLst/>
              <a:gdLst/>
              <a:ahLst/>
              <a:cxnLst/>
              <a:rect l="l" t="t" r="r" b="b"/>
              <a:pathLst>
                <a:path w="686" h="321" extrusionOk="0">
                  <a:moveTo>
                    <a:pt x="366" y="1"/>
                  </a:moveTo>
                  <a:cubicBezTo>
                    <a:pt x="183" y="1"/>
                    <a:pt x="23" y="69"/>
                    <a:pt x="0" y="160"/>
                  </a:cubicBezTo>
                  <a:cubicBezTo>
                    <a:pt x="0" y="252"/>
                    <a:pt x="137" y="320"/>
                    <a:pt x="320" y="320"/>
                  </a:cubicBezTo>
                  <a:cubicBezTo>
                    <a:pt x="503" y="320"/>
                    <a:pt x="662" y="252"/>
                    <a:pt x="662" y="160"/>
                  </a:cubicBezTo>
                  <a:cubicBezTo>
                    <a:pt x="685" y="69"/>
                    <a:pt x="548" y="1"/>
                    <a:pt x="36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8" name="Google Shape;6508;p74"/>
            <p:cNvSpPr/>
            <p:nvPr/>
          </p:nvSpPr>
          <p:spPr>
            <a:xfrm>
              <a:off x="4689250" y="3464500"/>
              <a:ext cx="203175" cy="352550"/>
            </a:xfrm>
            <a:custGeom>
              <a:avLst/>
              <a:gdLst/>
              <a:ahLst/>
              <a:cxnLst/>
              <a:rect l="l" t="t" r="r" b="b"/>
              <a:pathLst>
                <a:path w="8127" h="14102" extrusionOk="0">
                  <a:moveTo>
                    <a:pt x="3153" y="1"/>
                  </a:moveTo>
                  <a:cubicBezTo>
                    <a:pt x="2636" y="1"/>
                    <a:pt x="2099" y="100"/>
                    <a:pt x="1553" y="299"/>
                  </a:cubicBezTo>
                  <a:cubicBezTo>
                    <a:pt x="1895" y="481"/>
                    <a:pt x="2169" y="458"/>
                    <a:pt x="2717" y="527"/>
                  </a:cubicBezTo>
                  <a:cubicBezTo>
                    <a:pt x="3219" y="846"/>
                    <a:pt x="3881" y="1006"/>
                    <a:pt x="4726" y="2239"/>
                  </a:cubicBezTo>
                  <a:cubicBezTo>
                    <a:pt x="5867" y="3905"/>
                    <a:pt x="6483" y="8333"/>
                    <a:pt x="4908" y="10775"/>
                  </a:cubicBezTo>
                  <a:cubicBezTo>
                    <a:pt x="4908" y="10775"/>
                    <a:pt x="3917" y="12490"/>
                    <a:pt x="1988" y="12490"/>
                  </a:cubicBezTo>
                  <a:cubicBezTo>
                    <a:pt x="1805" y="12490"/>
                    <a:pt x="1615" y="12475"/>
                    <a:pt x="1416" y="12442"/>
                  </a:cubicBezTo>
                  <a:lnTo>
                    <a:pt x="46" y="12533"/>
                  </a:lnTo>
                  <a:cubicBezTo>
                    <a:pt x="46" y="12533"/>
                    <a:pt x="1" y="13902"/>
                    <a:pt x="2101" y="14085"/>
                  </a:cubicBezTo>
                  <a:cubicBezTo>
                    <a:pt x="2226" y="14096"/>
                    <a:pt x="2350" y="14101"/>
                    <a:pt x="2472" y="14101"/>
                  </a:cubicBezTo>
                  <a:cubicBezTo>
                    <a:pt x="3874" y="14101"/>
                    <a:pt x="5120" y="13398"/>
                    <a:pt x="5981" y="12327"/>
                  </a:cubicBezTo>
                  <a:cubicBezTo>
                    <a:pt x="6255" y="11985"/>
                    <a:pt x="6711" y="11574"/>
                    <a:pt x="6894" y="11141"/>
                  </a:cubicBezTo>
                  <a:cubicBezTo>
                    <a:pt x="7738" y="9200"/>
                    <a:pt x="8126" y="7443"/>
                    <a:pt x="7761" y="5297"/>
                  </a:cubicBezTo>
                  <a:cubicBezTo>
                    <a:pt x="7117" y="1742"/>
                    <a:pt x="5312" y="1"/>
                    <a:pt x="31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09" name="Google Shape;6509;p74"/>
            <p:cNvSpPr/>
            <p:nvPr/>
          </p:nvSpPr>
          <p:spPr>
            <a:xfrm>
              <a:off x="4690400" y="3477650"/>
              <a:ext cx="166075" cy="322175"/>
            </a:xfrm>
            <a:custGeom>
              <a:avLst/>
              <a:gdLst/>
              <a:ahLst/>
              <a:cxnLst/>
              <a:rect l="l" t="t" r="r" b="b"/>
              <a:pathLst>
                <a:path w="6643" h="12887" extrusionOk="0">
                  <a:moveTo>
                    <a:pt x="2694" y="1"/>
                  </a:moveTo>
                  <a:cubicBezTo>
                    <a:pt x="3173" y="320"/>
                    <a:pt x="3858" y="480"/>
                    <a:pt x="4680" y="1713"/>
                  </a:cubicBezTo>
                  <a:cubicBezTo>
                    <a:pt x="5821" y="3379"/>
                    <a:pt x="6437" y="7807"/>
                    <a:pt x="4862" y="10249"/>
                  </a:cubicBezTo>
                  <a:cubicBezTo>
                    <a:pt x="4862" y="10249"/>
                    <a:pt x="3871" y="11964"/>
                    <a:pt x="1942" y="11964"/>
                  </a:cubicBezTo>
                  <a:cubicBezTo>
                    <a:pt x="1759" y="11964"/>
                    <a:pt x="1569" y="11949"/>
                    <a:pt x="1370" y="11916"/>
                  </a:cubicBezTo>
                  <a:lnTo>
                    <a:pt x="0" y="12007"/>
                  </a:lnTo>
                  <a:cubicBezTo>
                    <a:pt x="0" y="12007"/>
                    <a:pt x="0" y="12281"/>
                    <a:pt x="160" y="12578"/>
                  </a:cubicBezTo>
                  <a:cubicBezTo>
                    <a:pt x="434" y="12737"/>
                    <a:pt x="799" y="12829"/>
                    <a:pt x="1279" y="12874"/>
                  </a:cubicBezTo>
                  <a:cubicBezTo>
                    <a:pt x="1383" y="12883"/>
                    <a:pt x="1487" y="12887"/>
                    <a:pt x="1590" y="12887"/>
                  </a:cubicBezTo>
                  <a:cubicBezTo>
                    <a:pt x="2863" y="12887"/>
                    <a:pt x="4035" y="12248"/>
                    <a:pt x="4816" y="11276"/>
                  </a:cubicBezTo>
                  <a:cubicBezTo>
                    <a:pt x="5068" y="10957"/>
                    <a:pt x="5296" y="10592"/>
                    <a:pt x="5456" y="10204"/>
                  </a:cubicBezTo>
                  <a:cubicBezTo>
                    <a:pt x="6232" y="8423"/>
                    <a:pt x="6642" y="6780"/>
                    <a:pt x="6300" y="4817"/>
                  </a:cubicBezTo>
                  <a:cubicBezTo>
                    <a:pt x="5775" y="1827"/>
                    <a:pt x="4406" y="252"/>
                    <a:pt x="26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0" name="Google Shape;6510;p74"/>
            <p:cNvSpPr/>
            <p:nvPr/>
          </p:nvSpPr>
          <p:spPr>
            <a:xfrm>
              <a:off x="4750875" y="3485450"/>
              <a:ext cx="94175" cy="287825"/>
            </a:xfrm>
            <a:custGeom>
              <a:avLst/>
              <a:gdLst/>
              <a:ahLst/>
              <a:cxnLst/>
              <a:rect l="l" t="t" r="r" b="b"/>
              <a:pathLst>
                <a:path w="3767" h="11513" extrusionOk="0">
                  <a:moveTo>
                    <a:pt x="442" y="1"/>
                  </a:moveTo>
                  <a:cubicBezTo>
                    <a:pt x="390" y="1"/>
                    <a:pt x="342" y="3"/>
                    <a:pt x="298" y="8"/>
                  </a:cubicBezTo>
                  <a:cubicBezTo>
                    <a:pt x="115" y="31"/>
                    <a:pt x="1" y="100"/>
                    <a:pt x="24" y="100"/>
                  </a:cubicBezTo>
                  <a:cubicBezTo>
                    <a:pt x="24" y="104"/>
                    <a:pt x="27" y="106"/>
                    <a:pt x="35" y="106"/>
                  </a:cubicBezTo>
                  <a:cubicBezTo>
                    <a:pt x="65" y="106"/>
                    <a:pt x="156" y="77"/>
                    <a:pt x="320" y="77"/>
                  </a:cubicBezTo>
                  <a:cubicBezTo>
                    <a:pt x="503" y="77"/>
                    <a:pt x="777" y="100"/>
                    <a:pt x="1051" y="259"/>
                  </a:cubicBezTo>
                  <a:cubicBezTo>
                    <a:pt x="1621" y="556"/>
                    <a:pt x="2169" y="1264"/>
                    <a:pt x="2557" y="2017"/>
                  </a:cubicBezTo>
                  <a:cubicBezTo>
                    <a:pt x="2763" y="2405"/>
                    <a:pt x="2945" y="2816"/>
                    <a:pt x="3037" y="3181"/>
                  </a:cubicBezTo>
                  <a:cubicBezTo>
                    <a:pt x="3128" y="3569"/>
                    <a:pt x="3219" y="3957"/>
                    <a:pt x="3265" y="4277"/>
                  </a:cubicBezTo>
                  <a:cubicBezTo>
                    <a:pt x="3333" y="4596"/>
                    <a:pt x="3356" y="4870"/>
                    <a:pt x="3379" y="5053"/>
                  </a:cubicBezTo>
                  <a:cubicBezTo>
                    <a:pt x="3379" y="5144"/>
                    <a:pt x="3402" y="5213"/>
                    <a:pt x="3402" y="5258"/>
                  </a:cubicBezTo>
                  <a:cubicBezTo>
                    <a:pt x="3402" y="5327"/>
                    <a:pt x="3402" y="5349"/>
                    <a:pt x="3402" y="5349"/>
                  </a:cubicBezTo>
                  <a:cubicBezTo>
                    <a:pt x="3402" y="5349"/>
                    <a:pt x="3402" y="5464"/>
                    <a:pt x="3425" y="5646"/>
                  </a:cubicBezTo>
                  <a:cubicBezTo>
                    <a:pt x="3447" y="5829"/>
                    <a:pt x="3425" y="6103"/>
                    <a:pt x="3447" y="6422"/>
                  </a:cubicBezTo>
                  <a:cubicBezTo>
                    <a:pt x="3425" y="6742"/>
                    <a:pt x="3402" y="7130"/>
                    <a:pt x="3310" y="7518"/>
                  </a:cubicBezTo>
                  <a:cubicBezTo>
                    <a:pt x="3288" y="7609"/>
                    <a:pt x="3288" y="7723"/>
                    <a:pt x="3242" y="7815"/>
                  </a:cubicBezTo>
                  <a:cubicBezTo>
                    <a:pt x="3219" y="7906"/>
                    <a:pt x="3196" y="8020"/>
                    <a:pt x="3174" y="8111"/>
                  </a:cubicBezTo>
                  <a:cubicBezTo>
                    <a:pt x="3128" y="8225"/>
                    <a:pt x="3105" y="8317"/>
                    <a:pt x="3082" y="8431"/>
                  </a:cubicBezTo>
                  <a:lnTo>
                    <a:pt x="2945" y="8728"/>
                  </a:lnTo>
                  <a:cubicBezTo>
                    <a:pt x="2626" y="9526"/>
                    <a:pt x="2169" y="10280"/>
                    <a:pt x="1736" y="10759"/>
                  </a:cubicBezTo>
                  <a:cubicBezTo>
                    <a:pt x="1302" y="11238"/>
                    <a:pt x="914" y="11489"/>
                    <a:pt x="937" y="11512"/>
                  </a:cubicBezTo>
                  <a:cubicBezTo>
                    <a:pt x="937" y="11512"/>
                    <a:pt x="1051" y="11467"/>
                    <a:pt x="1211" y="11353"/>
                  </a:cubicBezTo>
                  <a:cubicBezTo>
                    <a:pt x="1233" y="11330"/>
                    <a:pt x="1279" y="11307"/>
                    <a:pt x="1347" y="11284"/>
                  </a:cubicBezTo>
                  <a:cubicBezTo>
                    <a:pt x="1393" y="11238"/>
                    <a:pt x="1439" y="11193"/>
                    <a:pt x="1484" y="11147"/>
                  </a:cubicBezTo>
                  <a:cubicBezTo>
                    <a:pt x="1576" y="11056"/>
                    <a:pt x="1713" y="10987"/>
                    <a:pt x="1827" y="10850"/>
                  </a:cubicBezTo>
                  <a:cubicBezTo>
                    <a:pt x="2306" y="10371"/>
                    <a:pt x="2808" y="9641"/>
                    <a:pt x="3174" y="8819"/>
                  </a:cubicBezTo>
                  <a:lnTo>
                    <a:pt x="3310" y="8522"/>
                  </a:lnTo>
                  <a:cubicBezTo>
                    <a:pt x="3333" y="8408"/>
                    <a:pt x="3379" y="8294"/>
                    <a:pt x="3402" y="8203"/>
                  </a:cubicBezTo>
                  <a:cubicBezTo>
                    <a:pt x="3447" y="8088"/>
                    <a:pt x="3470" y="7997"/>
                    <a:pt x="3516" y="7883"/>
                  </a:cubicBezTo>
                  <a:cubicBezTo>
                    <a:pt x="3539" y="7769"/>
                    <a:pt x="3562" y="7678"/>
                    <a:pt x="3584" y="7564"/>
                  </a:cubicBezTo>
                  <a:cubicBezTo>
                    <a:pt x="3676" y="7153"/>
                    <a:pt x="3721" y="6765"/>
                    <a:pt x="3744" y="6445"/>
                  </a:cubicBezTo>
                  <a:cubicBezTo>
                    <a:pt x="3744" y="6103"/>
                    <a:pt x="3767" y="5829"/>
                    <a:pt x="3744" y="5623"/>
                  </a:cubicBezTo>
                  <a:cubicBezTo>
                    <a:pt x="3744" y="5418"/>
                    <a:pt x="3721" y="5327"/>
                    <a:pt x="3721" y="5327"/>
                  </a:cubicBezTo>
                  <a:cubicBezTo>
                    <a:pt x="3721" y="5327"/>
                    <a:pt x="3721" y="5281"/>
                    <a:pt x="3721" y="5235"/>
                  </a:cubicBezTo>
                  <a:cubicBezTo>
                    <a:pt x="3721" y="5190"/>
                    <a:pt x="3721" y="5098"/>
                    <a:pt x="3698" y="5007"/>
                  </a:cubicBezTo>
                  <a:cubicBezTo>
                    <a:pt x="3653" y="4824"/>
                    <a:pt x="3630" y="4551"/>
                    <a:pt x="3562" y="4208"/>
                  </a:cubicBezTo>
                  <a:cubicBezTo>
                    <a:pt x="3493" y="3889"/>
                    <a:pt x="3402" y="3523"/>
                    <a:pt x="3310" y="3113"/>
                  </a:cubicBezTo>
                  <a:cubicBezTo>
                    <a:pt x="3174" y="2702"/>
                    <a:pt x="2991" y="2291"/>
                    <a:pt x="2763" y="1903"/>
                  </a:cubicBezTo>
                  <a:cubicBezTo>
                    <a:pt x="2557" y="1515"/>
                    <a:pt x="2306" y="1150"/>
                    <a:pt x="2009" y="853"/>
                  </a:cubicBezTo>
                  <a:cubicBezTo>
                    <a:pt x="1736" y="533"/>
                    <a:pt x="1416" y="282"/>
                    <a:pt x="1096" y="145"/>
                  </a:cubicBezTo>
                  <a:cubicBezTo>
                    <a:pt x="864" y="38"/>
                    <a:pt x="631" y="1"/>
                    <a:pt x="4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1" name="Google Shape;6511;p74"/>
            <p:cNvSpPr/>
            <p:nvPr/>
          </p:nvSpPr>
          <p:spPr>
            <a:xfrm>
              <a:off x="4709800" y="3464950"/>
              <a:ext cx="182050" cy="354650"/>
            </a:xfrm>
            <a:custGeom>
              <a:avLst/>
              <a:gdLst/>
              <a:ahLst/>
              <a:cxnLst/>
              <a:rect l="l" t="t" r="r" b="b"/>
              <a:pathLst>
                <a:path w="7282" h="14186" extrusionOk="0">
                  <a:moveTo>
                    <a:pt x="2777" y="1"/>
                  </a:moveTo>
                  <a:cubicBezTo>
                    <a:pt x="2625" y="1"/>
                    <a:pt x="2489" y="12"/>
                    <a:pt x="2374" y="29"/>
                  </a:cubicBezTo>
                  <a:cubicBezTo>
                    <a:pt x="2214" y="29"/>
                    <a:pt x="2123" y="75"/>
                    <a:pt x="2032" y="98"/>
                  </a:cubicBezTo>
                  <a:cubicBezTo>
                    <a:pt x="1963" y="121"/>
                    <a:pt x="1918" y="121"/>
                    <a:pt x="1918" y="121"/>
                  </a:cubicBezTo>
                  <a:cubicBezTo>
                    <a:pt x="1918" y="127"/>
                    <a:pt x="1933" y="130"/>
                    <a:pt x="1962" y="130"/>
                  </a:cubicBezTo>
                  <a:cubicBezTo>
                    <a:pt x="2032" y="130"/>
                    <a:pt x="2181" y="114"/>
                    <a:pt x="2374" y="98"/>
                  </a:cubicBezTo>
                  <a:cubicBezTo>
                    <a:pt x="2460" y="91"/>
                    <a:pt x="2556" y="87"/>
                    <a:pt x="2660" y="87"/>
                  </a:cubicBezTo>
                  <a:cubicBezTo>
                    <a:pt x="2915" y="87"/>
                    <a:pt x="3221" y="115"/>
                    <a:pt x="3561" y="212"/>
                  </a:cubicBezTo>
                  <a:cubicBezTo>
                    <a:pt x="3789" y="303"/>
                    <a:pt x="4040" y="395"/>
                    <a:pt x="4292" y="554"/>
                  </a:cubicBezTo>
                  <a:cubicBezTo>
                    <a:pt x="4520" y="691"/>
                    <a:pt x="4771" y="874"/>
                    <a:pt x="4976" y="1079"/>
                  </a:cubicBezTo>
                  <a:cubicBezTo>
                    <a:pt x="5205" y="1308"/>
                    <a:pt x="5410" y="1559"/>
                    <a:pt x="5593" y="1833"/>
                  </a:cubicBezTo>
                  <a:cubicBezTo>
                    <a:pt x="5752" y="2084"/>
                    <a:pt x="5912" y="2380"/>
                    <a:pt x="6072" y="2677"/>
                  </a:cubicBezTo>
                  <a:cubicBezTo>
                    <a:pt x="6620" y="3887"/>
                    <a:pt x="6871" y="5211"/>
                    <a:pt x="6939" y="6192"/>
                  </a:cubicBezTo>
                  <a:cubicBezTo>
                    <a:pt x="6962" y="6694"/>
                    <a:pt x="6962" y="7105"/>
                    <a:pt x="6939" y="7379"/>
                  </a:cubicBezTo>
                  <a:cubicBezTo>
                    <a:pt x="6916" y="7516"/>
                    <a:pt x="6916" y="7630"/>
                    <a:pt x="6894" y="7722"/>
                  </a:cubicBezTo>
                  <a:cubicBezTo>
                    <a:pt x="6894" y="7790"/>
                    <a:pt x="6894" y="7836"/>
                    <a:pt x="6894" y="7836"/>
                  </a:cubicBezTo>
                  <a:cubicBezTo>
                    <a:pt x="6894" y="7836"/>
                    <a:pt x="6894" y="7881"/>
                    <a:pt x="6871" y="7950"/>
                  </a:cubicBezTo>
                  <a:cubicBezTo>
                    <a:pt x="6871" y="8018"/>
                    <a:pt x="6848" y="8132"/>
                    <a:pt x="6825" y="8292"/>
                  </a:cubicBezTo>
                  <a:cubicBezTo>
                    <a:pt x="6779" y="8566"/>
                    <a:pt x="6711" y="8977"/>
                    <a:pt x="6574" y="9456"/>
                  </a:cubicBezTo>
                  <a:cubicBezTo>
                    <a:pt x="6437" y="9936"/>
                    <a:pt x="6232" y="10483"/>
                    <a:pt x="5958" y="11031"/>
                  </a:cubicBezTo>
                  <a:cubicBezTo>
                    <a:pt x="5798" y="11305"/>
                    <a:pt x="5638" y="11579"/>
                    <a:pt x="5456" y="11853"/>
                  </a:cubicBezTo>
                  <a:cubicBezTo>
                    <a:pt x="5273" y="12104"/>
                    <a:pt x="5068" y="12378"/>
                    <a:pt x="4839" y="12606"/>
                  </a:cubicBezTo>
                  <a:cubicBezTo>
                    <a:pt x="4611" y="12857"/>
                    <a:pt x="4383" y="13063"/>
                    <a:pt x="4109" y="13268"/>
                  </a:cubicBezTo>
                  <a:cubicBezTo>
                    <a:pt x="3835" y="13451"/>
                    <a:pt x="3561" y="13611"/>
                    <a:pt x="3287" y="13725"/>
                  </a:cubicBezTo>
                  <a:cubicBezTo>
                    <a:pt x="2717" y="13976"/>
                    <a:pt x="2146" y="14067"/>
                    <a:pt x="1644" y="14067"/>
                  </a:cubicBezTo>
                  <a:cubicBezTo>
                    <a:pt x="680" y="14045"/>
                    <a:pt x="52" y="13792"/>
                    <a:pt x="3" y="13792"/>
                  </a:cubicBezTo>
                  <a:cubicBezTo>
                    <a:pt x="1" y="13792"/>
                    <a:pt x="0" y="13792"/>
                    <a:pt x="0" y="13793"/>
                  </a:cubicBezTo>
                  <a:cubicBezTo>
                    <a:pt x="0" y="13816"/>
                    <a:pt x="137" y="13884"/>
                    <a:pt x="434" y="13976"/>
                  </a:cubicBezTo>
                  <a:cubicBezTo>
                    <a:pt x="708" y="14044"/>
                    <a:pt x="1119" y="14158"/>
                    <a:pt x="1644" y="14181"/>
                  </a:cubicBezTo>
                  <a:cubicBezTo>
                    <a:pt x="1704" y="14184"/>
                    <a:pt x="1766" y="14185"/>
                    <a:pt x="1829" y="14185"/>
                  </a:cubicBezTo>
                  <a:cubicBezTo>
                    <a:pt x="2293" y="14185"/>
                    <a:pt x="2833" y="14108"/>
                    <a:pt x="3356" y="13907"/>
                  </a:cubicBezTo>
                  <a:cubicBezTo>
                    <a:pt x="3652" y="13793"/>
                    <a:pt x="3949" y="13611"/>
                    <a:pt x="4223" y="13428"/>
                  </a:cubicBezTo>
                  <a:cubicBezTo>
                    <a:pt x="4520" y="13245"/>
                    <a:pt x="4771" y="13017"/>
                    <a:pt x="5022" y="12789"/>
                  </a:cubicBezTo>
                  <a:cubicBezTo>
                    <a:pt x="5250" y="12538"/>
                    <a:pt x="5478" y="12264"/>
                    <a:pt x="5661" y="11990"/>
                  </a:cubicBezTo>
                  <a:cubicBezTo>
                    <a:pt x="5866" y="11716"/>
                    <a:pt x="6049" y="11442"/>
                    <a:pt x="6186" y="11145"/>
                  </a:cubicBezTo>
                  <a:cubicBezTo>
                    <a:pt x="6506" y="10598"/>
                    <a:pt x="6711" y="10027"/>
                    <a:pt x="6871" y="9548"/>
                  </a:cubicBezTo>
                  <a:cubicBezTo>
                    <a:pt x="7008" y="9045"/>
                    <a:pt x="7099" y="8635"/>
                    <a:pt x="7145" y="8338"/>
                  </a:cubicBezTo>
                  <a:cubicBezTo>
                    <a:pt x="7168" y="8178"/>
                    <a:pt x="7190" y="8064"/>
                    <a:pt x="7213" y="7995"/>
                  </a:cubicBezTo>
                  <a:cubicBezTo>
                    <a:pt x="7213" y="7904"/>
                    <a:pt x="7213" y="7881"/>
                    <a:pt x="7213" y="7881"/>
                  </a:cubicBezTo>
                  <a:cubicBezTo>
                    <a:pt x="7213" y="7881"/>
                    <a:pt x="7213" y="7836"/>
                    <a:pt x="7236" y="7744"/>
                  </a:cubicBezTo>
                  <a:cubicBezTo>
                    <a:pt x="7236" y="7676"/>
                    <a:pt x="7259" y="7562"/>
                    <a:pt x="7259" y="7402"/>
                  </a:cubicBezTo>
                  <a:cubicBezTo>
                    <a:pt x="7282" y="7105"/>
                    <a:pt x="7282" y="6672"/>
                    <a:pt x="7236" y="6169"/>
                  </a:cubicBezTo>
                  <a:cubicBezTo>
                    <a:pt x="7145" y="5142"/>
                    <a:pt x="6894" y="3796"/>
                    <a:pt x="6277" y="2586"/>
                  </a:cubicBezTo>
                  <a:cubicBezTo>
                    <a:pt x="6118" y="2266"/>
                    <a:pt x="5958" y="1970"/>
                    <a:pt x="5752" y="1696"/>
                  </a:cubicBezTo>
                  <a:cubicBezTo>
                    <a:pt x="5570" y="1422"/>
                    <a:pt x="5341" y="1171"/>
                    <a:pt x="5113" y="965"/>
                  </a:cubicBezTo>
                  <a:cubicBezTo>
                    <a:pt x="4885" y="737"/>
                    <a:pt x="4611" y="554"/>
                    <a:pt x="4360" y="418"/>
                  </a:cubicBezTo>
                  <a:cubicBezTo>
                    <a:pt x="4109" y="258"/>
                    <a:pt x="3835" y="166"/>
                    <a:pt x="3607" y="98"/>
                  </a:cubicBezTo>
                  <a:cubicBezTo>
                    <a:pt x="3299" y="28"/>
                    <a:pt x="3017" y="1"/>
                    <a:pt x="277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2" name="Google Shape;6512;p74"/>
            <p:cNvSpPr/>
            <p:nvPr/>
          </p:nvSpPr>
          <p:spPr>
            <a:xfrm>
              <a:off x="4847325" y="3537525"/>
              <a:ext cx="21700" cy="48050"/>
            </a:xfrm>
            <a:custGeom>
              <a:avLst/>
              <a:gdLst/>
              <a:ahLst/>
              <a:cxnLst/>
              <a:rect l="l" t="t" r="r" b="b"/>
              <a:pathLst>
                <a:path w="868" h="1922" extrusionOk="0">
                  <a:moveTo>
                    <a:pt x="227" y="1"/>
                  </a:moveTo>
                  <a:cubicBezTo>
                    <a:pt x="220" y="1"/>
                    <a:pt x="213" y="1"/>
                    <a:pt x="206" y="2"/>
                  </a:cubicBezTo>
                  <a:cubicBezTo>
                    <a:pt x="69" y="2"/>
                    <a:pt x="0" y="231"/>
                    <a:pt x="46" y="482"/>
                  </a:cubicBezTo>
                  <a:cubicBezTo>
                    <a:pt x="111" y="742"/>
                    <a:pt x="258" y="940"/>
                    <a:pt x="390" y="940"/>
                  </a:cubicBezTo>
                  <a:cubicBezTo>
                    <a:pt x="397" y="940"/>
                    <a:pt x="404" y="939"/>
                    <a:pt x="411" y="938"/>
                  </a:cubicBezTo>
                  <a:cubicBezTo>
                    <a:pt x="571" y="938"/>
                    <a:pt x="639" y="710"/>
                    <a:pt x="571" y="459"/>
                  </a:cubicBezTo>
                  <a:cubicBezTo>
                    <a:pt x="506" y="199"/>
                    <a:pt x="359" y="1"/>
                    <a:pt x="227" y="1"/>
                  </a:cubicBezTo>
                  <a:close/>
                  <a:moveTo>
                    <a:pt x="589" y="1256"/>
                  </a:moveTo>
                  <a:cubicBezTo>
                    <a:pt x="583" y="1256"/>
                    <a:pt x="577" y="1256"/>
                    <a:pt x="571" y="1258"/>
                  </a:cubicBezTo>
                  <a:cubicBezTo>
                    <a:pt x="457" y="1258"/>
                    <a:pt x="411" y="1418"/>
                    <a:pt x="457" y="1600"/>
                  </a:cubicBezTo>
                  <a:cubicBezTo>
                    <a:pt x="499" y="1771"/>
                    <a:pt x="602" y="1922"/>
                    <a:pt x="690" y="1922"/>
                  </a:cubicBezTo>
                  <a:cubicBezTo>
                    <a:pt x="696" y="1922"/>
                    <a:pt x="702" y="1921"/>
                    <a:pt x="708" y="1920"/>
                  </a:cubicBezTo>
                  <a:cubicBezTo>
                    <a:pt x="822" y="1920"/>
                    <a:pt x="868" y="1760"/>
                    <a:pt x="822" y="1577"/>
                  </a:cubicBezTo>
                  <a:cubicBezTo>
                    <a:pt x="779" y="1407"/>
                    <a:pt x="677" y="1256"/>
                    <a:pt x="589" y="125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3" name="Google Shape;6513;p74"/>
            <p:cNvSpPr/>
            <p:nvPr/>
          </p:nvSpPr>
          <p:spPr>
            <a:xfrm>
              <a:off x="4600800" y="3619225"/>
              <a:ext cx="176925" cy="402300"/>
            </a:xfrm>
            <a:custGeom>
              <a:avLst/>
              <a:gdLst/>
              <a:ahLst/>
              <a:cxnLst/>
              <a:rect l="l" t="t" r="r" b="b"/>
              <a:pathLst>
                <a:path w="7077" h="16092" extrusionOk="0">
                  <a:moveTo>
                    <a:pt x="3472" y="1"/>
                  </a:moveTo>
                  <a:cubicBezTo>
                    <a:pt x="3228" y="1"/>
                    <a:pt x="3040" y="40"/>
                    <a:pt x="2945" y="135"/>
                  </a:cubicBezTo>
                  <a:cubicBezTo>
                    <a:pt x="2945" y="135"/>
                    <a:pt x="1370" y="4061"/>
                    <a:pt x="1256" y="6230"/>
                  </a:cubicBezTo>
                  <a:cubicBezTo>
                    <a:pt x="1165" y="8398"/>
                    <a:pt x="2512" y="14173"/>
                    <a:pt x="2512" y="14173"/>
                  </a:cubicBezTo>
                  <a:cubicBezTo>
                    <a:pt x="2512" y="14173"/>
                    <a:pt x="1" y="14652"/>
                    <a:pt x="69" y="15634"/>
                  </a:cubicBezTo>
                  <a:cubicBezTo>
                    <a:pt x="82" y="15903"/>
                    <a:pt x="389" y="16000"/>
                    <a:pt x="828" y="16000"/>
                  </a:cubicBezTo>
                  <a:cubicBezTo>
                    <a:pt x="1992" y="16000"/>
                    <a:pt x="4086" y="15314"/>
                    <a:pt x="4086" y="15314"/>
                  </a:cubicBezTo>
                  <a:lnTo>
                    <a:pt x="4086" y="15314"/>
                  </a:lnTo>
                  <a:cubicBezTo>
                    <a:pt x="4086" y="15314"/>
                    <a:pt x="3379" y="15862"/>
                    <a:pt x="4018" y="16067"/>
                  </a:cubicBezTo>
                  <a:cubicBezTo>
                    <a:pt x="4065" y="16084"/>
                    <a:pt x="4113" y="16091"/>
                    <a:pt x="4161" y="16091"/>
                  </a:cubicBezTo>
                  <a:cubicBezTo>
                    <a:pt x="4788" y="16091"/>
                    <a:pt x="5437" y="14780"/>
                    <a:pt x="4589" y="14059"/>
                  </a:cubicBezTo>
                  <a:cubicBezTo>
                    <a:pt x="4589" y="13739"/>
                    <a:pt x="5022" y="6823"/>
                    <a:pt x="5182" y="6116"/>
                  </a:cubicBezTo>
                  <a:cubicBezTo>
                    <a:pt x="5342" y="5408"/>
                    <a:pt x="7077" y="889"/>
                    <a:pt x="7077" y="889"/>
                  </a:cubicBezTo>
                  <a:cubicBezTo>
                    <a:pt x="7077" y="889"/>
                    <a:pt x="4631" y="1"/>
                    <a:pt x="3472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4" name="Google Shape;6514;p74"/>
            <p:cNvSpPr/>
            <p:nvPr/>
          </p:nvSpPr>
          <p:spPr>
            <a:xfrm>
              <a:off x="4601950" y="3983025"/>
              <a:ext cx="45675" cy="32775"/>
            </a:xfrm>
            <a:custGeom>
              <a:avLst/>
              <a:gdLst/>
              <a:ahLst/>
              <a:cxnLst/>
              <a:rect l="l" t="t" r="r" b="b"/>
              <a:pathLst>
                <a:path w="1827" h="1311" extrusionOk="0">
                  <a:moveTo>
                    <a:pt x="1768" y="1"/>
                  </a:moveTo>
                  <a:cubicBezTo>
                    <a:pt x="1665" y="1"/>
                    <a:pt x="1442" y="31"/>
                    <a:pt x="1233" y="100"/>
                  </a:cubicBezTo>
                  <a:cubicBezTo>
                    <a:pt x="936" y="169"/>
                    <a:pt x="662" y="306"/>
                    <a:pt x="662" y="306"/>
                  </a:cubicBezTo>
                  <a:cubicBezTo>
                    <a:pt x="662" y="306"/>
                    <a:pt x="594" y="351"/>
                    <a:pt x="503" y="420"/>
                  </a:cubicBezTo>
                  <a:cubicBezTo>
                    <a:pt x="411" y="488"/>
                    <a:pt x="274" y="602"/>
                    <a:pt x="183" y="717"/>
                  </a:cubicBezTo>
                  <a:cubicBezTo>
                    <a:pt x="92" y="854"/>
                    <a:pt x="23" y="990"/>
                    <a:pt x="23" y="1105"/>
                  </a:cubicBezTo>
                  <a:cubicBezTo>
                    <a:pt x="0" y="1242"/>
                    <a:pt x="0" y="1310"/>
                    <a:pt x="23" y="1310"/>
                  </a:cubicBezTo>
                  <a:cubicBezTo>
                    <a:pt x="46" y="1310"/>
                    <a:pt x="46" y="1242"/>
                    <a:pt x="92" y="1127"/>
                  </a:cubicBezTo>
                  <a:cubicBezTo>
                    <a:pt x="137" y="1036"/>
                    <a:pt x="206" y="922"/>
                    <a:pt x="297" y="808"/>
                  </a:cubicBezTo>
                  <a:cubicBezTo>
                    <a:pt x="388" y="717"/>
                    <a:pt x="503" y="625"/>
                    <a:pt x="594" y="580"/>
                  </a:cubicBezTo>
                  <a:cubicBezTo>
                    <a:pt x="685" y="534"/>
                    <a:pt x="754" y="488"/>
                    <a:pt x="754" y="488"/>
                  </a:cubicBezTo>
                  <a:cubicBezTo>
                    <a:pt x="754" y="488"/>
                    <a:pt x="1005" y="351"/>
                    <a:pt x="1279" y="237"/>
                  </a:cubicBezTo>
                  <a:cubicBezTo>
                    <a:pt x="1530" y="123"/>
                    <a:pt x="1826" y="32"/>
                    <a:pt x="1826" y="9"/>
                  </a:cubicBezTo>
                  <a:cubicBezTo>
                    <a:pt x="1821" y="4"/>
                    <a:pt x="1800" y="1"/>
                    <a:pt x="176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5" name="Google Shape;6515;p74"/>
            <p:cNvSpPr/>
            <p:nvPr/>
          </p:nvSpPr>
          <p:spPr>
            <a:xfrm>
              <a:off x="4614500" y="3983175"/>
              <a:ext cx="61650" cy="36650"/>
            </a:xfrm>
            <a:custGeom>
              <a:avLst/>
              <a:gdLst/>
              <a:ahLst/>
              <a:cxnLst/>
              <a:rect l="l" t="t" r="r" b="b"/>
              <a:pathLst>
                <a:path w="2466" h="1466" extrusionOk="0">
                  <a:moveTo>
                    <a:pt x="2453" y="0"/>
                  </a:moveTo>
                  <a:cubicBezTo>
                    <a:pt x="2383" y="0"/>
                    <a:pt x="2071" y="104"/>
                    <a:pt x="1758" y="208"/>
                  </a:cubicBezTo>
                  <a:cubicBezTo>
                    <a:pt x="1416" y="323"/>
                    <a:pt x="1073" y="482"/>
                    <a:pt x="1073" y="482"/>
                  </a:cubicBezTo>
                  <a:cubicBezTo>
                    <a:pt x="1073" y="482"/>
                    <a:pt x="1005" y="528"/>
                    <a:pt x="891" y="596"/>
                  </a:cubicBezTo>
                  <a:cubicBezTo>
                    <a:pt x="754" y="665"/>
                    <a:pt x="617" y="779"/>
                    <a:pt x="480" y="893"/>
                  </a:cubicBezTo>
                  <a:cubicBezTo>
                    <a:pt x="183" y="1144"/>
                    <a:pt x="1" y="1464"/>
                    <a:pt x="1" y="1464"/>
                  </a:cubicBezTo>
                  <a:cubicBezTo>
                    <a:pt x="2" y="1465"/>
                    <a:pt x="4" y="1465"/>
                    <a:pt x="7" y="1465"/>
                  </a:cubicBezTo>
                  <a:cubicBezTo>
                    <a:pt x="64" y="1465"/>
                    <a:pt x="285" y="1205"/>
                    <a:pt x="548" y="1007"/>
                  </a:cubicBezTo>
                  <a:cubicBezTo>
                    <a:pt x="708" y="916"/>
                    <a:pt x="845" y="825"/>
                    <a:pt x="982" y="756"/>
                  </a:cubicBezTo>
                  <a:lnTo>
                    <a:pt x="1165" y="665"/>
                  </a:lnTo>
                  <a:cubicBezTo>
                    <a:pt x="1165" y="665"/>
                    <a:pt x="1484" y="482"/>
                    <a:pt x="1827" y="345"/>
                  </a:cubicBezTo>
                  <a:cubicBezTo>
                    <a:pt x="2146" y="186"/>
                    <a:pt x="2466" y="26"/>
                    <a:pt x="2466" y="3"/>
                  </a:cubicBezTo>
                  <a:cubicBezTo>
                    <a:pt x="2464" y="1"/>
                    <a:pt x="2459" y="0"/>
                    <a:pt x="24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6" name="Google Shape;6516;p74"/>
            <p:cNvSpPr/>
            <p:nvPr/>
          </p:nvSpPr>
          <p:spPr>
            <a:xfrm>
              <a:off x="4694950" y="3958700"/>
              <a:ext cx="32550" cy="64075"/>
            </a:xfrm>
            <a:custGeom>
              <a:avLst/>
              <a:gdLst/>
              <a:ahLst/>
              <a:cxnLst/>
              <a:rect l="l" t="t" r="r" b="b"/>
              <a:pathLst>
                <a:path w="1302" h="2563" extrusionOk="0">
                  <a:moveTo>
                    <a:pt x="868" y="0"/>
                  </a:moveTo>
                  <a:cubicBezTo>
                    <a:pt x="868" y="0"/>
                    <a:pt x="845" y="115"/>
                    <a:pt x="891" y="320"/>
                  </a:cubicBezTo>
                  <a:cubicBezTo>
                    <a:pt x="914" y="503"/>
                    <a:pt x="982" y="754"/>
                    <a:pt x="1051" y="1005"/>
                  </a:cubicBezTo>
                  <a:cubicBezTo>
                    <a:pt x="1119" y="1233"/>
                    <a:pt x="1142" y="1484"/>
                    <a:pt x="1074" y="1644"/>
                  </a:cubicBezTo>
                  <a:cubicBezTo>
                    <a:pt x="1028" y="1804"/>
                    <a:pt x="937" y="1895"/>
                    <a:pt x="937" y="1895"/>
                  </a:cubicBezTo>
                  <a:cubicBezTo>
                    <a:pt x="937" y="1895"/>
                    <a:pt x="937" y="1941"/>
                    <a:pt x="914" y="1963"/>
                  </a:cubicBezTo>
                  <a:cubicBezTo>
                    <a:pt x="868" y="2009"/>
                    <a:pt x="823" y="2078"/>
                    <a:pt x="777" y="2146"/>
                  </a:cubicBezTo>
                  <a:cubicBezTo>
                    <a:pt x="709" y="2215"/>
                    <a:pt x="640" y="2283"/>
                    <a:pt x="549" y="2329"/>
                  </a:cubicBezTo>
                  <a:cubicBezTo>
                    <a:pt x="490" y="2373"/>
                    <a:pt x="421" y="2398"/>
                    <a:pt x="362" y="2398"/>
                  </a:cubicBezTo>
                  <a:cubicBezTo>
                    <a:pt x="329" y="2398"/>
                    <a:pt x="299" y="2390"/>
                    <a:pt x="275" y="2374"/>
                  </a:cubicBezTo>
                  <a:cubicBezTo>
                    <a:pt x="184" y="2351"/>
                    <a:pt x="115" y="2237"/>
                    <a:pt x="115" y="2123"/>
                  </a:cubicBezTo>
                  <a:cubicBezTo>
                    <a:pt x="115" y="2032"/>
                    <a:pt x="138" y="1918"/>
                    <a:pt x="161" y="1849"/>
                  </a:cubicBezTo>
                  <a:cubicBezTo>
                    <a:pt x="252" y="1667"/>
                    <a:pt x="343" y="1575"/>
                    <a:pt x="320" y="1575"/>
                  </a:cubicBezTo>
                  <a:cubicBezTo>
                    <a:pt x="320" y="1575"/>
                    <a:pt x="206" y="1644"/>
                    <a:pt x="92" y="1804"/>
                  </a:cubicBezTo>
                  <a:cubicBezTo>
                    <a:pt x="47" y="1895"/>
                    <a:pt x="1" y="2009"/>
                    <a:pt x="1" y="2146"/>
                  </a:cubicBezTo>
                  <a:cubicBezTo>
                    <a:pt x="1" y="2260"/>
                    <a:pt x="47" y="2420"/>
                    <a:pt x="206" y="2511"/>
                  </a:cubicBezTo>
                  <a:cubicBezTo>
                    <a:pt x="261" y="2548"/>
                    <a:pt x="323" y="2562"/>
                    <a:pt x="384" y="2562"/>
                  </a:cubicBezTo>
                  <a:cubicBezTo>
                    <a:pt x="475" y="2562"/>
                    <a:pt x="562" y="2530"/>
                    <a:pt x="617" y="2488"/>
                  </a:cubicBezTo>
                  <a:cubicBezTo>
                    <a:pt x="754" y="2420"/>
                    <a:pt x="845" y="2351"/>
                    <a:pt x="914" y="2283"/>
                  </a:cubicBezTo>
                  <a:cubicBezTo>
                    <a:pt x="982" y="2192"/>
                    <a:pt x="1028" y="2146"/>
                    <a:pt x="1074" y="2100"/>
                  </a:cubicBezTo>
                  <a:cubicBezTo>
                    <a:pt x="1097" y="2032"/>
                    <a:pt x="1119" y="2009"/>
                    <a:pt x="1119" y="2009"/>
                  </a:cubicBezTo>
                  <a:cubicBezTo>
                    <a:pt x="1119" y="2009"/>
                    <a:pt x="1211" y="1895"/>
                    <a:pt x="1256" y="1690"/>
                  </a:cubicBezTo>
                  <a:cubicBezTo>
                    <a:pt x="1279" y="1598"/>
                    <a:pt x="1302" y="1461"/>
                    <a:pt x="1279" y="1347"/>
                  </a:cubicBezTo>
                  <a:cubicBezTo>
                    <a:pt x="1256" y="1210"/>
                    <a:pt x="1233" y="1073"/>
                    <a:pt x="1188" y="959"/>
                  </a:cubicBezTo>
                  <a:cubicBezTo>
                    <a:pt x="1119" y="708"/>
                    <a:pt x="1005" y="480"/>
                    <a:pt x="960" y="297"/>
                  </a:cubicBezTo>
                  <a:cubicBezTo>
                    <a:pt x="914" y="115"/>
                    <a:pt x="891" y="0"/>
                    <a:pt x="86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7" name="Google Shape;6517;p74"/>
            <p:cNvSpPr/>
            <p:nvPr/>
          </p:nvSpPr>
          <p:spPr>
            <a:xfrm>
              <a:off x="4631625" y="3629450"/>
              <a:ext cx="38825" cy="337275"/>
            </a:xfrm>
            <a:custGeom>
              <a:avLst/>
              <a:gdLst/>
              <a:ahLst/>
              <a:cxnLst/>
              <a:rect l="l" t="t" r="r" b="b"/>
              <a:pathLst>
                <a:path w="1553" h="13491" extrusionOk="0">
                  <a:moveTo>
                    <a:pt x="1552" y="0"/>
                  </a:moveTo>
                  <a:cubicBezTo>
                    <a:pt x="1552" y="0"/>
                    <a:pt x="1507" y="92"/>
                    <a:pt x="1461" y="274"/>
                  </a:cubicBezTo>
                  <a:cubicBezTo>
                    <a:pt x="1438" y="366"/>
                    <a:pt x="1415" y="480"/>
                    <a:pt x="1370" y="594"/>
                  </a:cubicBezTo>
                  <a:cubicBezTo>
                    <a:pt x="1324" y="731"/>
                    <a:pt x="1279" y="868"/>
                    <a:pt x="1233" y="1027"/>
                  </a:cubicBezTo>
                  <a:cubicBezTo>
                    <a:pt x="1027" y="1621"/>
                    <a:pt x="708" y="2420"/>
                    <a:pt x="457" y="3264"/>
                  </a:cubicBezTo>
                  <a:cubicBezTo>
                    <a:pt x="411" y="3470"/>
                    <a:pt x="343" y="3675"/>
                    <a:pt x="274" y="3881"/>
                  </a:cubicBezTo>
                  <a:cubicBezTo>
                    <a:pt x="229" y="4086"/>
                    <a:pt x="183" y="4291"/>
                    <a:pt x="160" y="4497"/>
                  </a:cubicBezTo>
                  <a:cubicBezTo>
                    <a:pt x="92" y="4885"/>
                    <a:pt x="46" y="5273"/>
                    <a:pt x="46" y="5593"/>
                  </a:cubicBezTo>
                  <a:cubicBezTo>
                    <a:pt x="23" y="5912"/>
                    <a:pt x="0" y="6186"/>
                    <a:pt x="23" y="6391"/>
                  </a:cubicBezTo>
                  <a:cubicBezTo>
                    <a:pt x="23" y="6574"/>
                    <a:pt x="23" y="6688"/>
                    <a:pt x="23" y="6688"/>
                  </a:cubicBezTo>
                  <a:cubicBezTo>
                    <a:pt x="23" y="6688"/>
                    <a:pt x="46" y="6779"/>
                    <a:pt x="46" y="6985"/>
                  </a:cubicBezTo>
                  <a:cubicBezTo>
                    <a:pt x="69" y="7167"/>
                    <a:pt x="92" y="7441"/>
                    <a:pt x="137" y="7761"/>
                  </a:cubicBezTo>
                  <a:cubicBezTo>
                    <a:pt x="206" y="8400"/>
                    <a:pt x="366" y="9245"/>
                    <a:pt x="548" y="10089"/>
                  </a:cubicBezTo>
                  <a:cubicBezTo>
                    <a:pt x="617" y="10523"/>
                    <a:pt x="708" y="10934"/>
                    <a:pt x="776" y="11344"/>
                  </a:cubicBezTo>
                  <a:cubicBezTo>
                    <a:pt x="799" y="11550"/>
                    <a:pt x="845" y="11733"/>
                    <a:pt x="868" y="11915"/>
                  </a:cubicBezTo>
                  <a:cubicBezTo>
                    <a:pt x="868" y="12098"/>
                    <a:pt x="890" y="12280"/>
                    <a:pt x="913" y="12440"/>
                  </a:cubicBezTo>
                  <a:cubicBezTo>
                    <a:pt x="913" y="12600"/>
                    <a:pt x="936" y="12737"/>
                    <a:pt x="959" y="12874"/>
                  </a:cubicBezTo>
                  <a:cubicBezTo>
                    <a:pt x="982" y="13011"/>
                    <a:pt x="1005" y="13125"/>
                    <a:pt x="1027" y="13216"/>
                  </a:cubicBezTo>
                  <a:cubicBezTo>
                    <a:pt x="1073" y="13399"/>
                    <a:pt x="1119" y="13490"/>
                    <a:pt x="1119" y="13490"/>
                  </a:cubicBezTo>
                  <a:cubicBezTo>
                    <a:pt x="1119" y="13490"/>
                    <a:pt x="1119" y="13376"/>
                    <a:pt x="1073" y="13193"/>
                  </a:cubicBezTo>
                  <a:cubicBezTo>
                    <a:pt x="1050" y="13102"/>
                    <a:pt x="1027" y="12988"/>
                    <a:pt x="1027" y="12874"/>
                  </a:cubicBezTo>
                  <a:cubicBezTo>
                    <a:pt x="1005" y="12737"/>
                    <a:pt x="1005" y="12577"/>
                    <a:pt x="982" y="12417"/>
                  </a:cubicBezTo>
                  <a:cubicBezTo>
                    <a:pt x="982" y="12257"/>
                    <a:pt x="959" y="12098"/>
                    <a:pt x="959" y="11892"/>
                  </a:cubicBezTo>
                  <a:cubicBezTo>
                    <a:pt x="959" y="11710"/>
                    <a:pt x="913" y="11527"/>
                    <a:pt x="890" y="11322"/>
                  </a:cubicBezTo>
                  <a:cubicBezTo>
                    <a:pt x="822" y="10911"/>
                    <a:pt x="754" y="10500"/>
                    <a:pt x="685" y="10066"/>
                  </a:cubicBezTo>
                  <a:cubicBezTo>
                    <a:pt x="525" y="9222"/>
                    <a:pt x="388" y="8377"/>
                    <a:pt x="320" y="7738"/>
                  </a:cubicBezTo>
                  <a:cubicBezTo>
                    <a:pt x="297" y="7419"/>
                    <a:pt x="251" y="7145"/>
                    <a:pt x="251" y="6962"/>
                  </a:cubicBezTo>
                  <a:cubicBezTo>
                    <a:pt x="229" y="6779"/>
                    <a:pt x="229" y="6665"/>
                    <a:pt x="229" y="6665"/>
                  </a:cubicBezTo>
                  <a:cubicBezTo>
                    <a:pt x="229" y="6665"/>
                    <a:pt x="229" y="6551"/>
                    <a:pt x="229" y="6369"/>
                  </a:cubicBezTo>
                  <a:cubicBezTo>
                    <a:pt x="206" y="6186"/>
                    <a:pt x="206" y="5912"/>
                    <a:pt x="229" y="5593"/>
                  </a:cubicBezTo>
                  <a:cubicBezTo>
                    <a:pt x="229" y="5273"/>
                    <a:pt x="274" y="4908"/>
                    <a:pt x="320" y="4520"/>
                  </a:cubicBezTo>
                  <a:cubicBezTo>
                    <a:pt x="366" y="4314"/>
                    <a:pt x="388" y="4109"/>
                    <a:pt x="434" y="3903"/>
                  </a:cubicBezTo>
                  <a:cubicBezTo>
                    <a:pt x="480" y="3721"/>
                    <a:pt x="548" y="3493"/>
                    <a:pt x="594" y="3287"/>
                  </a:cubicBezTo>
                  <a:cubicBezTo>
                    <a:pt x="845" y="2465"/>
                    <a:pt x="1119" y="1667"/>
                    <a:pt x="1301" y="1050"/>
                  </a:cubicBezTo>
                  <a:cubicBezTo>
                    <a:pt x="1347" y="891"/>
                    <a:pt x="1393" y="754"/>
                    <a:pt x="1438" y="617"/>
                  </a:cubicBezTo>
                  <a:cubicBezTo>
                    <a:pt x="1461" y="480"/>
                    <a:pt x="1484" y="388"/>
                    <a:pt x="1507" y="297"/>
                  </a:cubicBezTo>
                  <a:cubicBezTo>
                    <a:pt x="1552" y="92"/>
                    <a:pt x="1552" y="0"/>
                    <a:pt x="15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8" name="Google Shape;6518;p74"/>
            <p:cNvSpPr/>
            <p:nvPr/>
          </p:nvSpPr>
          <p:spPr>
            <a:xfrm>
              <a:off x="4706950" y="3659125"/>
              <a:ext cx="65650" cy="149575"/>
            </a:xfrm>
            <a:custGeom>
              <a:avLst/>
              <a:gdLst/>
              <a:ahLst/>
              <a:cxnLst/>
              <a:rect l="l" t="t" r="r" b="b"/>
              <a:pathLst>
                <a:path w="2626" h="5983" extrusionOk="0">
                  <a:moveTo>
                    <a:pt x="2625" y="0"/>
                  </a:moveTo>
                  <a:cubicBezTo>
                    <a:pt x="2602" y="0"/>
                    <a:pt x="2511" y="183"/>
                    <a:pt x="2374" y="457"/>
                  </a:cubicBezTo>
                  <a:cubicBezTo>
                    <a:pt x="2260" y="731"/>
                    <a:pt x="2077" y="1096"/>
                    <a:pt x="1918" y="1484"/>
                  </a:cubicBezTo>
                  <a:cubicBezTo>
                    <a:pt x="1598" y="2237"/>
                    <a:pt x="1278" y="2990"/>
                    <a:pt x="1278" y="2990"/>
                  </a:cubicBezTo>
                  <a:cubicBezTo>
                    <a:pt x="1278" y="2990"/>
                    <a:pt x="982" y="3744"/>
                    <a:pt x="662" y="4497"/>
                  </a:cubicBezTo>
                  <a:cubicBezTo>
                    <a:pt x="502" y="4862"/>
                    <a:pt x="320" y="5227"/>
                    <a:pt x="206" y="5524"/>
                  </a:cubicBezTo>
                  <a:cubicBezTo>
                    <a:pt x="69" y="5798"/>
                    <a:pt x="0" y="5980"/>
                    <a:pt x="0" y="5980"/>
                  </a:cubicBezTo>
                  <a:cubicBezTo>
                    <a:pt x="2" y="5982"/>
                    <a:pt x="3" y="5982"/>
                    <a:pt x="5" y="5982"/>
                  </a:cubicBezTo>
                  <a:cubicBezTo>
                    <a:pt x="36" y="5982"/>
                    <a:pt x="145" y="5805"/>
                    <a:pt x="274" y="5547"/>
                  </a:cubicBezTo>
                  <a:cubicBezTo>
                    <a:pt x="411" y="5273"/>
                    <a:pt x="617" y="4908"/>
                    <a:pt x="799" y="4565"/>
                  </a:cubicBezTo>
                  <a:cubicBezTo>
                    <a:pt x="982" y="4177"/>
                    <a:pt x="1142" y="3812"/>
                    <a:pt x="1256" y="3515"/>
                  </a:cubicBezTo>
                  <a:cubicBezTo>
                    <a:pt x="1393" y="3241"/>
                    <a:pt x="1461" y="3059"/>
                    <a:pt x="1461" y="3059"/>
                  </a:cubicBezTo>
                  <a:cubicBezTo>
                    <a:pt x="1461" y="3059"/>
                    <a:pt x="1758" y="2283"/>
                    <a:pt x="2032" y="1530"/>
                  </a:cubicBezTo>
                  <a:cubicBezTo>
                    <a:pt x="2191" y="1141"/>
                    <a:pt x="2351" y="776"/>
                    <a:pt x="2465" y="480"/>
                  </a:cubicBezTo>
                  <a:cubicBezTo>
                    <a:pt x="2557" y="206"/>
                    <a:pt x="2625" y="0"/>
                    <a:pt x="262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19" name="Google Shape;6519;p74"/>
            <p:cNvSpPr/>
            <p:nvPr/>
          </p:nvSpPr>
          <p:spPr>
            <a:xfrm>
              <a:off x="4716075" y="3747000"/>
              <a:ext cx="19425" cy="192325"/>
            </a:xfrm>
            <a:custGeom>
              <a:avLst/>
              <a:gdLst/>
              <a:ahLst/>
              <a:cxnLst/>
              <a:rect l="l" t="t" r="r" b="b"/>
              <a:pathLst>
                <a:path w="777" h="7693" extrusionOk="0">
                  <a:moveTo>
                    <a:pt x="754" y="0"/>
                  </a:moveTo>
                  <a:cubicBezTo>
                    <a:pt x="731" y="0"/>
                    <a:pt x="685" y="251"/>
                    <a:pt x="617" y="594"/>
                  </a:cubicBezTo>
                  <a:cubicBezTo>
                    <a:pt x="548" y="959"/>
                    <a:pt x="457" y="1438"/>
                    <a:pt x="388" y="1918"/>
                  </a:cubicBezTo>
                  <a:cubicBezTo>
                    <a:pt x="320" y="2397"/>
                    <a:pt x="274" y="2876"/>
                    <a:pt x="229" y="3219"/>
                  </a:cubicBezTo>
                  <a:cubicBezTo>
                    <a:pt x="206" y="3401"/>
                    <a:pt x="183" y="3561"/>
                    <a:pt x="160" y="3652"/>
                  </a:cubicBezTo>
                  <a:cubicBezTo>
                    <a:pt x="160" y="3766"/>
                    <a:pt x="160" y="3835"/>
                    <a:pt x="160" y="3835"/>
                  </a:cubicBezTo>
                  <a:lnTo>
                    <a:pt x="46" y="5752"/>
                  </a:lnTo>
                  <a:cubicBezTo>
                    <a:pt x="23" y="6254"/>
                    <a:pt x="23" y="6734"/>
                    <a:pt x="23" y="7099"/>
                  </a:cubicBezTo>
                  <a:cubicBezTo>
                    <a:pt x="0" y="7464"/>
                    <a:pt x="23" y="7692"/>
                    <a:pt x="23" y="7692"/>
                  </a:cubicBezTo>
                  <a:cubicBezTo>
                    <a:pt x="46" y="7692"/>
                    <a:pt x="69" y="7464"/>
                    <a:pt x="92" y="7099"/>
                  </a:cubicBezTo>
                  <a:cubicBezTo>
                    <a:pt x="115" y="6734"/>
                    <a:pt x="137" y="6254"/>
                    <a:pt x="183" y="5775"/>
                  </a:cubicBezTo>
                  <a:cubicBezTo>
                    <a:pt x="274" y="4816"/>
                    <a:pt x="366" y="3835"/>
                    <a:pt x="366" y="3835"/>
                  </a:cubicBezTo>
                  <a:cubicBezTo>
                    <a:pt x="366" y="3835"/>
                    <a:pt x="366" y="3789"/>
                    <a:pt x="366" y="3675"/>
                  </a:cubicBezTo>
                  <a:cubicBezTo>
                    <a:pt x="388" y="3584"/>
                    <a:pt x="388" y="3424"/>
                    <a:pt x="411" y="3242"/>
                  </a:cubicBezTo>
                  <a:cubicBezTo>
                    <a:pt x="457" y="2876"/>
                    <a:pt x="480" y="2397"/>
                    <a:pt x="525" y="1918"/>
                  </a:cubicBezTo>
                  <a:cubicBezTo>
                    <a:pt x="594" y="1438"/>
                    <a:pt x="662" y="982"/>
                    <a:pt x="708" y="617"/>
                  </a:cubicBezTo>
                  <a:cubicBezTo>
                    <a:pt x="754" y="251"/>
                    <a:pt x="777" y="23"/>
                    <a:pt x="7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0" name="Google Shape;6520;p74"/>
            <p:cNvSpPr/>
            <p:nvPr/>
          </p:nvSpPr>
          <p:spPr>
            <a:xfrm>
              <a:off x="4601950" y="3619225"/>
              <a:ext cx="175775" cy="402300"/>
            </a:xfrm>
            <a:custGeom>
              <a:avLst/>
              <a:gdLst/>
              <a:ahLst/>
              <a:cxnLst/>
              <a:rect l="l" t="t" r="r" b="b"/>
              <a:pathLst>
                <a:path w="7031" h="16092" extrusionOk="0">
                  <a:moveTo>
                    <a:pt x="3426" y="1"/>
                  </a:moveTo>
                  <a:cubicBezTo>
                    <a:pt x="3182" y="1"/>
                    <a:pt x="2994" y="40"/>
                    <a:pt x="2899" y="135"/>
                  </a:cubicBezTo>
                  <a:cubicBezTo>
                    <a:pt x="2899" y="135"/>
                    <a:pt x="2785" y="432"/>
                    <a:pt x="2602" y="911"/>
                  </a:cubicBezTo>
                  <a:cubicBezTo>
                    <a:pt x="3401" y="957"/>
                    <a:pt x="4246" y="866"/>
                    <a:pt x="4657" y="1710"/>
                  </a:cubicBezTo>
                  <a:cubicBezTo>
                    <a:pt x="5090" y="2692"/>
                    <a:pt x="4885" y="3833"/>
                    <a:pt x="4406" y="4723"/>
                  </a:cubicBezTo>
                  <a:cubicBezTo>
                    <a:pt x="3607" y="6253"/>
                    <a:pt x="3972" y="9357"/>
                    <a:pt x="2922" y="10133"/>
                  </a:cubicBezTo>
                  <a:cubicBezTo>
                    <a:pt x="2833" y="10195"/>
                    <a:pt x="2743" y="10223"/>
                    <a:pt x="2653" y="10223"/>
                  </a:cubicBezTo>
                  <a:cubicBezTo>
                    <a:pt x="2214" y="10223"/>
                    <a:pt x="1776" y="9544"/>
                    <a:pt x="1416" y="8786"/>
                  </a:cubicBezTo>
                  <a:lnTo>
                    <a:pt x="1416" y="8786"/>
                  </a:lnTo>
                  <a:cubicBezTo>
                    <a:pt x="1781" y="11251"/>
                    <a:pt x="2466" y="14173"/>
                    <a:pt x="2466" y="14173"/>
                  </a:cubicBezTo>
                  <a:cubicBezTo>
                    <a:pt x="2466" y="14173"/>
                    <a:pt x="2374" y="14196"/>
                    <a:pt x="2237" y="14219"/>
                  </a:cubicBezTo>
                  <a:cubicBezTo>
                    <a:pt x="2671" y="14561"/>
                    <a:pt x="2991" y="14972"/>
                    <a:pt x="2260" y="15177"/>
                  </a:cubicBezTo>
                  <a:cubicBezTo>
                    <a:pt x="2095" y="15220"/>
                    <a:pt x="1938" y="15239"/>
                    <a:pt x="1791" y="15239"/>
                  </a:cubicBezTo>
                  <a:cubicBezTo>
                    <a:pt x="1308" y="15239"/>
                    <a:pt x="925" y="15034"/>
                    <a:pt x="662" y="14789"/>
                  </a:cubicBezTo>
                  <a:cubicBezTo>
                    <a:pt x="297" y="15017"/>
                    <a:pt x="0" y="15291"/>
                    <a:pt x="23" y="15634"/>
                  </a:cubicBezTo>
                  <a:cubicBezTo>
                    <a:pt x="36" y="15903"/>
                    <a:pt x="343" y="16000"/>
                    <a:pt x="782" y="16000"/>
                  </a:cubicBezTo>
                  <a:cubicBezTo>
                    <a:pt x="1946" y="16000"/>
                    <a:pt x="4040" y="15314"/>
                    <a:pt x="4040" y="15314"/>
                  </a:cubicBezTo>
                  <a:lnTo>
                    <a:pt x="4040" y="15314"/>
                  </a:lnTo>
                  <a:cubicBezTo>
                    <a:pt x="4040" y="15314"/>
                    <a:pt x="3333" y="15862"/>
                    <a:pt x="3972" y="16067"/>
                  </a:cubicBezTo>
                  <a:cubicBezTo>
                    <a:pt x="4019" y="16084"/>
                    <a:pt x="4067" y="16091"/>
                    <a:pt x="4115" y="16091"/>
                  </a:cubicBezTo>
                  <a:cubicBezTo>
                    <a:pt x="4742" y="16091"/>
                    <a:pt x="5391" y="14780"/>
                    <a:pt x="4543" y="14059"/>
                  </a:cubicBezTo>
                  <a:cubicBezTo>
                    <a:pt x="4543" y="13739"/>
                    <a:pt x="4976" y="6823"/>
                    <a:pt x="5136" y="6116"/>
                  </a:cubicBezTo>
                  <a:cubicBezTo>
                    <a:pt x="5296" y="5408"/>
                    <a:pt x="7031" y="889"/>
                    <a:pt x="7031" y="889"/>
                  </a:cubicBezTo>
                  <a:cubicBezTo>
                    <a:pt x="7031" y="889"/>
                    <a:pt x="4585" y="1"/>
                    <a:pt x="34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1" name="Google Shape;6521;p74"/>
            <p:cNvSpPr/>
            <p:nvPr/>
          </p:nvSpPr>
          <p:spPr>
            <a:xfrm>
              <a:off x="4640750" y="3775525"/>
              <a:ext cx="12000" cy="20000"/>
            </a:xfrm>
            <a:custGeom>
              <a:avLst/>
              <a:gdLst/>
              <a:ahLst/>
              <a:cxnLst/>
              <a:rect l="l" t="t" r="r" b="b"/>
              <a:pathLst>
                <a:path w="480" h="800" extrusionOk="0">
                  <a:moveTo>
                    <a:pt x="183" y="1"/>
                  </a:moveTo>
                  <a:cubicBezTo>
                    <a:pt x="69" y="1"/>
                    <a:pt x="1" y="160"/>
                    <a:pt x="46" y="389"/>
                  </a:cubicBezTo>
                  <a:cubicBezTo>
                    <a:pt x="69" y="617"/>
                    <a:pt x="183" y="799"/>
                    <a:pt x="297" y="799"/>
                  </a:cubicBezTo>
                  <a:cubicBezTo>
                    <a:pt x="411" y="799"/>
                    <a:pt x="480" y="617"/>
                    <a:pt x="457" y="389"/>
                  </a:cubicBezTo>
                  <a:cubicBezTo>
                    <a:pt x="411" y="183"/>
                    <a:pt x="297" y="1"/>
                    <a:pt x="18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2" name="Google Shape;6522;p74"/>
            <p:cNvSpPr/>
            <p:nvPr/>
          </p:nvSpPr>
          <p:spPr>
            <a:xfrm>
              <a:off x="4641900" y="3750425"/>
              <a:ext cx="8575" cy="17200"/>
            </a:xfrm>
            <a:custGeom>
              <a:avLst/>
              <a:gdLst/>
              <a:ahLst/>
              <a:cxnLst/>
              <a:rect l="l" t="t" r="r" b="b"/>
              <a:pathLst>
                <a:path w="343" h="688" extrusionOk="0">
                  <a:moveTo>
                    <a:pt x="183" y="0"/>
                  </a:moveTo>
                  <a:cubicBezTo>
                    <a:pt x="91" y="0"/>
                    <a:pt x="0" y="114"/>
                    <a:pt x="0" y="320"/>
                  </a:cubicBezTo>
                  <a:cubicBezTo>
                    <a:pt x="0" y="502"/>
                    <a:pt x="69" y="662"/>
                    <a:pt x="160" y="685"/>
                  </a:cubicBezTo>
                  <a:cubicBezTo>
                    <a:pt x="167" y="687"/>
                    <a:pt x="173" y="688"/>
                    <a:pt x="180" y="688"/>
                  </a:cubicBezTo>
                  <a:cubicBezTo>
                    <a:pt x="261" y="688"/>
                    <a:pt x="320" y="558"/>
                    <a:pt x="320" y="388"/>
                  </a:cubicBezTo>
                  <a:cubicBezTo>
                    <a:pt x="343" y="183"/>
                    <a:pt x="274" y="23"/>
                    <a:pt x="18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3" name="Google Shape;6523;p74"/>
            <p:cNvSpPr/>
            <p:nvPr/>
          </p:nvSpPr>
          <p:spPr>
            <a:xfrm>
              <a:off x="4667575" y="3492150"/>
              <a:ext cx="156950" cy="167575"/>
            </a:xfrm>
            <a:custGeom>
              <a:avLst/>
              <a:gdLst/>
              <a:ahLst/>
              <a:cxnLst/>
              <a:rect l="l" t="t" r="r" b="b"/>
              <a:pathLst>
                <a:path w="6278" h="6703" extrusionOk="0">
                  <a:moveTo>
                    <a:pt x="3981" y="0"/>
                  </a:moveTo>
                  <a:cubicBezTo>
                    <a:pt x="3925" y="0"/>
                    <a:pt x="3868" y="5"/>
                    <a:pt x="3812" y="14"/>
                  </a:cubicBezTo>
                  <a:cubicBezTo>
                    <a:pt x="3652" y="37"/>
                    <a:pt x="3493" y="128"/>
                    <a:pt x="3333" y="220"/>
                  </a:cubicBezTo>
                  <a:cubicBezTo>
                    <a:pt x="3196" y="311"/>
                    <a:pt x="3036" y="425"/>
                    <a:pt x="2922" y="539"/>
                  </a:cubicBezTo>
                  <a:cubicBezTo>
                    <a:pt x="2374" y="1041"/>
                    <a:pt x="1963" y="1703"/>
                    <a:pt x="1575" y="2320"/>
                  </a:cubicBezTo>
                  <a:cubicBezTo>
                    <a:pt x="1005" y="3255"/>
                    <a:pt x="480" y="4214"/>
                    <a:pt x="0" y="5196"/>
                  </a:cubicBezTo>
                  <a:cubicBezTo>
                    <a:pt x="2055" y="5401"/>
                    <a:pt x="3766" y="6337"/>
                    <a:pt x="4360" y="6702"/>
                  </a:cubicBezTo>
                  <a:cubicBezTo>
                    <a:pt x="4428" y="6588"/>
                    <a:pt x="4474" y="6474"/>
                    <a:pt x="4543" y="6360"/>
                  </a:cubicBezTo>
                  <a:cubicBezTo>
                    <a:pt x="5068" y="5241"/>
                    <a:pt x="5775" y="4214"/>
                    <a:pt x="6095" y="2982"/>
                  </a:cubicBezTo>
                  <a:cubicBezTo>
                    <a:pt x="6277" y="2274"/>
                    <a:pt x="6026" y="1612"/>
                    <a:pt x="5593" y="1019"/>
                  </a:cubicBezTo>
                  <a:cubicBezTo>
                    <a:pt x="5257" y="558"/>
                    <a:pt x="4614" y="0"/>
                    <a:pt x="398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4" name="Google Shape;6524;p74"/>
            <p:cNvSpPr/>
            <p:nvPr/>
          </p:nvSpPr>
          <p:spPr>
            <a:xfrm>
              <a:off x="4682400" y="3601575"/>
              <a:ext cx="99325" cy="34275"/>
            </a:xfrm>
            <a:custGeom>
              <a:avLst/>
              <a:gdLst/>
              <a:ahLst/>
              <a:cxnLst/>
              <a:rect l="l" t="t" r="r" b="b"/>
              <a:pathLst>
                <a:path w="3973" h="1371" extrusionOk="0">
                  <a:moveTo>
                    <a:pt x="603" y="0"/>
                  </a:moveTo>
                  <a:cubicBezTo>
                    <a:pt x="261" y="0"/>
                    <a:pt x="1" y="27"/>
                    <a:pt x="1" y="43"/>
                  </a:cubicBezTo>
                  <a:cubicBezTo>
                    <a:pt x="1" y="88"/>
                    <a:pt x="549" y="88"/>
                    <a:pt x="1074" y="179"/>
                  </a:cubicBezTo>
                  <a:cubicBezTo>
                    <a:pt x="1325" y="225"/>
                    <a:pt x="1576" y="271"/>
                    <a:pt x="1781" y="339"/>
                  </a:cubicBezTo>
                  <a:cubicBezTo>
                    <a:pt x="1964" y="385"/>
                    <a:pt x="2078" y="431"/>
                    <a:pt x="2078" y="431"/>
                  </a:cubicBezTo>
                  <a:cubicBezTo>
                    <a:pt x="2078" y="431"/>
                    <a:pt x="2215" y="476"/>
                    <a:pt x="2397" y="545"/>
                  </a:cubicBezTo>
                  <a:cubicBezTo>
                    <a:pt x="2580" y="590"/>
                    <a:pt x="2808" y="727"/>
                    <a:pt x="3059" y="819"/>
                  </a:cubicBezTo>
                  <a:cubicBezTo>
                    <a:pt x="3488" y="1054"/>
                    <a:pt x="3876" y="1371"/>
                    <a:pt x="3941" y="1371"/>
                  </a:cubicBezTo>
                  <a:cubicBezTo>
                    <a:pt x="3945" y="1371"/>
                    <a:pt x="3948" y="1369"/>
                    <a:pt x="3950" y="1366"/>
                  </a:cubicBezTo>
                  <a:cubicBezTo>
                    <a:pt x="3972" y="1366"/>
                    <a:pt x="3584" y="978"/>
                    <a:pt x="3128" y="682"/>
                  </a:cubicBezTo>
                  <a:cubicBezTo>
                    <a:pt x="2900" y="568"/>
                    <a:pt x="2671" y="431"/>
                    <a:pt x="2466" y="362"/>
                  </a:cubicBezTo>
                  <a:cubicBezTo>
                    <a:pt x="2283" y="271"/>
                    <a:pt x="2146" y="225"/>
                    <a:pt x="2146" y="225"/>
                  </a:cubicBezTo>
                  <a:cubicBezTo>
                    <a:pt x="2146" y="225"/>
                    <a:pt x="2032" y="202"/>
                    <a:pt x="1827" y="157"/>
                  </a:cubicBezTo>
                  <a:cubicBezTo>
                    <a:pt x="1621" y="88"/>
                    <a:pt x="1347" y="65"/>
                    <a:pt x="1096" y="20"/>
                  </a:cubicBezTo>
                  <a:cubicBezTo>
                    <a:pt x="926" y="6"/>
                    <a:pt x="757" y="0"/>
                    <a:pt x="60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5" name="Google Shape;6525;p74"/>
            <p:cNvSpPr/>
            <p:nvPr/>
          </p:nvSpPr>
          <p:spPr>
            <a:xfrm>
              <a:off x="4667575" y="3492000"/>
              <a:ext cx="133550" cy="167725"/>
            </a:xfrm>
            <a:custGeom>
              <a:avLst/>
              <a:gdLst/>
              <a:ahLst/>
              <a:cxnLst/>
              <a:rect l="l" t="t" r="r" b="b"/>
              <a:pathLst>
                <a:path w="5342" h="6709" extrusionOk="0">
                  <a:moveTo>
                    <a:pt x="4052" y="0"/>
                  </a:moveTo>
                  <a:cubicBezTo>
                    <a:pt x="3971" y="0"/>
                    <a:pt x="3891" y="7"/>
                    <a:pt x="3812" y="20"/>
                  </a:cubicBezTo>
                  <a:cubicBezTo>
                    <a:pt x="3652" y="43"/>
                    <a:pt x="3493" y="134"/>
                    <a:pt x="3333" y="226"/>
                  </a:cubicBezTo>
                  <a:cubicBezTo>
                    <a:pt x="3196" y="317"/>
                    <a:pt x="3036" y="431"/>
                    <a:pt x="2922" y="545"/>
                  </a:cubicBezTo>
                  <a:cubicBezTo>
                    <a:pt x="2374" y="1047"/>
                    <a:pt x="1963" y="1709"/>
                    <a:pt x="1575" y="2326"/>
                  </a:cubicBezTo>
                  <a:cubicBezTo>
                    <a:pt x="1005" y="3261"/>
                    <a:pt x="480" y="4220"/>
                    <a:pt x="0" y="5202"/>
                  </a:cubicBezTo>
                  <a:cubicBezTo>
                    <a:pt x="2055" y="5407"/>
                    <a:pt x="3766" y="6343"/>
                    <a:pt x="4360" y="6708"/>
                  </a:cubicBezTo>
                  <a:cubicBezTo>
                    <a:pt x="4383" y="6640"/>
                    <a:pt x="4428" y="6594"/>
                    <a:pt x="4451" y="6525"/>
                  </a:cubicBezTo>
                  <a:cubicBezTo>
                    <a:pt x="3721" y="6183"/>
                    <a:pt x="1393" y="5087"/>
                    <a:pt x="1758" y="4836"/>
                  </a:cubicBezTo>
                  <a:cubicBezTo>
                    <a:pt x="1798" y="4810"/>
                    <a:pt x="1856" y="4799"/>
                    <a:pt x="1929" y="4799"/>
                  </a:cubicBezTo>
                  <a:cubicBezTo>
                    <a:pt x="2563" y="4799"/>
                    <a:pt x="4298" y="5686"/>
                    <a:pt x="4748" y="5932"/>
                  </a:cubicBezTo>
                  <a:cubicBezTo>
                    <a:pt x="4908" y="5635"/>
                    <a:pt x="5068" y="5361"/>
                    <a:pt x="5227" y="5065"/>
                  </a:cubicBezTo>
                  <a:cubicBezTo>
                    <a:pt x="4474" y="4928"/>
                    <a:pt x="2762" y="4494"/>
                    <a:pt x="2717" y="3627"/>
                  </a:cubicBezTo>
                  <a:cubicBezTo>
                    <a:pt x="2674" y="2758"/>
                    <a:pt x="3870" y="456"/>
                    <a:pt x="5063" y="456"/>
                  </a:cubicBezTo>
                  <a:cubicBezTo>
                    <a:pt x="5156" y="456"/>
                    <a:pt x="5249" y="470"/>
                    <a:pt x="5341" y="500"/>
                  </a:cubicBezTo>
                  <a:cubicBezTo>
                    <a:pt x="4992" y="209"/>
                    <a:pt x="4511" y="0"/>
                    <a:pt x="40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6" name="Google Shape;6526;p74"/>
            <p:cNvSpPr/>
            <p:nvPr/>
          </p:nvSpPr>
          <p:spPr>
            <a:xfrm>
              <a:off x="4796525" y="3562475"/>
              <a:ext cx="13725" cy="22675"/>
            </a:xfrm>
            <a:custGeom>
              <a:avLst/>
              <a:gdLst/>
              <a:ahLst/>
              <a:cxnLst/>
              <a:rect l="l" t="t" r="r" b="b"/>
              <a:pathLst>
                <a:path w="549" h="907" extrusionOk="0">
                  <a:moveTo>
                    <a:pt x="326" y="1"/>
                  </a:moveTo>
                  <a:cubicBezTo>
                    <a:pt x="221" y="1"/>
                    <a:pt x="107" y="152"/>
                    <a:pt x="46" y="374"/>
                  </a:cubicBezTo>
                  <a:cubicBezTo>
                    <a:pt x="1" y="625"/>
                    <a:pt x="69" y="853"/>
                    <a:pt x="183" y="899"/>
                  </a:cubicBezTo>
                  <a:cubicBezTo>
                    <a:pt x="197" y="904"/>
                    <a:pt x="210" y="907"/>
                    <a:pt x="223" y="907"/>
                  </a:cubicBezTo>
                  <a:cubicBezTo>
                    <a:pt x="328" y="907"/>
                    <a:pt x="442" y="756"/>
                    <a:pt x="503" y="534"/>
                  </a:cubicBezTo>
                  <a:cubicBezTo>
                    <a:pt x="549" y="283"/>
                    <a:pt x="480" y="54"/>
                    <a:pt x="366" y="9"/>
                  </a:cubicBezTo>
                  <a:cubicBezTo>
                    <a:pt x="353" y="4"/>
                    <a:pt x="340" y="1"/>
                    <a:pt x="32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7" name="Google Shape;6527;p74"/>
            <p:cNvSpPr/>
            <p:nvPr/>
          </p:nvSpPr>
          <p:spPr>
            <a:xfrm>
              <a:off x="4802250" y="3538475"/>
              <a:ext cx="9725" cy="16325"/>
            </a:xfrm>
            <a:custGeom>
              <a:avLst/>
              <a:gdLst/>
              <a:ahLst/>
              <a:cxnLst/>
              <a:rect l="l" t="t" r="r" b="b"/>
              <a:pathLst>
                <a:path w="389" h="653" extrusionOk="0">
                  <a:moveTo>
                    <a:pt x="232" y="0"/>
                  </a:moveTo>
                  <a:cubicBezTo>
                    <a:pt x="151" y="0"/>
                    <a:pt x="65" y="106"/>
                    <a:pt x="46" y="261"/>
                  </a:cubicBezTo>
                  <a:cubicBezTo>
                    <a:pt x="0" y="444"/>
                    <a:pt x="46" y="604"/>
                    <a:pt x="137" y="649"/>
                  </a:cubicBezTo>
                  <a:cubicBezTo>
                    <a:pt x="145" y="651"/>
                    <a:pt x="153" y="652"/>
                    <a:pt x="160" y="652"/>
                  </a:cubicBezTo>
                  <a:cubicBezTo>
                    <a:pt x="244" y="652"/>
                    <a:pt x="324" y="542"/>
                    <a:pt x="365" y="375"/>
                  </a:cubicBezTo>
                  <a:cubicBezTo>
                    <a:pt x="388" y="216"/>
                    <a:pt x="342" y="33"/>
                    <a:pt x="274" y="10"/>
                  </a:cubicBezTo>
                  <a:cubicBezTo>
                    <a:pt x="260" y="3"/>
                    <a:pt x="246" y="0"/>
                    <a:pt x="232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8" name="Google Shape;6528;p74"/>
            <p:cNvSpPr/>
            <p:nvPr/>
          </p:nvSpPr>
          <p:spPr>
            <a:xfrm>
              <a:off x="5083925" y="3588300"/>
              <a:ext cx="174275" cy="65725"/>
            </a:xfrm>
            <a:custGeom>
              <a:avLst/>
              <a:gdLst/>
              <a:ahLst/>
              <a:cxnLst/>
              <a:rect l="l" t="t" r="r" b="b"/>
              <a:pathLst>
                <a:path w="6971" h="2629" extrusionOk="0">
                  <a:moveTo>
                    <a:pt x="3161" y="0"/>
                  </a:moveTo>
                  <a:cubicBezTo>
                    <a:pt x="2372" y="0"/>
                    <a:pt x="793" y="554"/>
                    <a:pt x="420" y="1235"/>
                  </a:cubicBezTo>
                  <a:cubicBezTo>
                    <a:pt x="1" y="2028"/>
                    <a:pt x="444" y="2174"/>
                    <a:pt x="992" y="2174"/>
                  </a:cubicBezTo>
                  <a:cubicBezTo>
                    <a:pt x="1281" y="2174"/>
                    <a:pt x="1599" y="2134"/>
                    <a:pt x="1835" y="2126"/>
                  </a:cubicBezTo>
                  <a:cubicBezTo>
                    <a:pt x="1983" y="2126"/>
                    <a:pt x="2455" y="2204"/>
                    <a:pt x="2853" y="2204"/>
                  </a:cubicBezTo>
                  <a:cubicBezTo>
                    <a:pt x="3309" y="2204"/>
                    <a:pt x="3668" y="2101"/>
                    <a:pt x="3327" y="1657"/>
                  </a:cubicBezTo>
                  <a:lnTo>
                    <a:pt x="3327" y="1657"/>
                  </a:lnTo>
                  <a:cubicBezTo>
                    <a:pt x="4183" y="1837"/>
                    <a:pt x="4937" y="2628"/>
                    <a:pt x="5838" y="2628"/>
                  </a:cubicBezTo>
                  <a:cubicBezTo>
                    <a:pt x="5850" y="2628"/>
                    <a:pt x="5862" y="2628"/>
                    <a:pt x="5875" y="2628"/>
                  </a:cubicBezTo>
                  <a:cubicBezTo>
                    <a:pt x="6970" y="2582"/>
                    <a:pt x="5921" y="1601"/>
                    <a:pt x="5601" y="1258"/>
                  </a:cubicBezTo>
                  <a:cubicBezTo>
                    <a:pt x="4985" y="596"/>
                    <a:pt x="4186" y="49"/>
                    <a:pt x="3250" y="3"/>
                  </a:cubicBezTo>
                  <a:cubicBezTo>
                    <a:pt x="3222" y="1"/>
                    <a:pt x="3192" y="0"/>
                    <a:pt x="3161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29" name="Google Shape;6529;p74"/>
            <p:cNvSpPr/>
            <p:nvPr/>
          </p:nvSpPr>
          <p:spPr>
            <a:xfrm>
              <a:off x="5090400" y="3619075"/>
              <a:ext cx="82775" cy="28075"/>
            </a:xfrm>
            <a:custGeom>
              <a:avLst/>
              <a:gdLst/>
              <a:ahLst/>
              <a:cxnLst/>
              <a:rect l="l" t="t" r="r" b="b"/>
              <a:pathLst>
                <a:path w="3311" h="1123" extrusionOk="0">
                  <a:moveTo>
                    <a:pt x="2609" y="0"/>
                  </a:moveTo>
                  <a:cubicBezTo>
                    <a:pt x="2605" y="0"/>
                    <a:pt x="2603" y="2"/>
                    <a:pt x="2603" y="4"/>
                  </a:cubicBezTo>
                  <a:cubicBezTo>
                    <a:pt x="2603" y="4"/>
                    <a:pt x="2717" y="96"/>
                    <a:pt x="2877" y="233"/>
                  </a:cubicBezTo>
                  <a:cubicBezTo>
                    <a:pt x="2968" y="301"/>
                    <a:pt x="3059" y="392"/>
                    <a:pt x="3105" y="507"/>
                  </a:cubicBezTo>
                  <a:cubicBezTo>
                    <a:pt x="3151" y="575"/>
                    <a:pt x="3174" y="621"/>
                    <a:pt x="3174" y="666"/>
                  </a:cubicBezTo>
                  <a:cubicBezTo>
                    <a:pt x="3174" y="735"/>
                    <a:pt x="3151" y="781"/>
                    <a:pt x="3105" y="826"/>
                  </a:cubicBezTo>
                  <a:cubicBezTo>
                    <a:pt x="2989" y="928"/>
                    <a:pt x="2826" y="946"/>
                    <a:pt x="2665" y="946"/>
                  </a:cubicBezTo>
                  <a:cubicBezTo>
                    <a:pt x="2573" y="946"/>
                    <a:pt x="2481" y="940"/>
                    <a:pt x="2398" y="940"/>
                  </a:cubicBezTo>
                  <a:cubicBezTo>
                    <a:pt x="2192" y="895"/>
                    <a:pt x="2055" y="872"/>
                    <a:pt x="2055" y="872"/>
                  </a:cubicBezTo>
                  <a:lnTo>
                    <a:pt x="1941" y="872"/>
                  </a:lnTo>
                  <a:cubicBezTo>
                    <a:pt x="1873" y="872"/>
                    <a:pt x="1781" y="872"/>
                    <a:pt x="1667" y="849"/>
                  </a:cubicBezTo>
                  <a:cubicBezTo>
                    <a:pt x="1439" y="872"/>
                    <a:pt x="1165" y="917"/>
                    <a:pt x="868" y="917"/>
                  </a:cubicBezTo>
                  <a:cubicBezTo>
                    <a:pt x="731" y="917"/>
                    <a:pt x="594" y="917"/>
                    <a:pt x="457" y="895"/>
                  </a:cubicBezTo>
                  <a:cubicBezTo>
                    <a:pt x="320" y="872"/>
                    <a:pt x="206" y="826"/>
                    <a:pt x="138" y="758"/>
                  </a:cubicBezTo>
                  <a:cubicBezTo>
                    <a:pt x="69" y="689"/>
                    <a:pt x="47" y="598"/>
                    <a:pt x="47" y="529"/>
                  </a:cubicBezTo>
                  <a:cubicBezTo>
                    <a:pt x="47" y="484"/>
                    <a:pt x="47" y="438"/>
                    <a:pt x="47" y="438"/>
                  </a:cubicBezTo>
                  <a:cubicBezTo>
                    <a:pt x="47" y="438"/>
                    <a:pt x="24" y="461"/>
                    <a:pt x="24" y="529"/>
                  </a:cubicBezTo>
                  <a:cubicBezTo>
                    <a:pt x="1" y="598"/>
                    <a:pt x="1" y="712"/>
                    <a:pt x="92" y="803"/>
                  </a:cubicBezTo>
                  <a:cubicBezTo>
                    <a:pt x="161" y="895"/>
                    <a:pt x="298" y="963"/>
                    <a:pt x="435" y="986"/>
                  </a:cubicBezTo>
                  <a:cubicBezTo>
                    <a:pt x="571" y="1032"/>
                    <a:pt x="708" y="1054"/>
                    <a:pt x="868" y="1054"/>
                  </a:cubicBezTo>
                  <a:cubicBezTo>
                    <a:pt x="967" y="1062"/>
                    <a:pt x="1066" y="1065"/>
                    <a:pt x="1162" y="1065"/>
                  </a:cubicBezTo>
                  <a:cubicBezTo>
                    <a:pt x="1353" y="1065"/>
                    <a:pt x="1530" y="1054"/>
                    <a:pt x="1667" y="1054"/>
                  </a:cubicBezTo>
                  <a:cubicBezTo>
                    <a:pt x="1781" y="1054"/>
                    <a:pt x="1850" y="1054"/>
                    <a:pt x="1918" y="1077"/>
                  </a:cubicBezTo>
                  <a:lnTo>
                    <a:pt x="2032" y="1077"/>
                  </a:lnTo>
                  <a:cubicBezTo>
                    <a:pt x="2032" y="1077"/>
                    <a:pt x="2169" y="1100"/>
                    <a:pt x="2398" y="1123"/>
                  </a:cubicBezTo>
                  <a:lnTo>
                    <a:pt x="2786" y="1123"/>
                  </a:lnTo>
                  <a:cubicBezTo>
                    <a:pt x="2854" y="1100"/>
                    <a:pt x="2922" y="1077"/>
                    <a:pt x="3014" y="1054"/>
                  </a:cubicBezTo>
                  <a:cubicBezTo>
                    <a:pt x="3082" y="1032"/>
                    <a:pt x="3151" y="986"/>
                    <a:pt x="3219" y="917"/>
                  </a:cubicBezTo>
                  <a:cubicBezTo>
                    <a:pt x="3265" y="849"/>
                    <a:pt x="3311" y="758"/>
                    <a:pt x="3311" y="666"/>
                  </a:cubicBezTo>
                  <a:cubicBezTo>
                    <a:pt x="3288" y="575"/>
                    <a:pt x="3265" y="507"/>
                    <a:pt x="3219" y="438"/>
                  </a:cubicBezTo>
                  <a:cubicBezTo>
                    <a:pt x="3128" y="324"/>
                    <a:pt x="3014" y="256"/>
                    <a:pt x="2922" y="187"/>
                  </a:cubicBezTo>
                  <a:cubicBezTo>
                    <a:pt x="2763" y="68"/>
                    <a:pt x="2638" y="0"/>
                    <a:pt x="26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0" name="Google Shape;6530;p74"/>
            <p:cNvSpPr/>
            <p:nvPr/>
          </p:nvSpPr>
          <p:spPr>
            <a:xfrm>
              <a:off x="5166300" y="3601400"/>
              <a:ext cx="65650" cy="56650"/>
            </a:xfrm>
            <a:custGeom>
              <a:avLst/>
              <a:gdLst/>
              <a:ahLst/>
              <a:cxnLst/>
              <a:rect l="l" t="t" r="r" b="b"/>
              <a:pathLst>
                <a:path w="2626" h="2266" extrusionOk="0">
                  <a:moveTo>
                    <a:pt x="964" y="0"/>
                  </a:moveTo>
                  <a:cubicBezTo>
                    <a:pt x="961" y="0"/>
                    <a:pt x="959" y="2"/>
                    <a:pt x="959" y="4"/>
                  </a:cubicBezTo>
                  <a:cubicBezTo>
                    <a:pt x="936" y="27"/>
                    <a:pt x="1096" y="118"/>
                    <a:pt x="1279" y="278"/>
                  </a:cubicBezTo>
                  <a:cubicBezTo>
                    <a:pt x="1484" y="438"/>
                    <a:pt x="1735" y="666"/>
                    <a:pt x="1941" y="917"/>
                  </a:cubicBezTo>
                  <a:cubicBezTo>
                    <a:pt x="2146" y="1191"/>
                    <a:pt x="2329" y="1488"/>
                    <a:pt x="2397" y="1716"/>
                  </a:cubicBezTo>
                  <a:cubicBezTo>
                    <a:pt x="2420" y="1807"/>
                    <a:pt x="2420" y="1898"/>
                    <a:pt x="2397" y="1944"/>
                  </a:cubicBezTo>
                  <a:cubicBezTo>
                    <a:pt x="2397" y="1967"/>
                    <a:pt x="2397" y="1990"/>
                    <a:pt x="2374" y="1990"/>
                  </a:cubicBezTo>
                  <a:cubicBezTo>
                    <a:pt x="2374" y="2013"/>
                    <a:pt x="2374" y="2013"/>
                    <a:pt x="2374" y="2013"/>
                  </a:cubicBezTo>
                  <a:cubicBezTo>
                    <a:pt x="2374" y="2013"/>
                    <a:pt x="2352" y="2035"/>
                    <a:pt x="2306" y="2058"/>
                  </a:cubicBezTo>
                  <a:cubicBezTo>
                    <a:pt x="2287" y="2068"/>
                    <a:pt x="2260" y="2073"/>
                    <a:pt x="2229" y="2073"/>
                  </a:cubicBezTo>
                  <a:cubicBezTo>
                    <a:pt x="2185" y="2073"/>
                    <a:pt x="2131" y="2062"/>
                    <a:pt x="2078" y="2035"/>
                  </a:cubicBezTo>
                  <a:cubicBezTo>
                    <a:pt x="1849" y="1990"/>
                    <a:pt x="1553" y="1807"/>
                    <a:pt x="1256" y="1624"/>
                  </a:cubicBezTo>
                  <a:cubicBezTo>
                    <a:pt x="1096" y="1533"/>
                    <a:pt x="959" y="1465"/>
                    <a:pt x="800" y="1396"/>
                  </a:cubicBezTo>
                  <a:cubicBezTo>
                    <a:pt x="731" y="1351"/>
                    <a:pt x="663" y="1305"/>
                    <a:pt x="594" y="1282"/>
                  </a:cubicBezTo>
                  <a:cubicBezTo>
                    <a:pt x="526" y="1259"/>
                    <a:pt x="480" y="1236"/>
                    <a:pt x="411" y="1214"/>
                  </a:cubicBezTo>
                  <a:cubicBezTo>
                    <a:pt x="160" y="1100"/>
                    <a:pt x="1" y="1054"/>
                    <a:pt x="1" y="1054"/>
                  </a:cubicBezTo>
                  <a:lnTo>
                    <a:pt x="1" y="1054"/>
                  </a:lnTo>
                  <a:cubicBezTo>
                    <a:pt x="1" y="1099"/>
                    <a:pt x="617" y="1373"/>
                    <a:pt x="1188" y="1739"/>
                  </a:cubicBezTo>
                  <a:cubicBezTo>
                    <a:pt x="1461" y="1921"/>
                    <a:pt x="1758" y="2127"/>
                    <a:pt x="2009" y="2218"/>
                  </a:cubicBezTo>
                  <a:cubicBezTo>
                    <a:pt x="2094" y="2246"/>
                    <a:pt x="2179" y="2266"/>
                    <a:pt x="2252" y="2266"/>
                  </a:cubicBezTo>
                  <a:cubicBezTo>
                    <a:pt x="2298" y="2266"/>
                    <a:pt x="2340" y="2258"/>
                    <a:pt x="2374" y="2241"/>
                  </a:cubicBezTo>
                  <a:cubicBezTo>
                    <a:pt x="2489" y="2195"/>
                    <a:pt x="2511" y="2149"/>
                    <a:pt x="2511" y="2149"/>
                  </a:cubicBezTo>
                  <a:cubicBezTo>
                    <a:pt x="2511" y="2149"/>
                    <a:pt x="2557" y="2104"/>
                    <a:pt x="2603" y="2013"/>
                  </a:cubicBezTo>
                  <a:cubicBezTo>
                    <a:pt x="2626" y="1921"/>
                    <a:pt x="2626" y="1784"/>
                    <a:pt x="2580" y="1647"/>
                  </a:cubicBezTo>
                  <a:cubicBezTo>
                    <a:pt x="2489" y="1373"/>
                    <a:pt x="2283" y="1099"/>
                    <a:pt x="2055" y="826"/>
                  </a:cubicBezTo>
                  <a:cubicBezTo>
                    <a:pt x="1827" y="575"/>
                    <a:pt x="1553" y="346"/>
                    <a:pt x="1324" y="209"/>
                  </a:cubicBezTo>
                  <a:cubicBezTo>
                    <a:pt x="1140" y="86"/>
                    <a:pt x="993" y="0"/>
                    <a:pt x="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1" name="Google Shape;6531;p74"/>
            <p:cNvSpPr/>
            <p:nvPr/>
          </p:nvSpPr>
          <p:spPr>
            <a:xfrm>
              <a:off x="5154325" y="3585500"/>
              <a:ext cx="91900" cy="67375"/>
            </a:xfrm>
            <a:custGeom>
              <a:avLst/>
              <a:gdLst/>
              <a:ahLst/>
              <a:cxnLst/>
              <a:rect l="l" t="t" r="r" b="b"/>
              <a:pathLst>
                <a:path w="3676" h="2695" extrusionOk="0">
                  <a:moveTo>
                    <a:pt x="411" y="1"/>
                  </a:moveTo>
                  <a:cubicBezTo>
                    <a:pt x="160" y="24"/>
                    <a:pt x="0" y="92"/>
                    <a:pt x="0" y="92"/>
                  </a:cubicBezTo>
                  <a:cubicBezTo>
                    <a:pt x="0" y="97"/>
                    <a:pt x="7" y="99"/>
                    <a:pt x="21" y="99"/>
                  </a:cubicBezTo>
                  <a:cubicBezTo>
                    <a:pt x="58" y="99"/>
                    <a:pt x="144" y="85"/>
                    <a:pt x="265" y="85"/>
                  </a:cubicBezTo>
                  <a:cubicBezTo>
                    <a:pt x="309" y="85"/>
                    <a:pt x="358" y="87"/>
                    <a:pt x="411" y="92"/>
                  </a:cubicBezTo>
                  <a:cubicBezTo>
                    <a:pt x="662" y="92"/>
                    <a:pt x="982" y="161"/>
                    <a:pt x="1301" y="298"/>
                  </a:cubicBezTo>
                  <a:cubicBezTo>
                    <a:pt x="1598" y="434"/>
                    <a:pt x="1895" y="594"/>
                    <a:pt x="2077" y="754"/>
                  </a:cubicBezTo>
                  <a:cubicBezTo>
                    <a:pt x="2283" y="891"/>
                    <a:pt x="2420" y="1005"/>
                    <a:pt x="2420" y="1005"/>
                  </a:cubicBezTo>
                  <a:cubicBezTo>
                    <a:pt x="2420" y="1005"/>
                    <a:pt x="2534" y="1096"/>
                    <a:pt x="2716" y="1279"/>
                  </a:cubicBezTo>
                  <a:cubicBezTo>
                    <a:pt x="2808" y="1370"/>
                    <a:pt x="2922" y="1462"/>
                    <a:pt x="3013" y="1576"/>
                  </a:cubicBezTo>
                  <a:cubicBezTo>
                    <a:pt x="3127" y="1713"/>
                    <a:pt x="3241" y="1827"/>
                    <a:pt x="3356" y="1941"/>
                  </a:cubicBezTo>
                  <a:cubicBezTo>
                    <a:pt x="3447" y="2078"/>
                    <a:pt x="3561" y="2215"/>
                    <a:pt x="3561" y="2352"/>
                  </a:cubicBezTo>
                  <a:cubicBezTo>
                    <a:pt x="3561" y="2397"/>
                    <a:pt x="3538" y="2466"/>
                    <a:pt x="3493" y="2512"/>
                  </a:cubicBezTo>
                  <a:cubicBezTo>
                    <a:pt x="3470" y="2557"/>
                    <a:pt x="3401" y="2580"/>
                    <a:pt x="3356" y="2603"/>
                  </a:cubicBezTo>
                  <a:cubicBezTo>
                    <a:pt x="3219" y="2626"/>
                    <a:pt x="3127" y="2626"/>
                    <a:pt x="3036" y="2649"/>
                  </a:cubicBezTo>
                  <a:cubicBezTo>
                    <a:pt x="2968" y="2649"/>
                    <a:pt x="2922" y="2671"/>
                    <a:pt x="2922" y="2671"/>
                  </a:cubicBezTo>
                  <a:cubicBezTo>
                    <a:pt x="2933" y="2683"/>
                    <a:pt x="2945" y="2683"/>
                    <a:pt x="2965" y="2683"/>
                  </a:cubicBezTo>
                  <a:cubicBezTo>
                    <a:pt x="2985" y="2683"/>
                    <a:pt x="3013" y="2683"/>
                    <a:pt x="3059" y="2694"/>
                  </a:cubicBezTo>
                  <a:cubicBezTo>
                    <a:pt x="3127" y="2694"/>
                    <a:pt x="3219" y="2694"/>
                    <a:pt x="3356" y="2671"/>
                  </a:cubicBezTo>
                  <a:cubicBezTo>
                    <a:pt x="3424" y="2671"/>
                    <a:pt x="3515" y="2649"/>
                    <a:pt x="3561" y="2580"/>
                  </a:cubicBezTo>
                  <a:cubicBezTo>
                    <a:pt x="3630" y="2512"/>
                    <a:pt x="3652" y="2443"/>
                    <a:pt x="3675" y="2352"/>
                  </a:cubicBezTo>
                  <a:cubicBezTo>
                    <a:pt x="3675" y="2146"/>
                    <a:pt x="3561" y="2009"/>
                    <a:pt x="3470" y="1850"/>
                  </a:cubicBezTo>
                  <a:cubicBezTo>
                    <a:pt x="3356" y="1713"/>
                    <a:pt x="3241" y="1599"/>
                    <a:pt x="3150" y="1484"/>
                  </a:cubicBezTo>
                  <a:cubicBezTo>
                    <a:pt x="3059" y="1347"/>
                    <a:pt x="2945" y="1233"/>
                    <a:pt x="2853" y="1142"/>
                  </a:cubicBezTo>
                  <a:cubicBezTo>
                    <a:pt x="2671" y="959"/>
                    <a:pt x="2534" y="845"/>
                    <a:pt x="2534" y="845"/>
                  </a:cubicBezTo>
                  <a:cubicBezTo>
                    <a:pt x="2534" y="845"/>
                    <a:pt x="2420" y="731"/>
                    <a:pt x="2192" y="594"/>
                  </a:cubicBezTo>
                  <a:cubicBezTo>
                    <a:pt x="1986" y="457"/>
                    <a:pt x="1667" y="275"/>
                    <a:pt x="1347" y="161"/>
                  </a:cubicBezTo>
                  <a:cubicBezTo>
                    <a:pt x="1027" y="46"/>
                    <a:pt x="662" y="1"/>
                    <a:pt x="4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2" name="Google Shape;6532;p74"/>
            <p:cNvSpPr/>
            <p:nvPr/>
          </p:nvSpPr>
          <p:spPr>
            <a:xfrm>
              <a:off x="5083925" y="3608900"/>
              <a:ext cx="169700" cy="45125"/>
            </a:xfrm>
            <a:custGeom>
              <a:avLst/>
              <a:gdLst/>
              <a:ahLst/>
              <a:cxnLst/>
              <a:rect l="l" t="t" r="r" b="b"/>
              <a:pathLst>
                <a:path w="6788" h="1805" extrusionOk="0">
                  <a:moveTo>
                    <a:pt x="808" y="1"/>
                  </a:moveTo>
                  <a:lnTo>
                    <a:pt x="808" y="1"/>
                  </a:lnTo>
                  <a:cubicBezTo>
                    <a:pt x="648" y="115"/>
                    <a:pt x="511" y="275"/>
                    <a:pt x="420" y="411"/>
                  </a:cubicBezTo>
                  <a:cubicBezTo>
                    <a:pt x="1" y="1204"/>
                    <a:pt x="444" y="1350"/>
                    <a:pt x="992" y="1350"/>
                  </a:cubicBezTo>
                  <a:cubicBezTo>
                    <a:pt x="1281" y="1350"/>
                    <a:pt x="1599" y="1310"/>
                    <a:pt x="1835" y="1302"/>
                  </a:cubicBezTo>
                  <a:cubicBezTo>
                    <a:pt x="1983" y="1302"/>
                    <a:pt x="2450" y="1380"/>
                    <a:pt x="2847" y="1380"/>
                  </a:cubicBezTo>
                  <a:cubicBezTo>
                    <a:pt x="3307" y="1380"/>
                    <a:pt x="3672" y="1275"/>
                    <a:pt x="3341" y="822"/>
                  </a:cubicBezTo>
                  <a:lnTo>
                    <a:pt x="3341" y="822"/>
                  </a:lnTo>
                  <a:cubicBezTo>
                    <a:pt x="4196" y="1025"/>
                    <a:pt x="4941" y="1804"/>
                    <a:pt x="5836" y="1804"/>
                  </a:cubicBezTo>
                  <a:cubicBezTo>
                    <a:pt x="5849" y="1804"/>
                    <a:pt x="5862" y="1804"/>
                    <a:pt x="5875" y="1804"/>
                  </a:cubicBezTo>
                  <a:cubicBezTo>
                    <a:pt x="6788" y="1781"/>
                    <a:pt x="6217" y="1096"/>
                    <a:pt x="5806" y="663"/>
                  </a:cubicBezTo>
                  <a:cubicBezTo>
                    <a:pt x="5806" y="754"/>
                    <a:pt x="5784" y="845"/>
                    <a:pt x="5738" y="891"/>
                  </a:cubicBezTo>
                  <a:cubicBezTo>
                    <a:pt x="5702" y="954"/>
                    <a:pt x="5612" y="981"/>
                    <a:pt x="5485" y="981"/>
                  </a:cubicBezTo>
                  <a:cubicBezTo>
                    <a:pt x="4738" y="981"/>
                    <a:pt x="2702" y="46"/>
                    <a:pt x="2702" y="46"/>
                  </a:cubicBezTo>
                  <a:lnTo>
                    <a:pt x="2702" y="46"/>
                  </a:lnTo>
                  <a:cubicBezTo>
                    <a:pt x="2702" y="46"/>
                    <a:pt x="3022" y="411"/>
                    <a:pt x="3113" y="731"/>
                  </a:cubicBezTo>
                  <a:cubicBezTo>
                    <a:pt x="3153" y="917"/>
                    <a:pt x="2907" y="1026"/>
                    <a:pt x="2483" y="1026"/>
                  </a:cubicBezTo>
                  <a:cubicBezTo>
                    <a:pt x="2178" y="1026"/>
                    <a:pt x="1781" y="969"/>
                    <a:pt x="1333" y="845"/>
                  </a:cubicBezTo>
                  <a:cubicBezTo>
                    <a:pt x="830" y="708"/>
                    <a:pt x="762" y="343"/>
                    <a:pt x="808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3" name="Google Shape;6533;p74"/>
            <p:cNvSpPr/>
            <p:nvPr/>
          </p:nvSpPr>
          <p:spPr>
            <a:xfrm>
              <a:off x="5059400" y="3180425"/>
              <a:ext cx="97225" cy="120250"/>
            </a:xfrm>
            <a:custGeom>
              <a:avLst/>
              <a:gdLst/>
              <a:ahLst/>
              <a:cxnLst/>
              <a:rect l="l" t="t" r="r" b="b"/>
              <a:pathLst>
                <a:path w="3889" h="4810" extrusionOk="0">
                  <a:moveTo>
                    <a:pt x="1352" y="1"/>
                  </a:moveTo>
                  <a:cubicBezTo>
                    <a:pt x="622" y="1"/>
                    <a:pt x="373" y="614"/>
                    <a:pt x="373" y="614"/>
                  </a:cubicBezTo>
                  <a:cubicBezTo>
                    <a:pt x="0" y="1119"/>
                    <a:pt x="661" y="4809"/>
                    <a:pt x="1585" y="4809"/>
                  </a:cubicBezTo>
                  <a:cubicBezTo>
                    <a:pt x="1622" y="4809"/>
                    <a:pt x="1659" y="4803"/>
                    <a:pt x="1697" y="4791"/>
                  </a:cubicBezTo>
                  <a:cubicBezTo>
                    <a:pt x="2679" y="4449"/>
                    <a:pt x="3889" y="888"/>
                    <a:pt x="1994" y="135"/>
                  </a:cubicBezTo>
                  <a:cubicBezTo>
                    <a:pt x="1748" y="39"/>
                    <a:pt x="1535" y="1"/>
                    <a:pt x="13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4" name="Google Shape;6534;p74"/>
            <p:cNvSpPr/>
            <p:nvPr/>
          </p:nvSpPr>
          <p:spPr>
            <a:xfrm>
              <a:off x="5059450" y="3180425"/>
              <a:ext cx="97175" cy="120375"/>
            </a:xfrm>
            <a:custGeom>
              <a:avLst/>
              <a:gdLst/>
              <a:ahLst/>
              <a:cxnLst/>
              <a:rect l="l" t="t" r="r" b="b"/>
              <a:pathLst>
                <a:path w="3887" h="4815" extrusionOk="0">
                  <a:moveTo>
                    <a:pt x="1350" y="1"/>
                  </a:moveTo>
                  <a:cubicBezTo>
                    <a:pt x="620" y="1"/>
                    <a:pt x="371" y="614"/>
                    <a:pt x="371" y="614"/>
                  </a:cubicBezTo>
                  <a:cubicBezTo>
                    <a:pt x="0" y="1116"/>
                    <a:pt x="130" y="4815"/>
                    <a:pt x="1501" y="4815"/>
                  </a:cubicBezTo>
                  <a:cubicBezTo>
                    <a:pt x="1563" y="4815"/>
                    <a:pt x="1628" y="4807"/>
                    <a:pt x="1695" y="4791"/>
                  </a:cubicBezTo>
                  <a:cubicBezTo>
                    <a:pt x="2700" y="4540"/>
                    <a:pt x="3887" y="888"/>
                    <a:pt x="1992" y="135"/>
                  </a:cubicBezTo>
                  <a:cubicBezTo>
                    <a:pt x="1746" y="39"/>
                    <a:pt x="1533" y="1"/>
                    <a:pt x="1350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5" name="Google Shape;6535;p74"/>
            <p:cNvSpPr/>
            <p:nvPr/>
          </p:nvSpPr>
          <p:spPr>
            <a:xfrm>
              <a:off x="5072150" y="3200125"/>
              <a:ext cx="38250" cy="76275"/>
            </a:xfrm>
            <a:custGeom>
              <a:avLst/>
              <a:gdLst/>
              <a:ahLst/>
              <a:cxnLst/>
              <a:rect l="l" t="t" r="r" b="b"/>
              <a:pathLst>
                <a:path w="1530" h="3051" extrusionOk="0">
                  <a:moveTo>
                    <a:pt x="1504" y="1"/>
                  </a:moveTo>
                  <a:cubicBezTo>
                    <a:pt x="1445" y="1"/>
                    <a:pt x="1296" y="34"/>
                    <a:pt x="1119" y="123"/>
                  </a:cubicBezTo>
                  <a:cubicBezTo>
                    <a:pt x="868" y="237"/>
                    <a:pt x="594" y="442"/>
                    <a:pt x="411" y="693"/>
                  </a:cubicBezTo>
                  <a:cubicBezTo>
                    <a:pt x="206" y="945"/>
                    <a:pt x="92" y="1218"/>
                    <a:pt x="23" y="1447"/>
                  </a:cubicBezTo>
                  <a:cubicBezTo>
                    <a:pt x="23" y="1492"/>
                    <a:pt x="23" y="1538"/>
                    <a:pt x="0" y="1629"/>
                  </a:cubicBezTo>
                  <a:cubicBezTo>
                    <a:pt x="0" y="1721"/>
                    <a:pt x="23" y="1789"/>
                    <a:pt x="23" y="1858"/>
                  </a:cubicBezTo>
                  <a:cubicBezTo>
                    <a:pt x="46" y="1995"/>
                    <a:pt x="46" y="2086"/>
                    <a:pt x="69" y="2154"/>
                  </a:cubicBezTo>
                  <a:cubicBezTo>
                    <a:pt x="160" y="2086"/>
                    <a:pt x="229" y="2017"/>
                    <a:pt x="297" y="1972"/>
                  </a:cubicBezTo>
                  <a:cubicBezTo>
                    <a:pt x="343" y="1926"/>
                    <a:pt x="366" y="1903"/>
                    <a:pt x="411" y="1880"/>
                  </a:cubicBezTo>
                  <a:cubicBezTo>
                    <a:pt x="434" y="1858"/>
                    <a:pt x="457" y="1858"/>
                    <a:pt x="480" y="1835"/>
                  </a:cubicBezTo>
                  <a:cubicBezTo>
                    <a:pt x="525" y="1812"/>
                    <a:pt x="571" y="1789"/>
                    <a:pt x="594" y="1766"/>
                  </a:cubicBezTo>
                  <a:lnTo>
                    <a:pt x="640" y="1766"/>
                  </a:lnTo>
                  <a:cubicBezTo>
                    <a:pt x="685" y="1743"/>
                    <a:pt x="685" y="1743"/>
                    <a:pt x="685" y="1743"/>
                  </a:cubicBezTo>
                  <a:lnTo>
                    <a:pt x="731" y="1743"/>
                  </a:lnTo>
                  <a:cubicBezTo>
                    <a:pt x="738" y="1743"/>
                    <a:pt x="749" y="1741"/>
                    <a:pt x="760" y="1741"/>
                  </a:cubicBezTo>
                  <a:cubicBezTo>
                    <a:pt x="784" y="1741"/>
                    <a:pt x="815" y="1751"/>
                    <a:pt x="845" y="1812"/>
                  </a:cubicBezTo>
                  <a:lnTo>
                    <a:pt x="868" y="1812"/>
                  </a:lnTo>
                  <a:cubicBezTo>
                    <a:pt x="891" y="1835"/>
                    <a:pt x="913" y="1880"/>
                    <a:pt x="913" y="1880"/>
                  </a:cubicBezTo>
                  <a:cubicBezTo>
                    <a:pt x="913" y="1903"/>
                    <a:pt x="868" y="1972"/>
                    <a:pt x="754" y="2040"/>
                  </a:cubicBezTo>
                  <a:cubicBezTo>
                    <a:pt x="662" y="2109"/>
                    <a:pt x="480" y="2200"/>
                    <a:pt x="388" y="2360"/>
                  </a:cubicBezTo>
                  <a:cubicBezTo>
                    <a:pt x="320" y="2497"/>
                    <a:pt x="274" y="2656"/>
                    <a:pt x="320" y="2793"/>
                  </a:cubicBezTo>
                  <a:cubicBezTo>
                    <a:pt x="388" y="2930"/>
                    <a:pt x="571" y="3022"/>
                    <a:pt x="731" y="3044"/>
                  </a:cubicBezTo>
                  <a:cubicBezTo>
                    <a:pt x="763" y="3049"/>
                    <a:pt x="796" y="3050"/>
                    <a:pt x="828" y="3050"/>
                  </a:cubicBezTo>
                  <a:cubicBezTo>
                    <a:pt x="977" y="3050"/>
                    <a:pt x="1120" y="3010"/>
                    <a:pt x="1233" y="2953"/>
                  </a:cubicBezTo>
                  <a:cubicBezTo>
                    <a:pt x="1347" y="2885"/>
                    <a:pt x="1393" y="2793"/>
                    <a:pt x="1393" y="2748"/>
                  </a:cubicBezTo>
                  <a:cubicBezTo>
                    <a:pt x="1393" y="2679"/>
                    <a:pt x="1393" y="2656"/>
                    <a:pt x="1370" y="2656"/>
                  </a:cubicBezTo>
                  <a:cubicBezTo>
                    <a:pt x="1347" y="2656"/>
                    <a:pt x="1347" y="2793"/>
                    <a:pt x="1142" y="2862"/>
                  </a:cubicBezTo>
                  <a:cubicBezTo>
                    <a:pt x="1102" y="2889"/>
                    <a:pt x="1038" y="2900"/>
                    <a:pt x="969" y="2900"/>
                  </a:cubicBezTo>
                  <a:cubicBezTo>
                    <a:pt x="921" y="2900"/>
                    <a:pt x="869" y="2894"/>
                    <a:pt x="822" y="2885"/>
                  </a:cubicBezTo>
                  <a:cubicBezTo>
                    <a:pt x="708" y="2862"/>
                    <a:pt x="617" y="2793"/>
                    <a:pt x="594" y="2725"/>
                  </a:cubicBezTo>
                  <a:cubicBezTo>
                    <a:pt x="571" y="2634"/>
                    <a:pt x="617" y="2520"/>
                    <a:pt x="685" y="2428"/>
                  </a:cubicBezTo>
                  <a:cubicBezTo>
                    <a:pt x="731" y="2360"/>
                    <a:pt x="845" y="2291"/>
                    <a:pt x="982" y="2223"/>
                  </a:cubicBezTo>
                  <a:cubicBezTo>
                    <a:pt x="1096" y="2131"/>
                    <a:pt x="1256" y="2040"/>
                    <a:pt x="1301" y="1880"/>
                  </a:cubicBezTo>
                  <a:cubicBezTo>
                    <a:pt x="1324" y="1743"/>
                    <a:pt x="1256" y="1675"/>
                    <a:pt x="1233" y="1629"/>
                  </a:cubicBezTo>
                  <a:lnTo>
                    <a:pt x="1233" y="1629"/>
                  </a:lnTo>
                  <a:cubicBezTo>
                    <a:pt x="1256" y="1652"/>
                    <a:pt x="1256" y="1652"/>
                    <a:pt x="1256" y="1652"/>
                  </a:cubicBezTo>
                  <a:cubicBezTo>
                    <a:pt x="1210" y="1606"/>
                    <a:pt x="1187" y="1561"/>
                    <a:pt x="1142" y="1538"/>
                  </a:cubicBezTo>
                  <a:cubicBezTo>
                    <a:pt x="1096" y="1515"/>
                    <a:pt x="1050" y="1492"/>
                    <a:pt x="1005" y="1470"/>
                  </a:cubicBezTo>
                  <a:cubicBezTo>
                    <a:pt x="940" y="1453"/>
                    <a:pt x="876" y="1437"/>
                    <a:pt x="819" y="1437"/>
                  </a:cubicBezTo>
                  <a:cubicBezTo>
                    <a:pt x="796" y="1437"/>
                    <a:pt x="774" y="1440"/>
                    <a:pt x="754" y="1447"/>
                  </a:cubicBezTo>
                  <a:lnTo>
                    <a:pt x="617" y="1447"/>
                  </a:lnTo>
                  <a:cubicBezTo>
                    <a:pt x="617" y="1447"/>
                    <a:pt x="617" y="1470"/>
                    <a:pt x="525" y="1492"/>
                  </a:cubicBezTo>
                  <a:cubicBezTo>
                    <a:pt x="503" y="1492"/>
                    <a:pt x="457" y="1492"/>
                    <a:pt x="457" y="1515"/>
                  </a:cubicBezTo>
                  <a:lnTo>
                    <a:pt x="434" y="1515"/>
                  </a:lnTo>
                  <a:cubicBezTo>
                    <a:pt x="427" y="1523"/>
                    <a:pt x="424" y="1525"/>
                    <a:pt x="423" y="1525"/>
                  </a:cubicBezTo>
                  <a:cubicBezTo>
                    <a:pt x="421" y="1525"/>
                    <a:pt x="427" y="1515"/>
                    <a:pt x="411" y="1515"/>
                  </a:cubicBezTo>
                  <a:cubicBezTo>
                    <a:pt x="411" y="1538"/>
                    <a:pt x="411" y="1538"/>
                    <a:pt x="411" y="1538"/>
                  </a:cubicBezTo>
                  <a:cubicBezTo>
                    <a:pt x="411" y="1515"/>
                    <a:pt x="388" y="1561"/>
                    <a:pt x="388" y="1424"/>
                  </a:cubicBezTo>
                  <a:cubicBezTo>
                    <a:pt x="411" y="1241"/>
                    <a:pt x="503" y="990"/>
                    <a:pt x="640" y="762"/>
                  </a:cubicBezTo>
                  <a:cubicBezTo>
                    <a:pt x="799" y="534"/>
                    <a:pt x="1005" y="328"/>
                    <a:pt x="1187" y="214"/>
                  </a:cubicBezTo>
                  <a:cubicBezTo>
                    <a:pt x="1370" y="77"/>
                    <a:pt x="1530" y="32"/>
                    <a:pt x="1530" y="9"/>
                  </a:cubicBezTo>
                  <a:cubicBezTo>
                    <a:pt x="1530" y="4"/>
                    <a:pt x="1521" y="1"/>
                    <a:pt x="150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6" name="Google Shape;6536;p74"/>
            <p:cNvSpPr/>
            <p:nvPr/>
          </p:nvSpPr>
          <p:spPr>
            <a:xfrm>
              <a:off x="5086425" y="3186625"/>
              <a:ext cx="22850" cy="8025"/>
            </a:xfrm>
            <a:custGeom>
              <a:avLst/>
              <a:gdLst/>
              <a:ahLst/>
              <a:cxnLst/>
              <a:rect l="l" t="t" r="r" b="b"/>
              <a:pathLst>
                <a:path w="914" h="321" extrusionOk="0">
                  <a:moveTo>
                    <a:pt x="502" y="1"/>
                  </a:moveTo>
                  <a:cubicBezTo>
                    <a:pt x="274" y="1"/>
                    <a:pt x="46" y="69"/>
                    <a:pt x="23" y="161"/>
                  </a:cubicBezTo>
                  <a:cubicBezTo>
                    <a:pt x="0" y="252"/>
                    <a:pt x="160" y="320"/>
                    <a:pt x="388" y="320"/>
                  </a:cubicBezTo>
                  <a:cubicBezTo>
                    <a:pt x="639" y="320"/>
                    <a:pt x="845" y="252"/>
                    <a:pt x="890" y="161"/>
                  </a:cubicBezTo>
                  <a:cubicBezTo>
                    <a:pt x="913" y="69"/>
                    <a:pt x="730" y="1"/>
                    <a:pt x="50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7" name="Google Shape;6537;p74"/>
            <p:cNvSpPr/>
            <p:nvPr/>
          </p:nvSpPr>
          <p:spPr>
            <a:xfrm>
              <a:off x="5067975" y="3201850"/>
              <a:ext cx="57850" cy="73750"/>
            </a:xfrm>
            <a:custGeom>
              <a:avLst/>
              <a:gdLst/>
              <a:ahLst/>
              <a:cxnLst/>
              <a:rect l="l" t="t" r="r" b="b"/>
              <a:pathLst>
                <a:path w="2314" h="2950" extrusionOk="0">
                  <a:moveTo>
                    <a:pt x="1505" y="0"/>
                  </a:moveTo>
                  <a:cubicBezTo>
                    <a:pt x="965" y="0"/>
                    <a:pt x="533" y="921"/>
                    <a:pt x="533" y="921"/>
                  </a:cubicBezTo>
                  <a:cubicBezTo>
                    <a:pt x="533" y="921"/>
                    <a:pt x="0" y="2949"/>
                    <a:pt x="934" y="2949"/>
                  </a:cubicBezTo>
                  <a:cubicBezTo>
                    <a:pt x="986" y="2949"/>
                    <a:pt x="1042" y="2943"/>
                    <a:pt x="1103" y="2930"/>
                  </a:cubicBezTo>
                  <a:cubicBezTo>
                    <a:pt x="2290" y="2702"/>
                    <a:pt x="2313" y="259"/>
                    <a:pt x="1674" y="31"/>
                  </a:cubicBezTo>
                  <a:cubicBezTo>
                    <a:pt x="1617" y="10"/>
                    <a:pt x="1561" y="0"/>
                    <a:pt x="15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8" name="Google Shape;6538;p74"/>
            <p:cNvSpPr/>
            <p:nvPr/>
          </p:nvSpPr>
          <p:spPr>
            <a:xfrm>
              <a:off x="4841625" y="3424600"/>
              <a:ext cx="81625" cy="82025"/>
            </a:xfrm>
            <a:custGeom>
              <a:avLst/>
              <a:gdLst/>
              <a:ahLst/>
              <a:cxnLst/>
              <a:rect l="l" t="t" r="r" b="b"/>
              <a:pathLst>
                <a:path w="3265" h="3281" extrusionOk="0">
                  <a:moveTo>
                    <a:pt x="114" y="0"/>
                  </a:moveTo>
                  <a:lnTo>
                    <a:pt x="0" y="2602"/>
                  </a:lnTo>
                  <a:cubicBezTo>
                    <a:pt x="563" y="3121"/>
                    <a:pt x="1140" y="3281"/>
                    <a:pt x="1636" y="3281"/>
                  </a:cubicBezTo>
                  <a:cubicBezTo>
                    <a:pt x="2427" y="3281"/>
                    <a:pt x="3013" y="2876"/>
                    <a:pt x="3013" y="2876"/>
                  </a:cubicBezTo>
                  <a:lnTo>
                    <a:pt x="3264" y="9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39" name="Google Shape;6539;p74"/>
            <p:cNvSpPr/>
            <p:nvPr/>
          </p:nvSpPr>
          <p:spPr>
            <a:xfrm>
              <a:off x="4841625" y="3424600"/>
              <a:ext cx="81625" cy="77625"/>
            </a:xfrm>
            <a:custGeom>
              <a:avLst/>
              <a:gdLst/>
              <a:ahLst/>
              <a:cxnLst/>
              <a:rect l="l" t="t" r="r" b="b"/>
              <a:pathLst>
                <a:path w="3265" h="3105" extrusionOk="0">
                  <a:moveTo>
                    <a:pt x="114" y="0"/>
                  </a:moveTo>
                  <a:lnTo>
                    <a:pt x="0" y="2602"/>
                  </a:lnTo>
                  <a:cubicBezTo>
                    <a:pt x="251" y="2830"/>
                    <a:pt x="502" y="2990"/>
                    <a:pt x="753" y="3104"/>
                  </a:cubicBezTo>
                  <a:cubicBezTo>
                    <a:pt x="595" y="2360"/>
                    <a:pt x="504" y="1460"/>
                    <a:pt x="1272" y="1460"/>
                  </a:cubicBezTo>
                  <a:cubicBezTo>
                    <a:pt x="1282" y="1460"/>
                    <a:pt x="1291" y="1461"/>
                    <a:pt x="1301" y="1461"/>
                  </a:cubicBezTo>
                  <a:cubicBezTo>
                    <a:pt x="1643" y="1461"/>
                    <a:pt x="2009" y="1529"/>
                    <a:pt x="2351" y="1552"/>
                  </a:cubicBezTo>
                  <a:cubicBezTo>
                    <a:pt x="2625" y="1575"/>
                    <a:pt x="2899" y="1598"/>
                    <a:pt x="3173" y="1643"/>
                  </a:cubicBezTo>
                  <a:lnTo>
                    <a:pt x="3264" y="959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0" name="Google Shape;6540;p74"/>
            <p:cNvSpPr/>
            <p:nvPr/>
          </p:nvSpPr>
          <p:spPr>
            <a:xfrm>
              <a:off x="4620775" y="3031825"/>
              <a:ext cx="525000" cy="416525"/>
            </a:xfrm>
            <a:custGeom>
              <a:avLst/>
              <a:gdLst/>
              <a:ahLst/>
              <a:cxnLst/>
              <a:rect l="l" t="t" r="r" b="b"/>
              <a:pathLst>
                <a:path w="21000" h="16661" extrusionOk="0">
                  <a:moveTo>
                    <a:pt x="10425" y="1"/>
                  </a:moveTo>
                  <a:cubicBezTo>
                    <a:pt x="7543" y="1"/>
                    <a:pt x="5844" y="1263"/>
                    <a:pt x="5844" y="1263"/>
                  </a:cubicBezTo>
                  <a:cubicBezTo>
                    <a:pt x="891" y="4572"/>
                    <a:pt x="3744" y="9822"/>
                    <a:pt x="3744" y="9822"/>
                  </a:cubicBezTo>
                  <a:cubicBezTo>
                    <a:pt x="3744" y="9822"/>
                    <a:pt x="3167" y="9294"/>
                    <a:pt x="2397" y="9294"/>
                  </a:cubicBezTo>
                  <a:cubicBezTo>
                    <a:pt x="1991" y="9294"/>
                    <a:pt x="1531" y="9441"/>
                    <a:pt x="1073" y="9891"/>
                  </a:cubicBezTo>
                  <a:cubicBezTo>
                    <a:pt x="1" y="10986"/>
                    <a:pt x="1393" y="13451"/>
                    <a:pt x="2945" y="14068"/>
                  </a:cubicBezTo>
                  <a:cubicBezTo>
                    <a:pt x="3320" y="14216"/>
                    <a:pt x="3640" y="14276"/>
                    <a:pt x="3912" y="14276"/>
                  </a:cubicBezTo>
                  <a:cubicBezTo>
                    <a:pt x="5066" y="14276"/>
                    <a:pt x="5365" y="13200"/>
                    <a:pt x="5365" y="13200"/>
                  </a:cubicBezTo>
                  <a:cubicBezTo>
                    <a:pt x="6208" y="14886"/>
                    <a:pt x="9239" y="16661"/>
                    <a:pt x="12566" y="16661"/>
                  </a:cubicBezTo>
                  <a:cubicBezTo>
                    <a:pt x="13022" y="16661"/>
                    <a:pt x="13484" y="16627"/>
                    <a:pt x="13947" y="16556"/>
                  </a:cubicBezTo>
                  <a:cubicBezTo>
                    <a:pt x="17576" y="16008"/>
                    <a:pt x="21000" y="12995"/>
                    <a:pt x="18170" y="8361"/>
                  </a:cubicBezTo>
                  <a:cubicBezTo>
                    <a:pt x="17850" y="5736"/>
                    <a:pt x="18055" y="1947"/>
                    <a:pt x="13878" y="578"/>
                  </a:cubicBezTo>
                  <a:cubicBezTo>
                    <a:pt x="12596" y="156"/>
                    <a:pt x="11437" y="1"/>
                    <a:pt x="10425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1" name="Google Shape;6541;p74"/>
            <p:cNvSpPr/>
            <p:nvPr/>
          </p:nvSpPr>
          <p:spPr>
            <a:xfrm>
              <a:off x="4761150" y="3086775"/>
              <a:ext cx="384625" cy="361550"/>
            </a:xfrm>
            <a:custGeom>
              <a:avLst/>
              <a:gdLst/>
              <a:ahLst/>
              <a:cxnLst/>
              <a:rect l="l" t="t" r="r" b="b"/>
              <a:pathLst>
                <a:path w="15385" h="14462" extrusionOk="0">
                  <a:moveTo>
                    <a:pt x="10820" y="0"/>
                  </a:moveTo>
                  <a:cubicBezTo>
                    <a:pt x="12075" y="1735"/>
                    <a:pt x="12052" y="4041"/>
                    <a:pt x="12258" y="5798"/>
                  </a:cubicBezTo>
                  <a:cubicBezTo>
                    <a:pt x="15111" y="10432"/>
                    <a:pt x="11664" y="13445"/>
                    <a:pt x="8058" y="13992"/>
                  </a:cubicBezTo>
                  <a:cubicBezTo>
                    <a:pt x="7598" y="14062"/>
                    <a:pt x="7140" y="14094"/>
                    <a:pt x="6687" y="14094"/>
                  </a:cubicBezTo>
                  <a:cubicBezTo>
                    <a:pt x="3854" y="14094"/>
                    <a:pt x="1240" y="12830"/>
                    <a:pt x="1" y="11413"/>
                  </a:cubicBezTo>
                  <a:lnTo>
                    <a:pt x="1" y="11413"/>
                  </a:lnTo>
                  <a:cubicBezTo>
                    <a:pt x="1074" y="12963"/>
                    <a:pt x="3895" y="14461"/>
                    <a:pt x="6957" y="14461"/>
                  </a:cubicBezTo>
                  <a:cubicBezTo>
                    <a:pt x="7411" y="14461"/>
                    <a:pt x="7871" y="14428"/>
                    <a:pt x="8332" y="14358"/>
                  </a:cubicBezTo>
                  <a:cubicBezTo>
                    <a:pt x="11961" y="13810"/>
                    <a:pt x="15385" y="10797"/>
                    <a:pt x="12555" y="6163"/>
                  </a:cubicBezTo>
                  <a:cubicBezTo>
                    <a:pt x="12326" y="4269"/>
                    <a:pt x="12372" y="1758"/>
                    <a:pt x="1082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2" name="Google Shape;6542;p74"/>
            <p:cNvSpPr/>
            <p:nvPr/>
          </p:nvSpPr>
          <p:spPr>
            <a:xfrm>
              <a:off x="4655025" y="3350400"/>
              <a:ext cx="99300" cy="38200"/>
            </a:xfrm>
            <a:custGeom>
              <a:avLst/>
              <a:gdLst/>
              <a:ahLst/>
              <a:cxnLst/>
              <a:rect l="l" t="t" r="r" b="b"/>
              <a:pathLst>
                <a:path w="3972" h="1528" extrusionOk="0">
                  <a:moveTo>
                    <a:pt x="0" y="1"/>
                  </a:moveTo>
                  <a:lnTo>
                    <a:pt x="0" y="1"/>
                  </a:lnTo>
                  <a:cubicBezTo>
                    <a:pt x="411" y="571"/>
                    <a:pt x="982" y="1074"/>
                    <a:pt x="1575" y="1325"/>
                  </a:cubicBezTo>
                  <a:cubicBezTo>
                    <a:pt x="1954" y="1469"/>
                    <a:pt x="2276" y="1528"/>
                    <a:pt x="2549" y="1528"/>
                  </a:cubicBezTo>
                  <a:cubicBezTo>
                    <a:pt x="3528" y="1528"/>
                    <a:pt x="3883" y="776"/>
                    <a:pt x="3972" y="526"/>
                  </a:cubicBezTo>
                  <a:cubicBezTo>
                    <a:pt x="3880" y="389"/>
                    <a:pt x="3789" y="252"/>
                    <a:pt x="3721" y="92"/>
                  </a:cubicBezTo>
                  <a:cubicBezTo>
                    <a:pt x="3721" y="92"/>
                    <a:pt x="3422" y="1168"/>
                    <a:pt x="2268" y="1168"/>
                  </a:cubicBezTo>
                  <a:cubicBezTo>
                    <a:pt x="1996" y="1168"/>
                    <a:pt x="1676" y="1108"/>
                    <a:pt x="1301" y="959"/>
                  </a:cubicBezTo>
                  <a:cubicBezTo>
                    <a:pt x="822" y="777"/>
                    <a:pt x="388" y="412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3" name="Google Shape;6543;p74"/>
            <p:cNvSpPr/>
            <p:nvPr/>
          </p:nvSpPr>
          <p:spPr>
            <a:xfrm>
              <a:off x="4659000" y="3288700"/>
              <a:ext cx="68500" cy="83175"/>
            </a:xfrm>
            <a:custGeom>
              <a:avLst/>
              <a:gdLst/>
              <a:ahLst/>
              <a:cxnLst/>
              <a:rect l="l" t="t" r="r" b="b"/>
              <a:pathLst>
                <a:path w="2740" h="3327" extrusionOk="0">
                  <a:moveTo>
                    <a:pt x="562" y="0"/>
                  </a:moveTo>
                  <a:cubicBezTo>
                    <a:pt x="25" y="0"/>
                    <a:pt x="47" y="962"/>
                    <a:pt x="47" y="962"/>
                  </a:cubicBezTo>
                  <a:cubicBezTo>
                    <a:pt x="1" y="1944"/>
                    <a:pt x="1393" y="3176"/>
                    <a:pt x="1987" y="3313"/>
                  </a:cubicBezTo>
                  <a:cubicBezTo>
                    <a:pt x="2034" y="3322"/>
                    <a:pt x="2079" y="3326"/>
                    <a:pt x="2121" y="3326"/>
                  </a:cubicBezTo>
                  <a:cubicBezTo>
                    <a:pt x="2623" y="3326"/>
                    <a:pt x="2740" y="2743"/>
                    <a:pt x="2740" y="2743"/>
                  </a:cubicBezTo>
                  <a:cubicBezTo>
                    <a:pt x="2740" y="2743"/>
                    <a:pt x="1987" y="2446"/>
                    <a:pt x="1827" y="1852"/>
                  </a:cubicBezTo>
                  <a:cubicBezTo>
                    <a:pt x="1705" y="1399"/>
                    <a:pt x="2103" y="1345"/>
                    <a:pt x="2297" y="1345"/>
                  </a:cubicBezTo>
                  <a:cubicBezTo>
                    <a:pt x="2357" y="1345"/>
                    <a:pt x="2398" y="1350"/>
                    <a:pt x="2398" y="1350"/>
                  </a:cubicBezTo>
                  <a:cubicBezTo>
                    <a:pt x="2398" y="1350"/>
                    <a:pt x="1188" y="72"/>
                    <a:pt x="617" y="4"/>
                  </a:cubicBezTo>
                  <a:cubicBezTo>
                    <a:pt x="598" y="1"/>
                    <a:pt x="580" y="0"/>
                    <a:pt x="5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4" name="Google Shape;6544;p74"/>
            <p:cNvSpPr/>
            <p:nvPr/>
          </p:nvSpPr>
          <p:spPr>
            <a:xfrm>
              <a:off x="4661300" y="3288775"/>
              <a:ext cx="71350" cy="83425"/>
            </a:xfrm>
            <a:custGeom>
              <a:avLst/>
              <a:gdLst/>
              <a:ahLst/>
              <a:cxnLst/>
              <a:rect l="l" t="t" r="r" b="b"/>
              <a:pathLst>
                <a:path w="2854" h="3337" extrusionOk="0">
                  <a:moveTo>
                    <a:pt x="525" y="1"/>
                  </a:moveTo>
                  <a:cubicBezTo>
                    <a:pt x="434" y="1"/>
                    <a:pt x="343" y="23"/>
                    <a:pt x="274" y="69"/>
                  </a:cubicBezTo>
                  <a:cubicBezTo>
                    <a:pt x="183" y="92"/>
                    <a:pt x="137" y="160"/>
                    <a:pt x="92" y="206"/>
                  </a:cubicBezTo>
                  <a:cubicBezTo>
                    <a:pt x="23" y="320"/>
                    <a:pt x="23" y="411"/>
                    <a:pt x="0" y="480"/>
                  </a:cubicBezTo>
                  <a:cubicBezTo>
                    <a:pt x="0" y="526"/>
                    <a:pt x="0" y="571"/>
                    <a:pt x="23" y="571"/>
                  </a:cubicBezTo>
                  <a:cubicBezTo>
                    <a:pt x="46" y="571"/>
                    <a:pt x="69" y="434"/>
                    <a:pt x="183" y="275"/>
                  </a:cubicBezTo>
                  <a:cubicBezTo>
                    <a:pt x="251" y="183"/>
                    <a:pt x="365" y="138"/>
                    <a:pt x="502" y="138"/>
                  </a:cubicBezTo>
                  <a:cubicBezTo>
                    <a:pt x="639" y="160"/>
                    <a:pt x="799" y="229"/>
                    <a:pt x="959" y="297"/>
                  </a:cubicBezTo>
                  <a:cubicBezTo>
                    <a:pt x="1256" y="457"/>
                    <a:pt x="1552" y="708"/>
                    <a:pt x="1803" y="936"/>
                  </a:cubicBezTo>
                  <a:cubicBezTo>
                    <a:pt x="1872" y="1005"/>
                    <a:pt x="1940" y="1073"/>
                    <a:pt x="1986" y="1119"/>
                  </a:cubicBezTo>
                  <a:cubicBezTo>
                    <a:pt x="2009" y="1165"/>
                    <a:pt x="2055" y="1210"/>
                    <a:pt x="2055" y="1210"/>
                  </a:cubicBezTo>
                  <a:lnTo>
                    <a:pt x="2077" y="1233"/>
                  </a:lnTo>
                  <a:cubicBezTo>
                    <a:pt x="2077" y="1233"/>
                    <a:pt x="2077" y="1243"/>
                    <a:pt x="2071" y="1243"/>
                  </a:cubicBezTo>
                  <a:cubicBezTo>
                    <a:pt x="2067" y="1243"/>
                    <a:pt x="2062" y="1241"/>
                    <a:pt x="2055" y="1233"/>
                  </a:cubicBezTo>
                  <a:lnTo>
                    <a:pt x="1986" y="1233"/>
                  </a:lnTo>
                  <a:cubicBezTo>
                    <a:pt x="1963" y="1233"/>
                    <a:pt x="1940" y="1256"/>
                    <a:pt x="1918" y="1256"/>
                  </a:cubicBezTo>
                  <a:cubicBezTo>
                    <a:pt x="1849" y="1279"/>
                    <a:pt x="1803" y="1302"/>
                    <a:pt x="1781" y="1325"/>
                  </a:cubicBezTo>
                  <a:cubicBezTo>
                    <a:pt x="1712" y="1370"/>
                    <a:pt x="1666" y="1416"/>
                    <a:pt x="1644" y="1439"/>
                  </a:cubicBezTo>
                  <a:cubicBezTo>
                    <a:pt x="1621" y="1484"/>
                    <a:pt x="1621" y="1507"/>
                    <a:pt x="1621" y="1507"/>
                  </a:cubicBezTo>
                  <a:cubicBezTo>
                    <a:pt x="1621" y="1507"/>
                    <a:pt x="1598" y="1507"/>
                    <a:pt x="1598" y="1553"/>
                  </a:cubicBezTo>
                  <a:cubicBezTo>
                    <a:pt x="1575" y="1598"/>
                    <a:pt x="1575" y="1644"/>
                    <a:pt x="1552" y="1713"/>
                  </a:cubicBezTo>
                  <a:cubicBezTo>
                    <a:pt x="1552" y="1849"/>
                    <a:pt x="1598" y="2032"/>
                    <a:pt x="1689" y="2192"/>
                  </a:cubicBezTo>
                  <a:cubicBezTo>
                    <a:pt x="1781" y="2374"/>
                    <a:pt x="1963" y="2557"/>
                    <a:pt x="2191" y="2694"/>
                  </a:cubicBezTo>
                  <a:cubicBezTo>
                    <a:pt x="2237" y="2717"/>
                    <a:pt x="2306" y="2740"/>
                    <a:pt x="2374" y="2762"/>
                  </a:cubicBezTo>
                  <a:cubicBezTo>
                    <a:pt x="2397" y="2785"/>
                    <a:pt x="2443" y="2808"/>
                    <a:pt x="2465" y="2808"/>
                  </a:cubicBezTo>
                  <a:lnTo>
                    <a:pt x="2511" y="2808"/>
                  </a:lnTo>
                  <a:cubicBezTo>
                    <a:pt x="2534" y="2808"/>
                    <a:pt x="2534" y="2831"/>
                    <a:pt x="2511" y="2854"/>
                  </a:cubicBezTo>
                  <a:cubicBezTo>
                    <a:pt x="2534" y="2854"/>
                    <a:pt x="2488" y="2899"/>
                    <a:pt x="2488" y="2945"/>
                  </a:cubicBezTo>
                  <a:cubicBezTo>
                    <a:pt x="2443" y="3036"/>
                    <a:pt x="2374" y="3082"/>
                    <a:pt x="2260" y="3105"/>
                  </a:cubicBezTo>
                  <a:cubicBezTo>
                    <a:pt x="2195" y="3121"/>
                    <a:pt x="2119" y="3137"/>
                    <a:pt x="2040" y="3137"/>
                  </a:cubicBezTo>
                  <a:cubicBezTo>
                    <a:pt x="2007" y="3137"/>
                    <a:pt x="1974" y="3134"/>
                    <a:pt x="1940" y="3128"/>
                  </a:cubicBezTo>
                  <a:cubicBezTo>
                    <a:pt x="1735" y="3082"/>
                    <a:pt x="1530" y="2991"/>
                    <a:pt x="1347" y="2922"/>
                  </a:cubicBezTo>
                  <a:cubicBezTo>
                    <a:pt x="1027" y="2740"/>
                    <a:pt x="845" y="2580"/>
                    <a:pt x="822" y="2580"/>
                  </a:cubicBezTo>
                  <a:cubicBezTo>
                    <a:pt x="799" y="2603"/>
                    <a:pt x="959" y="2808"/>
                    <a:pt x="1278" y="3014"/>
                  </a:cubicBezTo>
                  <a:cubicBezTo>
                    <a:pt x="1438" y="3128"/>
                    <a:pt x="1644" y="3242"/>
                    <a:pt x="1895" y="3310"/>
                  </a:cubicBezTo>
                  <a:cubicBezTo>
                    <a:pt x="1974" y="3323"/>
                    <a:pt x="2053" y="3337"/>
                    <a:pt x="2136" y="3337"/>
                  </a:cubicBezTo>
                  <a:cubicBezTo>
                    <a:pt x="2197" y="3337"/>
                    <a:pt x="2261" y="3330"/>
                    <a:pt x="2328" y="3310"/>
                  </a:cubicBezTo>
                  <a:cubicBezTo>
                    <a:pt x="2488" y="3287"/>
                    <a:pt x="2625" y="3173"/>
                    <a:pt x="2716" y="3059"/>
                  </a:cubicBezTo>
                  <a:cubicBezTo>
                    <a:pt x="2739" y="2991"/>
                    <a:pt x="2785" y="2945"/>
                    <a:pt x="2808" y="2831"/>
                  </a:cubicBezTo>
                  <a:lnTo>
                    <a:pt x="2831" y="2671"/>
                  </a:lnTo>
                  <a:cubicBezTo>
                    <a:pt x="2853" y="2671"/>
                    <a:pt x="2853" y="2648"/>
                    <a:pt x="2853" y="2648"/>
                  </a:cubicBezTo>
                  <a:lnTo>
                    <a:pt x="2808" y="2626"/>
                  </a:lnTo>
                  <a:lnTo>
                    <a:pt x="2739" y="2603"/>
                  </a:lnTo>
                  <a:lnTo>
                    <a:pt x="2579" y="2557"/>
                  </a:lnTo>
                  <a:cubicBezTo>
                    <a:pt x="2557" y="2557"/>
                    <a:pt x="2534" y="2534"/>
                    <a:pt x="2511" y="2534"/>
                  </a:cubicBezTo>
                  <a:cubicBezTo>
                    <a:pt x="2465" y="2511"/>
                    <a:pt x="2397" y="2489"/>
                    <a:pt x="2351" y="2466"/>
                  </a:cubicBezTo>
                  <a:cubicBezTo>
                    <a:pt x="2191" y="2352"/>
                    <a:pt x="2055" y="2192"/>
                    <a:pt x="1986" y="2055"/>
                  </a:cubicBezTo>
                  <a:cubicBezTo>
                    <a:pt x="1918" y="1918"/>
                    <a:pt x="1918" y="1804"/>
                    <a:pt x="1918" y="1735"/>
                  </a:cubicBezTo>
                  <a:cubicBezTo>
                    <a:pt x="1940" y="1690"/>
                    <a:pt x="1940" y="1667"/>
                    <a:pt x="1940" y="1644"/>
                  </a:cubicBezTo>
                  <a:cubicBezTo>
                    <a:pt x="1940" y="1644"/>
                    <a:pt x="1963" y="1621"/>
                    <a:pt x="1963" y="1621"/>
                  </a:cubicBezTo>
                  <a:cubicBezTo>
                    <a:pt x="1963" y="1621"/>
                    <a:pt x="1963" y="1598"/>
                    <a:pt x="1986" y="1576"/>
                  </a:cubicBezTo>
                  <a:cubicBezTo>
                    <a:pt x="2009" y="1576"/>
                    <a:pt x="2009" y="1576"/>
                    <a:pt x="2032" y="1553"/>
                  </a:cubicBezTo>
                  <a:lnTo>
                    <a:pt x="2237" y="1553"/>
                  </a:lnTo>
                  <a:cubicBezTo>
                    <a:pt x="2306" y="1576"/>
                    <a:pt x="2374" y="1598"/>
                    <a:pt x="2443" y="1621"/>
                  </a:cubicBezTo>
                  <a:cubicBezTo>
                    <a:pt x="2557" y="1667"/>
                    <a:pt x="2694" y="1713"/>
                    <a:pt x="2831" y="1758"/>
                  </a:cubicBezTo>
                  <a:cubicBezTo>
                    <a:pt x="2785" y="1690"/>
                    <a:pt x="2762" y="1644"/>
                    <a:pt x="2694" y="1530"/>
                  </a:cubicBezTo>
                  <a:cubicBezTo>
                    <a:pt x="2625" y="1439"/>
                    <a:pt x="2557" y="1325"/>
                    <a:pt x="2465" y="1210"/>
                  </a:cubicBezTo>
                  <a:cubicBezTo>
                    <a:pt x="2420" y="1165"/>
                    <a:pt x="2374" y="1096"/>
                    <a:pt x="2328" y="1051"/>
                  </a:cubicBezTo>
                  <a:cubicBezTo>
                    <a:pt x="2283" y="1005"/>
                    <a:pt x="2260" y="982"/>
                    <a:pt x="2214" y="936"/>
                  </a:cubicBezTo>
                  <a:cubicBezTo>
                    <a:pt x="2146" y="891"/>
                    <a:pt x="2077" y="822"/>
                    <a:pt x="2009" y="754"/>
                  </a:cubicBezTo>
                  <a:cubicBezTo>
                    <a:pt x="1735" y="526"/>
                    <a:pt x="1415" y="297"/>
                    <a:pt x="1050" y="138"/>
                  </a:cubicBezTo>
                  <a:cubicBezTo>
                    <a:pt x="890" y="69"/>
                    <a:pt x="708" y="1"/>
                    <a:pt x="5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5" name="Google Shape;6545;p74"/>
            <p:cNvSpPr/>
            <p:nvPr/>
          </p:nvSpPr>
          <p:spPr>
            <a:xfrm>
              <a:off x="4668150" y="3271100"/>
              <a:ext cx="18275" cy="8675"/>
            </a:xfrm>
            <a:custGeom>
              <a:avLst/>
              <a:gdLst/>
              <a:ahLst/>
              <a:cxnLst/>
              <a:rect l="l" t="t" r="r" b="b"/>
              <a:pathLst>
                <a:path w="731" h="347" extrusionOk="0">
                  <a:moveTo>
                    <a:pt x="411" y="0"/>
                  </a:moveTo>
                  <a:cubicBezTo>
                    <a:pt x="228" y="0"/>
                    <a:pt x="69" y="46"/>
                    <a:pt x="23" y="137"/>
                  </a:cubicBezTo>
                  <a:cubicBezTo>
                    <a:pt x="0" y="228"/>
                    <a:pt x="137" y="320"/>
                    <a:pt x="320" y="342"/>
                  </a:cubicBezTo>
                  <a:cubicBezTo>
                    <a:pt x="344" y="345"/>
                    <a:pt x="368" y="347"/>
                    <a:pt x="391" y="347"/>
                  </a:cubicBezTo>
                  <a:cubicBezTo>
                    <a:pt x="548" y="347"/>
                    <a:pt x="688" y="285"/>
                    <a:pt x="708" y="205"/>
                  </a:cubicBezTo>
                  <a:cubicBezTo>
                    <a:pt x="731" y="114"/>
                    <a:pt x="594" y="23"/>
                    <a:pt x="41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6" name="Google Shape;6546;p74"/>
            <p:cNvSpPr/>
            <p:nvPr/>
          </p:nvSpPr>
          <p:spPr>
            <a:xfrm>
              <a:off x="4834800" y="3174650"/>
              <a:ext cx="227100" cy="49725"/>
            </a:xfrm>
            <a:custGeom>
              <a:avLst/>
              <a:gdLst/>
              <a:ahLst/>
              <a:cxnLst/>
              <a:rect l="l" t="t" r="r" b="b"/>
              <a:pathLst>
                <a:path w="9084" h="1989" extrusionOk="0">
                  <a:moveTo>
                    <a:pt x="7928" y="623"/>
                  </a:moveTo>
                  <a:cubicBezTo>
                    <a:pt x="7932" y="623"/>
                    <a:pt x="7945" y="624"/>
                    <a:pt x="7967" y="627"/>
                  </a:cubicBezTo>
                  <a:lnTo>
                    <a:pt x="7967" y="627"/>
                  </a:lnTo>
                  <a:cubicBezTo>
                    <a:pt x="7969" y="631"/>
                    <a:pt x="7971" y="634"/>
                    <a:pt x="7975" y="637"/>
                  </a:cubicBezTo>
                  <a:lnTo>
                    <a:pt x="7975" y="637"/>
                  </a:lnTo>
                  <a:cubicBezTo>
                    <a:pt x="7938" y="627"/>
                    <a:pt x="7920" y="623"/>
                    <a:pt x="7928" y="623"/>
                  </a:cubicBezTo>
                  <a:close/>
                  <a:moveTo>
                    <a:pt x="8125" y="1"/>
                  </a:moveTo>
                  <a:cubicBezTo>
                    <a:pt x="7805" y="1"/>
                    <a:pt x="7600" y="160"/>
                    <a:pt x="7577" y="366"/>
                  </a:cubicBezTo>
                  <a:cubicBezTo>
                    <a:pt x="7556" y="494"/>
                    <a:pt x="7734" y="642"/>
                    <a:pt x="7925" y="642"/>
                  </a:cubicBezTo>
                  <a:cubicBezTo>
                    <a:pt x="7938" y="642"/>
                    <a:pt x="7952" y="641"/>
                    <a:pt x="7965" y="640"/>
                  </a:cubicBezTo>
                  <a:cubicBezTo>
                    <a:pt x="7971" y="640"/>
                    <a:pt x="7976" y="639"/>
                    <a:pt x="7980" y="639"/>
                  </a:cubicBezTo>
                  <a:lnTo>
                    <a:pt x="7980" y="639"/>
                  </a:lnTo>
                  <a:cubicBezTo>
                    <a:pt x="7983" y="639"/>
                    <a:pt x="7985" y="640"/>
                    <a:pt x="7988" y="640"/>
                  </a:cubicBezTo>
                  <a:cubicBezTo>
                    <a:pt x="7986" y="639"/>
                    <a:pt x="7984" y="639"/>
                    <a:pt x="7983" y="638"/>
                  </a:cubicBezTo>
                  <a:lnTo>
                    <a:pt x="7983" y="638"/>
                  </a:lnTo>
                  <a:cubicBezTo>
                    <a:pt x="7991" y="637"/>
                    <a:pt x="7996" y="634"/>
                    <a:pt x="7998" y="631"/>
                  </a:cubicBezTo>
                  <a:lnTo>
                    <a:pt x="7998" y="631"/>
                  </a:lnTo>
                  <a:cubicBezTo>
                    <a:pt x="8015" y="634"/>
                    <a:pt x="8034" y="636"/>
                    <a:pt x="8056" y="640"/>
                  </a:cubicBezTo>
                  <a:lnTo>
                    <a:pt x="8193" y="640"/>
                  </a:lnTo>
                  <a:cubicBezTo>
                    <a:pt x="8118" y="640"/>
                    <a:pt x="8142" y="640"/>
                    <a:pt x="8174" y="646"/>
                  </a:cubicBezTo>
                  <a:lnTo>
                    <a:pt x="8174" y="646"/>
                  </a:lnTo>
                  <a:cubicBezTo>
                    <a:pt x="8177" y="648"/>
                    <a:pt x="8190" y="654"/>
                    <a:pt x="8216" y="663"/>
                  </a:cubicBezTo>
                  <a:cubicBezTo>
                    <a:pt x="8204" y="656"/>
                    <a:pt x="8193" y="652"/>
                    <a:pt x="8185" y="649"/>
                  </a:cubicBezTo>
                  <a:lnTo>
                    <a:pt x="8185" y="649"/>
                  </a:lnTo>
                  <a:cubicBezTo>
                    <a:pt x="8198" y="652"/>
                    <a:pt x="8210" y="657"/>
                    <a:pt x="8216" y="663"/>
                  </a:cubicBezTo>
                  <a:cubicBezTo>
                    <a:pt x="8239" y="663"/>
                    <a:pt x="8285" y="685"/>
                    <a:pt x="8330" y="685"/>
                  </a:cubicBezTo>
                  <a:cubicBezTo>
                    <a:pt x="8424" y="712"/>
                    <a:pt x="8518" y="723"/>
                    <a:pt x="8607" y="723"/>
                  </a:cubicBezTo>
                  <a:cubicBezTo>
                    <a:pt x="8669" y="723"/>
                    <a:pt x="8730" y="718"/>
                    <a:pt x="8787" y="708"/>
                  </a:cubicBezTo>
                  <a:cubicBezTo>
                    <a:pt x="9038" y="640"/>
                    <a:pt x="9084" y="457"/>
                    <a:pt x="8992" y="297"/>
                  </a:cubicBezTo>
                  <a:cubicBezTo>
                    <a:pt x="8878" y="69"/>
                    <a:pt x="8444" y="1"/>
                    <a:pt x="8125" y="1"/>
                  </a:cubicBezTo>
                  <a:close/>
                  <a:moveTo>
                    <a:pt x="913" y="1772"/>
                  </a:moveTo>
                  <a:lnTo>
                    <a:pt x="913" y="1772"/>
                  </a:lnTo>
                  <a:cubicBezTo>
                    <a:pt x="904" y="1774"/>
                    <a:pt x="897" y="1777"/>
                    <a:pt x="889" y="1781"/>
                  </a:cubicBezTo>
                  <a:cubicBezTo>
                    <a:pt x="899" y="1777"/>
                    <a:pt x="906" y="1774"/>
                    <a:pt x="913" y="1772"/>
                  </a:cubicBezTo>
                  <a:close/>
                  <a:moveTo>
                    <a:pt x="1002" y="1106"/>
                  </a:moveTo>
                  <a:cubicBezTo>
                    <a:pt x="931" y="1106"/>
                    <a:pt x="855" y="1117"/>
                    <a:pt x="775" y="1142"/>
                  </a:cubicBezTo>
                  <a:cubicBezTo>
                    <a:pt x="478" y="1233"/>
                    <a:pt x="90" y="1416"/>
                    <a:pt x="22" y="1667"/>
                  </a:cubicBezTo>
                  <a:cubicBezTo>
                    <a:pt x="1" y="1838"/>
                    <a:pt x="79" y="1989"/>
                    <a:pt x="295" y="1989"/>
                  </a:cubicBezTo>
                  <a:cubicBezTo>
                    <a:pt x="310" y="1989"/>
                    <a:pt x="325" y="1988"/>
                    <a:pt x="341" y="1986"/>
                  </a:cubicBezTo>
                  <a:cubicBezTo>
                    <a:pt x="501" y="1986"/>
                    <a:pt x="661" y="1941"/>
                    <a:pt x="798" y="1849"/>
                  </a:cubicBezTo>
                  <a:cubicBezTo>
                    <a:pt x="821" y="1827"/>
                    <a:pt x="844" y="1804"/>
                    <a:pt x="889" y="1781"/>
                  </a:cubicBezTo>
                  <a:cubicBezTo>
                    <a:pt x="899" y="1776"/>
                    <a:pt x="907" y="1772"/>
                    <a:pt x="912" y="1770"/>
                  </a:cubicBezTo>
                  <a:lnTo>
                    <a:pt x="912" y="1770"/>
                  </a:lnTo>
                  <a:cubicBezTo>
                    <a:pt x="926" y="1765"/>
                    <a:pt x="938" y="1761"/>
                    <a:pt x="939" y="1761"/>
                  </a:cubicBezTo>
                  <a:cubicBezTo>
                    <a:pt x="940" y="1761"/>
                    <a:pt x="933" y="1764"/>
                    <a:pt x="913" y="1772"/>
                  </a:cubicBezTo>
                  <a:lnTo>
                    <a:pt x="913" y="1772"/>
                  </a:lnTo>
                  <a:cubicBezTo>
                    <a:pt x="956" y="1758"/>
                    <a:pt x="1011" y="1754"/>
                    <a:pt x="1049" y="1735"/>
                  </a:cubicBezTo>
                  <a:cubicBezTo>
                    <a:pt x="1081" y="1716"/>
                    <a:pt x="1106" y="1701"/>
                    <a:pt x="1123" y="1689"/>
                  </a:cubicBezTo>
                  <a:lnTo>
                    <a:pt x="1123" y="1689"/>
                  </a:lnTo>
                  <a:cubicBezTo>
                    <a:pt x="1326" y="1663"/>
                    <a:pt x="1482" y="1460"/>
                    <a:pt x="1414" y="1324"/>
                  </a:cubicBezTo>
                  <a:cubicBezTo>
                    <a:pt x="1347" y="1191"/>
                    <a:pt x="1195" y="1106"/>
                    <a:pt x="1002" y="1106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7" name="Google Shape;6547;p74"/>
            <p:cNvSpPr/>
            <p:nvPr/>
          </p:nvSpPr>
          <p:spPr>
            <a:xfrm>
              <a:off x="4834800" y="3174650"/>
              <a:ext cx="227100" cy="49725"/>
            </a:xfrm>
            <a:custGeom>
              <a:avLst/>
              <a:gdLst/>
              <a:ahLst/>
              <a:cxnLst/>
              <a:rect l="l" t="t" r="r" b="b"/>
              <a:pathLst>
                <a:path w="9084" h="1989" extrusionOk="0">
                  <a:moveTo>
                    <a:pt x="7928" y="623"/>
                  </a:moveTo>
                  <a:cubicBezTo>
                    <a:pt x="7932" y="623"/>
                    <a:pt x="7945" y="624"/>
                    <a:pt x="7967" y="627"/>
                  </a:cubicBezTo>
                  <a:lnTo>
                    <a:pt x="7967" y="627"/>
                  </a:lnTo>
                  <a:cubicBezTo>
                    <a:pt x="7969" y="631"/>
                    <a:pt x="7971" y="634"/>
                    <a:pt x="7975" y="637"/>
                  </a:cubicBezTo>
                  <a:lnTo>
                    <a:pt x="7975" y="637"/>
                  </a:lnTo>
                  <a:cubicBezTo>
                    <a:pt x="7938" y="627"/>
                    <a:pt x="7920" y="623"/>
                    <a:pt x="7928" y="623"/>
                  </a:cubicBezTo>
                  <a:close/>
                  <a:moveTo>
                    <a:pt x="8125" y="1"/>
                  </a:moveTo>
                  <a:cubicBezTo>
                    <a:pt x="7805" y="1"/>
                    <a:pt x="7600" y="160"/>
                    <a:pt x="7577" y="366"/>
                  </a:cubicBezTo>
                  <a:cubicBezTo>
                    <a:pt x="7556" y="494"/>
                    <a:pt x="7734" y="642"/>
                    <a:pt x="7925" y="642"/>
                  </a:cubicBezTo>
                  <a:cubicBezTo>
                    <a:pt x="7938" y="642"/>
                    <a:pt x="7952" y="641"/>
                    <a:pt x="7965" y="640"/>
                  </a:cubicBezTo>
                  <a:cubicBezTo>
                    <a:pt x="7971" y="640"/>
                    <a:pt x="7976" y="639"/>
                    <a:pt x="7980" y="639"/>
                  </a:cubicBezTo>
                  <a:lnTo>
                    <a:pt x="7980" y="639"/>
                  </a:lnTo>
                  <a:cubicBezTo>
                    <a:pt x="7983" y="639"/>
                    <a:pt x="7985" y="640"/>
                    <a:pt x="7988" y="640"/>
                  </a:cubicBezTo>
                  <a:cubicBezTo>
                    <a:pt x="7986" y="639"/>
                    <a:pt x="7984" y="639"/>
                    <a:pt x="7983" y="638"/>
                  </a:cubicBezTo>
                  <a:lnTo>
                    <a:pt x="7983" y="638"/>
                  </a:lnTo>
                  <a:cubicBezTo>
                    <a:pt x="7991" y="637"/>
                    <a:pt x="7996" y="634"/>
                    <a:pt x="7998" y="631"/>
                  </a:cubicBezTo>
                  <a:lnTo>
                    <a:pt x="7998" y="631"/>
                  </a:lnTo>
                  <a:cubicBezTo>
                    <a:pt x="8015" y="634"/>
                    <a:pt x="8034" y="636"/>
                    <a:pt x="8056" y="640"/>
                  </a:cubicBezTo>
                  <a:lnTo>
                    <a:pt x="8193" y="640"/>
                  </a:lnTo>
                  <a:cubicBezTo>
                    <a:pt x="8118" y="640"/>
                    <a:pt x="8142" y="640"/>
                    <a:pt x="8174" y="646"/>
                  </a:cubicBezTo>
                  <a:lnTo>
                    <a:pt x="8174" y="646"/>
                  </a:lnTo>
                  <a:cubicBezTo>
                    <a:pt x="8177" y="648"/>
                    <a:pt x="8190" y="654"/>
                    <a:pt x="8216" y="663"/>
                  </a:cubicBezTo>
                  <a:cubicBezTo>
                    <a:pt x="8204" y="656"/>
                    <a:pt x="8193" y="652"/>
                    <a:pt x="8185" y="649"/>
                  </a:cubicBezTo>
                  <a:lnTo>
                    <a:pt x="8185" y="649"/>
                  </a:lnTo>
                  <a:cubicBezTo>
                    <a:pt x="8198" y="652"/>
                    <a:pt x="8210" y="657"/>
                    <a:pt x="8216" y="663"/>
                  </a:cubicBezTo>
                  <a:cubicBezTo>
                    <a:pt x="8239" y="663"/>
                    <a:pt x="8285" y="685"/>
                    <a:pt x="8330" y="685"/>
                  </a:cubicBezTo>
                  <a:cubicBezTo>
                    <a:pt x="8424" y="712"/>
                    <a:pt x="8518" y="723"/>
                    <a:pt x="8607" y="723"/>
                  </a:cubicBezTo>
                  <a:cubicBezTo>
                    <a:pt x="8669" y="723"/>
                    <a:pt x="8730" y="718"/>
                    <a:pt x="8787" y="708"/>
                  </a:cubicBezTo>
                  <a:cubicBezTo>
                    <a:pt x="9038" y="640"/>
                    <a:pt x="9084" y="457"/>
                    <a:pt x="8992" y="297"/>
                  </a:cubicBezTo>
                  <a:cubicBezTo>
                    <a:pt x="8878" y="69"/>
                    <a:pt x="8444" y="1"/>
                    <a:pt x="8125" y="1"/>
                  </a:cubicBezTo>
                  <a:close/>
                  <a:moveTo>
                    <a:pt x="913" y="1772"/>
                  </a:moveTo>
                  <a:lnTo>
                    <a:pt x="913" y="1772"/>
                  </a:lnTo>
                  <a:cubicBezTo>
                    <a:pt x="904" y="1774"/>
                    <a:pt x="897" y="1777"/>
                    <a:pt x="889" y="1781"/>
                  </a:cubicBezTo>
                  <a:cubicBezTo>
                    <a:pt x="899" y="1777"/>
                    <a:pt x="906" y="1774"/>
                    <a:pt x="913" y="1772"/>
                  </a:cubicBezTo>
                  <a:close/>
                  <a:moveTo>
                    <a:pt x="1002" y="1106"/>
                  </a:moveTo>
                  <a:cubicBezTo>
                    <a:pt x="931" y="1106"/>
                    <a:pt x="855" y="1117"/>
                    <a:pt x="775" y="1142"/>
                  </a:cubicBezTo>
                  <a:cubicBezTo>
                    <a:pt x="478" y="1233"/>
                    <a:pt x="90" y="1416"/>
                    <a:pt x="22" y="1667"/>
                  </a:cubicBezTo>
                  <a:cubicBezTo>
                    <a:pt x="1" y="1838"/>
                    <a:pt x="79" y="1989"/>
                    <a:pt x="295" y="1989"/>
                  </a:cubicBezTo>
                  <a:cubicBezTo>
                    <a:pt x="310" y="1989"/>
                    <a:pt x="325" y="1988"/>
                    <a:pt x="341" y="1986"/>
                  </a:cubicBezTo>
                  <a:cubicBezTo>
                    <a:pt x="501" y="1986"/>
                    <a:pt x="661" y="1941"/>
                    <a:pt x="798" y="1849"/>
                  </a:cubicBezTo>
                  <a:cubicBezTo>
                    <a:pt x="821" y="1827"/>
                    <a:pt x="844" y="1804"/>
                    <a:pt x="889" y="1781"/>
                  </a:cubicBezTo>
                  <a:cubicBezTo>
                    <a:pt x="899" y="1776"/>
                    <a:pt x="907" y="1772"/>
                    <a:pt x="912" y="1770"/>
                  </a:cubicBezTo>
                  <a:lnTo>
                    <a:pt x="912" y="1770"/>
                  </a:lnTo>
                  <a:cubicBezTo>
                    <a:pt x="926" y="1765"/>
                    <a:pt x="938" y="1761"/>
                    <a:pt x="939" y="1761"/>
                  </a:cubicBezTo>
                  <a:cubicBezTo>
                    <a:pt x="940" y="1761"/>
                    <a:pt x="933" y="1764"/>
                    <a:pt x="913" y="1772"/>
                  </a:cubicBezTo>
                  <a:lnTo>
                    <a:pt x="913" y="1772"/>
                  </a:lnTo>
                  <a:cubicBezTo>
                    <a:pt x="956" y="1758"/>
                    <a:pt x="1011" y="1754"/>
                    <a:pt x="1049" y="1735"/>
                  </a:cubicBezTo>
                  <a:cubicBezTo>
                    <a:pt x="1081" y="1716"/>
                    <a:pt x="1106" y="1701"/>
                    <a:pt x="1123" y="1689"/>
                  </a:cubicBezTo>
                  <a:lnTo>
                    <a:pt x="1123" y="1689"/>
                  </a:lnTo>
                  <a:cubicBezTo>
                    <a:pt x="1326" y="1663"/>
                    <a:pt x="1482" y="1460"/>
                    <a:pt x="1414" y="1324"/>
                  </a:cubicBezTo>
                  <a:cubicBezTo>
                    <a:pt x="1347" y="1191"/>
                    <a:pt x="1195" y="1106"/>
                    <a:pt x="1002" y="1106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8" name="Google Shape;6548;p74"/>
            <p:cNvSpPr/>
            <p:nvPr/>
          </p:nvSpPr>
          <p:spPr>
            <a:xfrm>
              <a:off x="5032200" y="3182075"/>
              <a:ext cx="2300" cy="25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92" y="0"/>
                  </a:moveTo>
                  <a:lnTo>
                    <a:pt x="69" y="0"/>
                  </a:lnTo>
                  <a:cubicBezTo>
                    <a:pt x="1" y="0"/>
                    <a:pt x="23" y="0"/>
                    <a:pt x="92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9" name="Google Shape;6549;p74"/>
            <p:cNvSpPr/>
            <p:nvPr/>
          </p:nvSpPr>
          <p:spPr>
            <a:xfrm>
              <a:off x="4862150" y="3208325"/>
              <a:ext cx="1750" cy="600"/>
            </a:xfrm>
            <a:custGeom>
              <a:avLst/>
              <a:gdLst/>
              <a:ahLst/>
              <a:cxnLst/>
              <a:rect l="l" t="t" r="r" b="b"/>
              <a:pathLst>
                <a:path w="70" h="24" extrusionOk="0">
                  <a:moveTo>
                    <a:pt x="1" y="23"/>
                  </a:moveTo>
                  <a:cubicBezTo>
                    <a:pt x="1" y="23"/>
                    <a:pt x="1" y="23"/>
                    <a:pt x="1" y="23"/>
                  </a:cubicBezTo>
                  <a:cubicBezTo>
                    <a:pt x="69" y="0"/>
                    <a:pt x="69" y="0"/>
                    <a:pt x="1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0" name="Google Shape;6550;p74"/>
            <p:cNvSpPr/>
            <p:nvPr/>
          </p:nvSpPr>
          <p:spPr>
            <a:xfrm>
              <a:off x="4857025" y="3210600"/>
              <a:ext cx="600" cy="600"/>
            </a:xfrm>
            <a:custGeom>
              <a:avLst/>
              <a:gdLst/>
              <a:ahLst/>
              <a:cxnLst/>
              <a:rect l="l" t="t" r="r" b="b"/>
              <a:pathLst>
                <a:path w="24" h="24" extrusionOk="0">
                  <a:moveTo>
                    <a:pt x="23" y="1"/>
                  </a:moveTo>
                  <a:cubicBezTo>
                    <a:pt x="23" y="23"/>
                    <a:pt x="0" y="23"/>
                    <a:pt x="0" y="23"/>
                  </a:cubicBezTo>
                  <a:lnTo>
                    <a:pt x="23" y="23"/>
                  </a:lnTo>
                  <a:cubicBezTo>
                    <a:pt x="23" y="1"/>
                    <a:pt x="23" y="1"/>
                    <a:pt x="23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1" name="Google Shape;6551;p74"/>
            <p:cNvSpPr/>
            <p:nvPr/>
          </p:nvSpPr>
          <p:spPr>
            <a:xfrm>
              <a:off x="5039625" y="31826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2" name="Google Shape;6552;p74"/>
            <p:cNvSpPr/>
            <p:nvPr/>
          </p:nvSpPr>
          <p:spPr>
            <a:xfrm>
              <a:off x="4815925" y="3327000"/>
              <a:ext cx="85625" cy="58600"/>
            </a:xfrm>
            <a:custGeom>
              <a:avLst/>
              <a:gdLst/>
              <a:ahLst/>
              <a:cxnLst/>
              <a:rect l="l" t="t" r="r" b="b"/>
              <a:pathLst>
                <a:path w="3425" h="2344" extrusionOk="0">
                  <a:moveTo>
                    <a:pt x="1462" y="1"/>
                  </a:moveTo>
                  <a:cubicBezTo>
                    <a:pt x="731" y="24"/>
                    <a:pt x="1" y="320"/>
                    <a:pt x="138" y="960"/>
                  </a:cubicBezTo>
                  <a:cubicBezTo>
                    <a:pt x="265" y="1573"/>
                    <a:pt x="1078" y="2344"/>
                    <a:pt x="1778" y="2344"/>
                  </a:cubicBezTo>
                  <a:cubicBezTo>
                    <a:pt x="1833" y="2344"/>
                    <a:pt x="1888" y="2339"/>
                    <a:pt x="1941" y="2329"/>
                  </a:cubicBezTo>
                  <a:cubicBezTo>
                    <a:pt x="2671" y="2215"/>
                    <a:pt x="3425" y="1370"/>
                    <a:pt x="3288" y="709"/>
                  </a:cubicBezTo>
                  <a:cubicBezTo>
                    <a:pt x="3151" y="47"/>
                    <a:pt x="2215" y="1"/>
                    <a:pt x="1462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3" name="Google Shape;6553;p74"/>
            <p:cNvSpPr/>
            <p:nvPr/>
          </p:nvSpPr>
          <p:spPr>
            <a:xfrm>
              <a:off x="4819925" y="3338550"/>
              <a:ext cx="16000" cy="8350"/>
            </a:xfrm>
            <a:custGeom>
              <a:avLst/>
              <a:gdLst/>
              <a:ahLst/>
              <a:cxnLst/>
              <a:rect l="l" t="t" r="r" b="b"/>
              <a:pathLst>
                <a:path w="640" h="334" extrusionOk="0">
                  <a:moveTo>
                    <a:pt x="240" y="0"/>
                  </a:moveTo>
                  <a:cubicBezTo>
                    <a:pt x="130" y="0"/>
                    <a:pt x="40" y="43"/>
                    <a:pt x="23" y="110"/>
                  </a:cubicBezTo>
                  <a:cubicBezTo>
                    <a:pt x="1" y="201"/>
                    <a:pt x="92" y="292"/>
                    <a:pt x="252" y="315"/>
                  </a:cubicBezTo>
                  <a:cubicBezTo>
                    <a:pt x="303" y="328"/>
                    <a:pt x="352" y="333"/>
                    <a:pt x="397" y="333"/>
                  </a:cubicBezTo>
                  <a:cubicBezTo>
                    <a:pt x="513" y="333"/>
                    <a:pt x="600" y="296"/>
                    <a:pt x="617" y="247"/>
                  </a:cubicBezTo>
                  <a:cubicBezTo>
                    <a:pt x="640" y="155"/>
                    <a:pt x="548" y="64"/>
                    <a:pt x="366" y="18"/>
                  </a:cubicBezTo>
                  <a:cubicBezTo>
                    <a:pt x="323" y="6"/>
                    <a:pt x="280" y="0"/>
                    <a:pt x="24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4" name="Google Shape;6554;p74"/>
            <p:cNvSpPr/>
            <p:nvPr/>
          </p:nvSpPr>
          <p:spPr>
            <a:xfrm>
              <a:off x="5013950" y="3289025"/>
              <a:ext cx="81625" cy="64350"/>
            </a:xfrm>
            <a:custGeom>
              <a:avLst/>
              <a:gdLst/>
              <a:ahLst/>
              <a:cxnLst/>
              <a:rect l="l" t="t" r="r" b="b"/>
              <a:pathLst>
                <a:path w="3265" h="2574" extrusionOk="0">
                  <a:moveTo>
                    <a:pt x="2359" y="0"/>
                  </a:moveTo>
                  <a:cubicBezTo>
                    <a:pt x="2092" y="0"/>
                    <a:pt x="1789" y="83"/>
                    <a:pt x="1507" y="219"/>
                  </a:cubicBezTo>
                  <a:cubicBezTo>
                    <a:pt x="822" y="516"/>
                    <a:pt x="0" y="972"/>
                    <a:pt x="137" y="1611"/>
                  </a:cubicBezTo>
                  <a:cubicBezTo>
                    <a:pt x="271" y="2164"/>
                    <a:pt x="1010" y="2574"/>
                    <a:pt x="1675" y="2574"/>
                  </a:cubicBezTo>
                  <a:cubicBezTo>
                    <a:pt x="1806" y="2574"/>
                    <a:pt x="1934" y="2558"/>
                    <a:pt x="2055" y="2524"/>
                  </a:cubicBezTo>
                  <a:cubicBezTo>
                    <a:pt x="2785" y="2319"/>
                    <a:pt x="3264" y="1178"/>
                    <a:pt x="3105" y="516"/>
                  </a:cubicBezTo>
                  <a:cubicBezTo>
                    <a:pt x="3013" y="149"/>
                    <a:pt x="2719" y="0"/>
                    <a:pt x="2359" y="0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5" name="Google Shape;6555;p74"/>
            <p:cNvSpPr/>
            <p:nvPr/>
          </p:nvSpPr>
          <p:spPr>
            <a:xfrm>
              <a:off x="5072725" y="3292525"/>
              <a:ext cx="15425" cy="10925"/>
            </a:xfrm>
            <a:custGeom>
              <a:avLst/>
              <a:gdLst/>
              <a:ahLst/>
              <a:cxnLst/>
              <a:rect l="l" t="t" r="r" b="b"/>
              <a:pathLst>
                <a:path w="617" h="437" extrusionOk="0">
                  <a:moveTo>
                    <a:pt x="453" y="0"/>
                  </a:moveTo>
                  <a:cubicBezTo>
                    <a:pt x="376" y="0"/>
                    <a:pt x="274" y="41"/>
                    <a:pt x="183" y="102"/>
                  </a:cubicBezTo>
                  <a:cubicBezTo>
                    <a:pt x="69" y="216"/>
                    <a:pt x="0" y="353"/>
                    <a:pt x="69" y="398"/>
                  </a:cubicBezTo>
                  <a:cubicBezTo>
                    <a:pt x="94" y="424"/>
                    <a:pt x="133" y="437"/>
                    <a:pt x="178" y="437"/>
                  </a:cubicBezTo>
                  <a:cubicBezTo>
                    <a:pt x="254" y="437"/>
                    <a:pt x="348" y="401"/>
                    <a:pt x="434" y="330"/>
                  </a:cubicBezTo>
                  <a:cubicBezTo>
                    <a:pt x="548" y="239"/>
                    <a:pt x="617" y="102"/>
                    <a:pt x="548" y="33"/>
                  </a:cubicBezTo>
                  <a:cubicBezTo>
                    <a:pt x="525" y="10"/>
                    <a:pt x="492" y="0"/>
                    <a:pt x="4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6" name="Google Shape;6556;p74"/>
            <p:cNvSpPr/>
            <p:nvPr/>
          </p:nvSpPr>
          <p:spPr>
            <a:xfrm>
              <a:off x="4938625" y="3314450"/>
              <a:ext cx="67350" cy="37700"/>
            </a:xfrm>
            <a:custGeom>
              <a:avLst/>
              <a:gdLst/>
              <a:ahLst/>
              <a:cxnLst/>
              <a:rect l="l" t="t" r="r" b="b"/>
              <a:pathLst>
                <a:path w="2694" h="1508" extrusionOk="0">
                  <a:moveTo>
                    <a:pt x="2283" y="1"/>
                  </a:moveTo>
                  <a:cubicBezTo>
                    <a:pt x="2283" y="1"/>
                    <a:pt x="2146" y="298"/>
                    <a:pt x="1667" y="366"/>
                  </a:cubicBezTo>
                  <a:cubicBezTo>
                    <a:pt x="1619" y="372"/>
                    <a:pt x="1569" y="375"/>
                    <a:pt x="1517" y="375"/>
                  </a:cubicBezTo>
                  <a:cubicBezTo>
                    <a:pt x="1181" y="375"/>
                    <a:pt x="766" y="258"/>
                    <a:pt x="481" y="258"/>
                  </a:cubicBezTo>
                  <a:cubicBezTo>
                    <a:pt x="344" y="258"/>
                    <a:pt x="237" y="285"/>
                    <a:pt x="183" y="366"/>
                  </a:cubicBezTo>
                  <a:cubicBezTo>
                    <a:pt x="0" y="663"/>
                    <a:pt x="936" y="1507"/>
                    <a:pt x="1575" y="1507"/>
                  </a:cubicBezTo>
                  <a:cubicBezTo>
                    <a:pt x="2192" y="1507"/>
                    <a:pt x="2694" y="115"/>
                    <a:pt x="2283" y="1"/>
                  </a:cubicBezTo>
                  <a:close/>
                </a:path>
              </a:pathLst>
            </a:custGeom>
            <a:solidFill>
              <a:srgbClr val="FFC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7" name="Google Shape;6557;p74"/>
            <p:cNvSpPr/>
            <p:nvPr/>
          </p:nvSpPr>
          <p:spPr>
            <a:xfrm>
              <a:off x="4940325" y="3301825"/>
              <a:ext cx="61100" cy="33825"/>
            </a:xfrm>
            <a:custGeom>
              <a:avLst/>
              <a:gdLst/>
              <a:ahLst/>
              <a:cxnLst/>
              <a:rect l="l" t="t" r="r" b="b"/>
              <a:pathLst>
                <a:path w="2444" h="1353" extrusionOk="0">
                  <a:moveTo>
                    <a:pt x="343" y="506"/>
                  </a:moveTo>
                  <a:cubicBezTo>
                    <a:pt x="320" y="506"/>
                    <a:pt x="229" y="574"/>
                    <a:pt x="161" y="666"/>
                  </a:cubicBezTo>
                  <a:cubicBezTo>
                    <a:pt x="115" y="688"/>
                    <a:pt x="92" y="734"/>
                    <a:pt x="69" y="780"/>
                  </a:cubicBezTo>
                  <a:cubicBezTo>
                    <a:pt x="46" y="825"/>
                    <a:pt x="24" y="848"/>
                    <a:pt x="24" y="848"/>
                  </a:cubicBezTo>
                  <a:cubicBezTo>
                    <a:pt x="24" y="848"/>
                    <a:pt x="24" y="871"/>
                    <a:pt x="24" y="871"/>
                  </a:cubicBezTo>
                  <a:cubicBezTo>
                    <a:pt x="24" y="894"/>
                    <a:pt x="1" y="917"/>
                    <a:pt x="1" y="939"/>
                  </a:cubicBezTo>
                  <a:cubicBezTo>
                    <a:pt x="1" y="985"/>
                    <a:pt x="1" y="1054"/>
                    <a:pt x="46" y="1122"/>
                  </a:cubicBezTo>
                  <a:cubicBezTo>
                    <a:pt x="86" y="1221"/>
                    <a:pt x="178" y="1286"/>
                    <a:pt x="216" y="1286"/>
                  </a:cubicBezTo>
                  <a:cubicBezTo>
                    <a:pt x="222" y="1286"/>
                    <a:pt x="226" y="1285"/>
                    <a:pt x="229" y="1282"/>
                  </a:cubicBezTo>
                  <a:cubicBezTo>
                    <a:pt x="252" y="1259"/>
                    <a:pt x="183" y="1168"/>
                    <a:pt x="161" y="1076"/>
                  </a:cubicBezTo>
                  <a:cubicBezTo>
                    <a:pt x="161" y="1031"/>
                    <a:pt x="161" y="985"/>
                    <a:pt x="183" y="962"/>
                  </a:cubicBezTo>
                  <a:cubicBezTo>
                    <a:pt x="183" y="939"/>
                    <a:pt x="206" y="917"/>
                    <a:pt x="206" y="917"/>
                  </a:cubicBezTo>
                  <a:cubicBezTo>
                    <a:pt x="206" y="917"/>
                    <a:pt x="206" y="894"/>
                    <a:pt x="229" y="871"/>
                  </a:cubicBezTo>
                  <a:cubicBezTo>
                    <a:pt x="229" y="825"/>
                    <a:pt x="252" y="780"/>
                    <a:pt x="275" y="734"/>
                  </a:cubicBezTo>
                  <a:cubicBezTo>
                    <a:pt x="320" y="620"/>
                    <a:pt x="366" y="529"/>
                    <a:pt x="343" y="506"/>
                  </a:cubicBezTo>
                  <a:close/>
                  <a:moveTo>
                    <a:pt x="800" y="1008"/>
                  </a:moveTo>
                  <a:cubicBezTo>
                    <a:pt x="731" y="1008"/>
                    <a:pt x="663" y="1031"/>
                    <a:pt x="663" y="1054"/>
                  </a:cubicBezTo>
                  <a:cubicBezTo>
                    <a:pt x="663" y="1076"/>
                    <a:pt x="731" y="1099"/>
                    <a:pt x="777" y="1145"/>
                  </a:cubicBezTo>
                  <a:cubicBezTo>
                    <a:pt x="845" y="1168"/>
                    <a:pt x="891" y="1213"/>
                    <a:pt x="891" y="1213"/>
                  </a:cubicBezTo>
                  <a:cubicBezTo>
                    <a:pt x="891" y="1213"/>
                    <a:pt x="937" y="1213"/>
                    <a:pt x="982" y="1259"/>
                  </a:cubicBezTo>
                  <a:cubicBezTo>
                    <a:pt x="1028" y="1282"/>
                    <a:pt x="1074" y="1327"/>
                    <a:pt x="1119" y="1327"/>
                  </a:cubicBezTo>
                  <a:cubicBezTo>
                    <a:pt x="1142" y="1305"/>
                    <a:pt x="1119" y="1236"/>
                    <a:pt x="1096" y="1168"/>
                  </a:cubicBezTo>
                  <a:cubicBezTo>
                    <a:pt x="1051" y="1076"/>
                    <a:pt x="959" y="1031"/>
                    <a:pt x="959" y="1031"/>
                  </a:cubicBezTo>
                  <a:cubicBezTo>
                    <a:pt x="959" y="1031"/>
                    <a:pt x="891" y="1008"/>
                    <a:pt x="800" y="1008"/>
                  </a:cubicBezTo>
                  <a:close/>
                  <a:moveTo>
                    <a:pt x="1726" y="0"/>
                  </a:moveTo>
                  <a:cubicBezTo>
                    <a:pt x="1719" y="0"/>
                    <a:pt x="1715" y="1"/>
                    <a:pt x="1713" y="4"/>
                  </a:cubicBezTo>
                  <a:cubicBezTo>
                    <a:pt x="1690" y="26"/>
                    <a:pt x="1872" y="163"/>
                    <a:pt x="2032" y="300"/>
                  </a:cubicBezTo>
                  <a:cubicBezTo>
                    <a:pt x="2124" y="369"/>
                    <a:pt x="2192" y="460"/>
                    <a:pt x="2215" y="506"/>
                  </a:cubicBezTo>
                  <a:cubicBezTo>
                    <a:pt x="2238" y="551"/>
                    <a:pt x="2238" y="574"/>
                    <a:pt x="2238" y="597"/>
                  </a:cubicBezTo>
                  <a:cubicBezTo>
                    <a:pt x="2261" y="620"/>
                    <a:pt x="2261" y="620"/>
                    <a:pt x="2261" y="620"/>
                  </a:cubicBezTo>
                  <a:cubicBezTo>
                    <a:pt x="2238" y="620"/>
                    <a:pt x="2261" y="666"/>
                    <a:pt x="2261" y="734"/>
                  </a:cubicBezTo>
                  <a:cubicBezTo>
                    <a:pt x="2261" y="780"/>
                    <a:pt x="2215" y="894"/>
                    <a:pt x="2169" y="985"/>
                  </a:cubicBezTo>
                  <a:cubicBezTo>
                    <a:pt x="2055" y="1168"/>
                    <a:pt x="1918" y="1350"/>
                    <a:pt x="1941" y="1350"/>
                  </a:cubicBezTo>
                  <a:cubicBezTo>
                    <a:pt x="1943" y="1352"/>
                    <a:pt x="1945" y="1353"/>
                    <a:pt x="1948" y="1353"/>
                  </a:cubicBezTo>
                  <a:cubicBezTo>
                    <a:pt x="1990" y="1353"/>
                    <a:pt x="2156" y="1223"/>
                    <a:pt x="2283" y="1054"/>
                  </a:cubicBezTo>
                  <a:cubicBezTo>
                    <a:pt x="2352" y="962"/>
                    <a:pt x="2420" y="848"/>
                    <a:pt x="2443" y="757"/>
                  </a:cubicBezTo>
                  <a:cubicBezTo>
                    <a:pt x="2443" y="711"/>
                    <a:pt x="2443" y="666"/>
                    <a:pt x="2443" y="620"/>
                  </a:cubicBezTo>
                  <a:cubicBezTo>
                    <a:pt x="2443" y="597"/>
                    <a:pt x="2443" y="574"/>
                    <a:pt x="2443" y="574"/>
                  </a:cubicBezTo>
                  <a:cubicBezTo>
                    <a:pt x="2443" y="574"/>
                    <a:pt x="2443" y="551"/>
                    <a:pt x="2420" y="529"/>
                  </a:cubicBezTo>
                  <a:cubicBezTo>
                    <a:pt x="2420" y="506"/>
                    <a:pt x="2397" y="460"/>
                    <a:pt x="2375" y="437"/>
                  </a:cubicBezTo>
                  <a:cubicBezTo>
                    <a:pt x="2306" y="346"/>
                    <a:pt x="2215" y="255"/>
                    <a:pt x="2124" y="186"/>
                  </a:cubicBezTo>
                  <a:cubicBezTo>
                    <a:pt x="1960" y="84"/>
                    <a:pt x="1778" y="0"/>
                    <a:pt x="17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8" name="Google Shape;6558;p74"/>
            <p:cNvSpPr/>
            <p:nvPr/>
          </p:nvSpPr>
          <p:spPr>
            <a:xfrm>
              <a:off x="4962025" y="3313675"/>
              <a:ext cx="15425" cy="7850"/>
            </a:xfrm>
            <a:custGeom>
              <a:avLst/>
              <a:gdLst/>
              <a:ahLst/>
              <a:cxnLst/>
              <a:rect l="l" t="t" r="r" b="b"/>
              <a:pathLst>
                <a:path w="617" h="314" extrusionOk="0">
                  <a:moveTo>
                    <a:pt x="257" y="1"/>
                  </a:moveTo>
                  <a:cubicBezTo>
                    <a:pt x="146" y="1"/>
                    <a:pt x="58" y="31"/>
                    <a:pt x="23" y="100"/>
                  </a:cubicBezTo>
                  <a:cubicBezTo>
                    <a:pt x="0" y="169"/>
                    <a:pt x="91" y="260"/>
                    <a:pt x="251" y="306"/>
                  </a:cubicBezTo>
                  <a:cubicBezTo>
                    <a:pt x="289" y="311"/>
                    <a:pt x="325" y="314"/>
                    <a:pt x="360" y="314"/>
                  </a:cubicBezTo>
                  <a:cubicBezTo>
                    <a:pt x="471" y="314"/>
                    <a:pt x="559" y="284"/>
                    <a:pt x="594" y="214"/>
                  </a:cubicBezTo>
                  <a:cubicBezTo>
                    <a:pt x="616" y="146"/>
                    <a:pt x="525" y="55"/>
                    <a:pt x="365" y="9"/>
                  </a:cubicBezTo>
                  <a:cubicBezTo>
                    <a:pt x="328" y="4"/>
                    <a:pt x="291" y="1"/>
                    <a:pt x="25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9" name="Google Shape;6559;p74"/>
            <p:cNvSpPr/>
            <p:nvPr/>
          </p:nvSpPr>
          <p:spPr>
            <a:xfrm>
              <a:off x="5009375" y="3233275"/>
              <a:ext cx="53675" cy="54525"/>
            </a:xfrm>
            <a:custGeom>
              <a:avLst/>
              <a:gdLst/>
              <a:ahLst/>
              <a:cxnLst/>
              <a:rect l="l" t="t" r="r" b="b"/>
              <a:pathLst>
                <a:path w="2147" h="2181" extrusionOk="0">
                  <a:moveTo>
                    <a:pt x="1059" y="1"/>
                  </a:moveTo>
                  <a:cubicBezTo>
                    <a:pt x="988" y="1"/>
                    <a:pt x="916" y="10"/>
                    <a:pt x="845" y="29"/>
                  </a:cubicBezTo>
                  <a:cubicBezTo>
                    <a:pt x="320" y="166"/>
                    <a:pt x="1" y="760"/>
                    <a:pt x="138" y="1353"/>
                  </a:cubicBezTo>
                  <a:cubicBezTo>
                    <a:pt x="255" y="1843"/>
                    <a:pt x="658" y="2181"/>
                    <a:pt x="1101" y="2181"/>
                  </a:cubicBezTo>
                  <a:cubicBezTo>
                    <a:pt x="1175" y="2181"/>
                    <a:pt x="1250" y="2172"/>
                    <a:pt x="1325" y="2152"/>
                  </a:cubicBezTo>
                  <a:cubicBezTo>
                    <a:pt x="1827" y="2015"/>
                    <a:pt x="2146" y="1422"/>
                    <a:pt x="2009" y="851"/>
                  </a:cubicBezTo>
                  <a:cubicBezTo>
                    <a:pt x="1892" y="342"/>
                    <a:pt x="1488" y="1"/>
                    <a:pt x="105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0" name="Google Shape;6560;p74"/>
            <p:cNvSpPr/>
            <p:nvPr/>
          </p:nvSpPr>
          <p:spPr>
            <a:xfrm>
              <a:off x="4987125" y="3217975"/>
              <a:ext cx="95325" cy="90400"/>
            </a:xfrm>
            <a:custGeom>
              <a:avLst/>
              <a:gdLst/>
              <a:ahLst/>
              <a:cxnLst/>
              <a:rect l="l" t="t" r="r" b="b"/>
              <a:pathLst>
                <a:path w="3813" h="3616" extrusionOk="0">
                  <a:moveTo>
                    <a:pt x="2104" y="0"/>
                  </a:moveTo>
                  <a:cubicBezTo>
                    <a:pt x="1850" y="0"/>
                    <a:pt x="1591" y="51"/>
                    <a:pt x="1370" y="139"/>
                  </a:cubicBezTo>
                  <a:cubicBezTo>
                    <a:pt x="229" y="641"/>
                    <a:pt x="0" y="1920"/>
                    <a:pt x="252" y="2696"/>
                  </a:cubicBezTo>
                  <a:cubicBezTo>
                    <a:pt x="463" y="3331"/>
                    <a:pt x="966" y="3615"/>
                    <a:pt x="1540" y="3615"/>
                  </a:cubicBezTo>
                  <a:cubicBezTo>
                    <a:pt x="1832" y="3615"/>
                    <a:pt x="2143" y="3542"/>
                    <a:pt x="2443" y="3403"/>
                  </a:cubicBezTo>
                  <a:cubicBezTo>
                    <a:pt x="3401" y="2970"/>
                    <a:pt x="3812" y="1851"/>
                    <a:pt x="3516" y="1029"/>
                  </a:cubicBezTo>
                  <a:cubicBezTo>
                    <a:pt x="3356" y="596"/>
                    <a:pt x="3013" y="139"/>
                    <a:pt x="2511" y="48"/>
                  </a:cubicBezTo>
                  <a:cubicBezTo>
                    <a:pt x="2382" y="16"/>
                    <a:pt x="2244" y="0"/>
                    <a:pt x="21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1" name="Google Shape;6561;p74"/>
            <p:cNvSpPr/>
            <p:nvPr/>
          </p:nvSpPr>
          <p:spPr>
            <a:xfrm>
              <a:off x="4989400" y="3228150"/>
              <a:ext cx="88475" cy="81900"/>
            </a:xfrm>
            <a:custGeom>
              <a:avLst/>
              <a:gdLst/>
              <a:ahLst/>
              <a:cxnLst/>
              <a:rect l="l" t="t" r="r" b="b"/>
              <a:pathLst>
                <a:path w="3539" h="3276" extrusionOk="0">
                  <a:moveTo>
                    <a:pt x="1803" y="0"/>
                  </a:moveTo>
                  <a:cubicBezTo>
                    <a:pt x="1675" y="0"/>
                    <a:pt x="1545" y="17"/>
                    <a:pt x="1416" y="52"/>
                  </a:cubicBezTo>
                  <a:cubicBezTo>
                    <a:pt x="731" y="234"/>
                    <a:pt x="229" y="1033"/>
                    <a:pt x="115" y="1764"/>
                  </a:cubicBezTo>
                  <a:cubicBezTo>
                    <a:pt x="1" y="2312"/>
                    <a:pt x="320" y="2768"/>
                    <a:pt x="708" y="3042"/>
                  </a:cubicBezTo>
                  <a:cubicBezTo>
                    <a:pt x="981" y="3210"/>
                    <a:pt x="1245" y="3276"/>
                    <a:pt x="1516" y="3276"/>
                  </a:cubicBezTo>
                  <a:cubicBezTo>
                    <a:pt x="1721" y="3276"/>
                    <a:pt x="1929" y="3238"/>
                    <a:pt x="2146" y="3179"/>
                  </a:cubicBezTo>
                  <a:cubicBezTo>
                    <a:pt x="3014" y="2951"/>
                    <a:pt x="3539" y="2220"/>
                    <a:pt x="3333" y="1284"/>
                  </a:cubicBezTo>
                  <a:cubicBezTo>
                    <a:pt x="3159" y="511"/>
                    <a:pt x="2511" y="0"/>
                    <a:pt x="180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2" name="Google Shape;6562;p74"/>
            <p:cNvSpPr/>
            <p:nvPr/>
          </p:nvSpPr>
          <p:spPr>
            <a:xfrm>
              <a:off x="4993400" y="3232600"/>
              <a:ext cx="66225" cy="67875"/>
            </a:xfrm>
            <a:custGeom>
              <a:avLst/>
              <a:gdLst/>
              <a:ahLst/>
              <a:cxnLst/>
              <a:rect l="l" t="t" r="r" b="b"/>
              <a:pathLst>
                <a:path w="2649" h="2715" extrusionOk="0">
                  <a:moveTo>
                    <a:pt x="1365" y="0"/>
                  </a:moveTo>
                  <a:cubicBezTo>
                    <a:pt x="1314" y="0"/>
                    <a:pt x="1262" y="4"/>
                    <a:pt x="1210" y="11"/>
                  </a:cubicBezTo>
                  <a:cubicBezTo>
                    <a:pt x="526" y="79"/>
                    <a:pt x="1" y="764"/>
                    <a:pt x="69" y="1517"/>
                  </a:cubicBezTo>
                  <a:cubicBezTo>
                    <a:pt x="132" y="2194"/>
                    <a:pt x="666" y="2714"/>
                    <a:pt x="1289" y="2714"/>
                  </a:cubicBezTo>
                  <a:cubicBezTo>
                    <a:pt x="1338" y="2714"/>
                    <a:pt x="1388" y="2711"/>
                    <a:pt x="1439" y="2704"/>
                  </a:cubicBezTo>
                  <a:cubicBezTo>
                    <a:pt x="2146" y="2613"/>
                    <a:pt x="2648" y="1951"/>
                    <a:pt x="2580" y="1198"/>
                  </a:cubicBezTo>
                  <a:cubicBezTo>
                    <a:pt x="2517" y="502"/>
                    <a:pt x="1985" y="0"/>
                    <a:pt x="136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3" name="Google Shape;6563;p74"/>
            <p:cNvSpPr/>
            <p:nvPr/>
          </p:nvSpPr>
          <p:spPr>
            <a:xfrm>
              <a:off x="5005375" y="3244725"/>
              <a:ext cx="37125" cy="38500"/>
            </a:xfrm>
            <a:custGeom>
              <a:avLst/>
              <a:gdLst/>
              <a:ahLst/>
              <a:cxnLst/>
              <a:rect l="l" t="t" r="r" b="b"/>
              <a:pathLst>
                <a:path w="1485" h="1540" extrusionOk="0">
                  <a:moveTo>
                    <a:pt x="742" y="0"/>
                  </a:moveTo>
                  <a:cubicBezTo>
                    <a:pt x="716" y="0"/>
                    <a:pt x="689" y="2"/>
                    <a:pt x="663" y="5"/>
                  </a:cubicBezTo>
                  <a:cubicBezTo>
                    <a:pt x="275" y="51"/>
                    <a:pt x="1" y="439"/>
                    <a:pt x="24" y="850"/>
                  </a:cubicBezTo>
                  <a:cubicBezTo>
                    <a:pt x="66" y="1254"/>
                    <a:pt x="367" y="1539"/>
                    <a:pt x="721" y="1539"/>
                  </a:cubicBezTo>
                  <a:cubicBezTo>
                    <a:pt x="747" y="1539"/>
                    <a:pt x="773" y="1537"/>
                    <a:pt x="800" y="1534"/>
                  </a:cubicBezTo>
                  <a:cubicBezTo>
                    <a:pt x="1188" y="1489"/>
                    <a:pt x="1485" y="1101"/>
                    <a:pt x="1439" y="690"/>
                  </a:cubicBezTo>
                  <a:cubicBezTo>
                    <a:pt x="1418" y="286"/>
                    <a:pt x="1099" y="0"/>
                    <a:pt x="7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4" name="Google Shape;6564;p74"/>
            <p:cNvSpPr/>
            <p:nvPr/>
          </p:nvSpPr>
          <p:spPr>
            <a:xfrm>
              <a:off x="4998525" y="3240850"/>
              <a:ext cx="61100" cy="59600"/>
            </a:xfrm>
            <a:custGeom>
              <a:avLst/>
              <a:gdLst/>
              <a:ahLst/>
              <a:cxnLst/>
              <a:rect l="l" t="t" r="r" b="b"/>
              <a:pathLst>
                <a:path w="2444" h="2384" extrusionOk="0">
                  <a:moveTo>
                    <a:pt x="1964" y="0"/>
                  </a:moveTo>
                  <a:lnTo>
                    <a:pt x="1964" y="0"/>
                  </a:lnTo>
                  <a:cubicBezTo>
                    <a:pt x="2032" y="137"/>
                    <a:pt x="2078" y="297"/>
                    <a:pt x="2101" y="457"/>
                  </a:cubicBezTo>
                  <a:cubicBezTo>
                    <a:pt x="2169" y="1210"/>
                    <a:pt x="1644" y="1895"/>
                    <a:pt x="960" y="1963"/>
                  </a:cubicBezTo>
                  <a:cubicBezTo>
                    <a:pt x="907" y="1970"/>
                    <a:pt x="855" y="1973"/>
                    <a:pt x="803" y="1973"/>
                  </a:cubicBezTo>
                  <a:cubicBezTo>
                    <a:pt x="497" y="1973"/>
                    <a:pt x="216" y="1859"/>
                    <a:pt x="1" y="1644"/>
                  </a:cubicBezTo>
                  <a:lnTo>
                    <a:pt x="1" y="1644"/>
                  </a:lnTo>
                  <a:cubicBezTo>
                    <a:pt x="187" y="2098"/>
                    <a:pt x="615" y="2384"/>
                    <a:pt x="1084" y="2384"/>
                  </a:cubicBezTo>
                  <a:cubicBezTo>
                    <a:pt x="1133" y="2384"/>
                    <a:pt x="1183" y="2381"/>
                    <a:pt x="1234" y="2374"/>
                  </a:cubicBezTo>
                  <a:cubicBezTo>
                    <a:pt x="1941" y="2283"/>
                    <a:pt x="2443" y="1621"/>
                    <a:pt x="2375" y="868"/>
                  </a:cubicBezTo>
                  <a:cubicBezTo>
                    <a:pt x="2352" y="525"/>
                    <a:pt x="2192" y="206"/>
                    <a:pt x="19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5" name="Google Shape;6565;p74"/>
            <p:cNvSpPr/>
            <p:nvPr/>
          </p:nvSpPr>
          <p:spPr>
            <a:xfrm>
              <a:off x="5037350" y="3244125"/>
              <a:ext cx="27975" cy="28850"/>
            </a:xfrm>
            <a:custGeom>
              <a:avLst/>
              <a:gdLst/>
              <a:ahLst/>
              <a:cxnLst/>
              <a:rect l="l" t="t" r="r" b="b"/>
              <a:pathLst>
                <a:path w="1119" h="1154" extrusionOk="0">
                  <a:moveTo>
                    <a:pt x="595" y="0"/>
                  </a:moveTo>
                  <a:cubicBezTo>
                    <a:pt x="572" y="0"/>
                    <a:pt x="549" y="2"/>
                    <a:pt x="525" y="6"/>
                  </a:cubicBezTo>
                  <a:cubicBezTo>
                    <a:pt x="228" y="52"/>
                    <a:pt x="0" y="326"/>
                    <a:pt x="23" y="645"/>
                  </a:cubicBezTo>
                  <a:cubicBezTo>
                    <a:pt x="65" y="938"/>
                    <a:pt x="278" y="1153"/>
                    <a:pt x="541" y="1153"/>
                  </a:cubicBezTo>
                  <a:cubicBezTo>
                    <a:pt x="566" y="1153"/>
                    <a:pt x="591" y="1151"/>
                    <a:pt x="616" y="1148"/>
                  </a:cubicBezTo>
                  <a:cubicBezTo>
                    <a:pt x="913" y="1125"/>
                    <a:pt x="1119" y="828"/>
                    <a:pt x="1096" y="508"/>
                  </a:cubicBezTo>
                  <a:cubicBezTo>
                    <a:pt x="1075" y="216"/>
                    <a:pt x="844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6" name="Google Shape;6566;p74"/>
            <p:cNvSpPr/>
            <p:nvPr/>
          </p:nvSpPr>
          <p:spPr>
            <a:xfrm>
              <a:off x="4808525" y="3242625"/>
              <a:ext cx="104450" cy="90925"/>
            </a:xfrm>
            <a:custGeom>
              <a:avLst/>
              <a:gdLst/>
              <a:ahLst/>
              <a:cxnLst/>
              <a:rect l="l" t="t" r="r" b="b"/>
              <a:pathLst>
                <a:path w="4178" h="3637" extrusionOk="0">
                  <a:moveTo>
                    <a:pt x="1905" y="1"/>
                  </a:moveTo>
                  <a:cubicBezTo>
                    <a:pt x="1026" y="1"/>
                    <a:pt x="126" y="555"/>
                    <a:pt x="23" y="1481"/>
                  </a:cubicBezTo>
                  <a:cubicBezTo>
                    <a:pt x="0" y="1824"/>
                    <a:pt x="46" y="2143"/>
                    <a:pt x="160" y="2417"/>
                  </a:cubicBezTo>
                  <a:cubicBezTo>
                    <a:pt x="479" y="3056"/>
                    <a:pt x="1119" y="3490"/>
                    <a:pt x="1826" y="3604"/>
                  </a:cubicBezTo>
                  <a:cubicBezTo>
                    <a:pt x="1973" y="3626"/>
                    <a:pt x="2120" y="3636"/>
                    <a:pt x="2263" y="3636"/>
                  </a:cubicBezTo>
                  <a:cubicBezTo>
                    <a:pt x="3187" y="3636"/>
                    <a:pt x="3987" y="3189"/>
                    <a:pt x="4086" y="2280"/>
                  </a:cubicBezTo>
                  <a:cubicBezTo>
                    <a:pt x="4177" y="1436"/>
                    <a:pt x="3607" y="226"/>
                    <a:pt x="2191" y="21"/>
                  </a:cubicBezTo>
                  <a:cubicBezTo>
                    <a:pt x="2097" y="7"/>
                    <a:pt x="2001" y="1"/>
                    <a:pt x="19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7" name="Google Shape;6567;p74"/>
            <p:cNvSpPr/>
            <p:nvPr/>
          </p:nvSpPr>
          <p:spPr>
            <a:xfrm>
              <a:off x="4815925" y="3251675"/>
              <a:ext cx="99325" cy="83925"/>
            </a:xfrm>
            <a:custGeom>
              <a:avLst/>
              <a:gdLst/>
              <a:ahLst/>
              <a:cxnLst/>
              <a:rect l="l" t="t" r="r" b="b"/>
              <a:pathLst>
                <a:path w="3973" h="3357" extrusionOk="0">
                  <a:moveTo>
                    <a:pt x="1827" y="1"/>
                  </a:moveTo>
                  <a:cubicBezTo>
                    <a:pt x="823" y="1"/>
                    <a:pt x="1" y="800"/>
                    <a:pt x="1" y="1781"/>
                  </a:cubicBezTo>
                  <a:cubicBezTo>
                    <a:pt x="1" y="2763"/>
                    <a:pt x="777" y="3356"/>
                    <a:pt x="1781" y="3356"/>
                  </a:cubicBezTo>
                  <a:cubicBezTo>
                    <a:pt x="2375" y="3356"/>
                    <a:pt x="2923" y="3265"/>
                    <a:pt x="3356" y="2831"/>
                  </a:cubicBezTo>
                  <a:cubicBezTo>
                    <a:pt x="3744" y="2466"/>
                    <a:pt x="3972" y="1918"/>
                    <a:pt x="3721" y="1393"/>
                  </a:cubicBezTo>
                  <a:cubicBezTo>
                    <a:pt x="3379" y="686"/>
                    <a:pt x="2626" y="1"/>
                    <a:pt x="1827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8" name="Google Shape;6568;p74"/>
            <p:cNvSpPr/>
            <p:nvPr/>
          </p:nvSpPr>
          <p:spPr>
            <a:xfrm>
              <a:off x="4817075" y="3253725"/>
              <a:ext cx="73075" cy="70700"/>
            </a:xfrm>
            <a:custGeom>
              <a:avLst/>
              <a:gdLst/>
              <a:ahLst/>
              <a:cxnLst/>
              <a:rect l="l" t="t" r="r" b="b"/>
              <a:pathLst>
                <a:path w="2923" h="2828" extrusionOk="0">
                  <a:moveTo>
                    <a:pt x="1493" y="0"/>
                  </a:moveTo>
                  <a:cubicBezTo>
                    <a:pt x="1437" y="0"/>
                    <a:pt x="1381" y="4"/>
                    <a:pt x="1324" y="10"/>
                  </a:cubicBezTo>
                  <a:cubicBezTo>
                    <a:pt x="571" y="102"/>
                    <a:pt x="1" y="786"/>
                    <a:pt x="69" y="1562"/>
                  </a:cubicBezTo>
                  <a:cubicBezTo>
                    <a:pt x="154" y="2284"/>
                    <a:pt x="732" y="2827"/>
                    <a:pt x="1436" y="2827"/>
                  </a:cubicBezTo>
                  <a:cubicBezTo>
                    <a:pt x="1489" y="2827"/>
                    <a:pt x="1543" y="2824"/>
                    <a:pt x="1598" y="2818"/>
                  </a:cubicBezTo>
                  <a:cubicBezTo>
                    <a:pt x="2352" y="2727"/>
                    <a:pt x="2922" y="2019"/>
                    <a:pt x="2854" y="1243"/>
                  </a:cubicBezTo>
                  <a:cubicBezTo>
                    <a:pt x="2790" y="524"/>
                    <a:pt x="2197" y="0"/>
                    <a:pt x="14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9" name="Google Shape;6569;p74"/>
            <p:cNvSpPr/>
            <p:nvPr/>
          </p:nvSpPr>
          <p:spPr>
            <a:xfrm>
              <a:off x="4822775" y="3262525"/>
              <a:ext cx="67375" cy="61900"/>
            </a:xfrm>
            <a:custGeom>
              <a:avLst/>
              <a:gdLst/>
              <a:ahLst/>
              <a:cxnLst/>
              <a:rect l="l" t="t" r="r" b="b"/>
              <a:pathLst>
                <a:path w="2695" h="2476" extrusionOk="0">
                  <a:moveTo>
                    <a:pt x="2169" y="1"/>
                  </a:moveTo>
                  <a:lnTo>
                    <a:pt x="2169" y="1"/>
                  </a:lnTo>
                  <a:cubicBezTo>
                    <a:pt x="2238" y="138"/>
                    <a:pt x="2283" y="297"/>
                    <a:pt x="2306" y="480"/>
                  </a:cubicBezTo>
                  <a:cubicBezTo>
                    <a:pt x="2375" y="1256"/>
                    <a:pt x="1804" y="1964"/>
                    <a:pt x="1051" y="2032"/>
                  </a:cubicBezTo>
                  <a:cubicBezTo>
                    <a:pt x="980" y="2044"/>
                    <a:pt x="910" y="2050"/>
                    <a:pt x="841" y="2050"/>
                  </a:cubicBezTo>
                  <a:cubicBezTo>
                    <a:pt x="516" y="2050"/>
                    <a:pt x="227" y="1920"/>
                    <a:pt x="1" y="1713"/>
                  </a:cubicBezTo>
                  <a:lnTo>
                    <a:pt x="1" y="1713"/>
                  </a:lnTo>
                  <a:cubicBezTo>
                    <a:pt x="208" y="2169"/>
                    <a:pt x="680" y="2475"/>
                    <a:pt x="1211" y="2475"/>
                  </a:cubicBezTo>
                  <a:cubicBezTo>
                    <a:pt x="1263" y="2475"/>
                    <a:pt x="1317" y="2472"/>
                    <a:pt x="1370" y="2466"/>
                  </a:cubicBezTo>
                  <a:cubicBezTo>
                    <a:pt x="2124" y="2375"/>
                    <a:pt x="2694" y="1667"/>
                    <a:pt x="2626" y="891"/>
                  </a:cubicBezTo>
                  <a:cubicBezTo>
                    <a:pt x="2580" y="526"/>
                    <a:pt x="2420" y="206"/>
                    <a:pt x="2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0" name="Google Shape;6570;p74"/>
            <p:cNvSpPr/>
            <p:nvPr/>
          </p:nvSpPr>
          <p:spPr>
            <a:xfrm>
              <a:off x="4865575" y="3265825"/>
              <a:ext cx="30850" cy="29950"/>
            </a:xfrm>
            <a:custGeom>
              <a:avLst/>
              <a:gdLst/>
              <a:ahLst/>
              <a:cxnLst/>
              <a:rect l="l" t="t" r="r" b="b"/>
              <a:pathLst>
                <a:path w="1234" h="1198" extrusionOk="0">
                  <a:moveTo>
                    <a:pt x="646" y="0"/>
                  </a:moveTo>
                  <a:cubicBezTo>
                    <a:pt x="622" y="0"/>
                    <a:pt x="597" y="2"/>
                    <a:pt x="571" y="6"/>
                  </a:cubicBezTo>
                  <a:cubicBezTo>
                    <a:pt x="229" y="51"/>
                    <a:pt x="1" y="348"/>
                    <a:pt x="24" y="668"/>
                  </a:cubicBezTo>
                  <a:cubicBezTo>
                    <a:pt x="66" y="962"/>
                    <a:pt x="301" y="1198"/>
                    <a:pt x="588" y="1198"/>
                  </a:cubicBezTo>
                  <a:cubicBezTo>
                    <a:pt x="612" y="1198"/>
                    <a:pt x="637" y="1196"/>
                    <a:pt x="663" y="1193"/>
                  </a:cubicBezTo>
                  <a:cubicBezTo>
                    <a:pt x="1005" y="1147"/>
                    <a:pt x="1233" y="850"/>
                    <a:pt x="1210" y="531"/>
                  </a:cubicBezTo>
                  <a:cubicBezTo>
                    <a:pt x="1168" y="236"/>
                    <a:pt x="933" y="0"/>
                    <a:pt x="64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1" name="Google Shape;6571;p74"/>
            <p:cNvSpPr/>
            <p:nvPr/>
          </p:nvSpPr>
          <p:spPr>
            <a:xfrm>
              <a:off x="4923900" y="3346150"/>
              <a:ext cx="93500" cy="50800"/>
            </a:xfrm>
            <a:custGeom>
              <a:avLst/>
              <a:gdLst/>
              <a:ahLst/>
              <a:cxnLst/>
              <a:rect l="l" t="t" r="r" b="b"/>
              <a:pathLst>
                <a:path w="3740" h="2032" extrusionOk="0">
                  <a:moveTo>
                    <a:pt x="3311" y="0"/>
                  </a:moveTo>
                  <a:cubicBezTo>
                    <a:pt x="3098" y="0"/>
                    <a:pt x="2849" y="194"/>
                    <a:pt x="2689" y="353"/>
                  </a:cubicBezTo>
                  <a:cubicBezTo>
                    <a:pt x="2499" y="565"/>
                    <a:pt x="2270" y="815"/>
                    <a:pt x="1947" y="815"/>
                  </a:cubicBezTo>
                  <a:cubicBezTo>
                    <a:pt x="1921" y="815"/>
                    <a:pt x="1895" y="813"/>
                    <a:pt x="1868" y="810"/>
                  </a:cubicBezTo>
                  <a:cubicBezTo>
                    <a:pt x="1480" y="764"/>
                    <a:pt x="1251" y="285"/>
                    <a:pt x="909" y="125"/>
                  </a:cubicBezTo>
                  <a:cubicBezTo>
                    <a:pt x="821" y="83"/>
                    <a:pt x="731" y="64"/>
                    <a:pt x="644" y="64"/>
                  </a:cubicBezTo>
                  <a:cubicBezTo>
                    <a:pt x="301" y="64"/>
                    <a:pt x="0" y="359"/>
                    <a:pt x="19" y="741"/>
                  </a:cubicBezTo>
                  <a:cubicBezTo>
                    <a:pt x="74" y="1586"/>
                    <a:pt x="881" y="2031"/>
                    <a:pt x="1729" y="2031"/>
                  </a:cubicBezTo>
                  <a:cubicBezTo>
                    <a:pt x="1936" y="2031"/>
                    <a:pt x="2146" y="2005"/>
                    <a:pt x="2347" y="1951"/>
                  </a:cubicBezTo>
                  <a:cubicBezTo>
                    <a:pt x="2826" y="1837"/>
                    <a:pt x="3328" y="1449"/>
                    <a:pt x="3557" y="1038"/>
                  </a:cubicBezTo>
                  <a:cubicBezTo>
                    <a:pt x="3671" y="810"/>
                    <a:pt x="3739" y="445"/>
                    <a:pt x="3602" y="216"/>
                  </a:cubicBezTo>
                  <a:cubicBezTo>
                    <a:pt x="3602" y="171"/>
                    <a:pt x="3579" y="148"/>
                    <a:pt x="3557" y="125"/>
                  </a:cubicBezTo>
                  <a:cubicBezTo>
                    <a:pt x="3488" y="36"/>
                    <a:pt x="3403" y="0"/>
                    <a:pt x="331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2" name="Google Shape;6572;p74"/>
            <p:cNvSpPr/>
            <p:nvPr/>
          </p:nvSpPr>
          <p:spPr>
            <a:xfrm>
              <a:off x="4929500" y="3376075"/>
              <a:ext cx="59350" cy="20800"/>
            </a:xfrm>
            <a:custGeom>
              <a:avLst/>
              <a:gdLst/>
              <a:ahLst/>
              <a:cxnLst/>
              <a:rect l="l" t="t" r="r" b="b"/>
              <a:pathLst>
                <a:path w="2374" h="832" extrusionOk="0">
                  <a:moveTo>
                    <a:pt x="867" y="1"/>
                  </a:moveTo>
                  <a:cubicBezTo>
                    <a:pt x="548" y="1"/>
                    <a:pt x="251" y="69"/>
                    <a:pt x="0" y="161"/>
                  </a:cubicBezTo>
                  <a:cubicBezTo>
                    <a:pt x="308" y="605"/>
                    <a:pt x="896" y="832"/>
                    <a:pt x="1508" y="832"/>
                  </a:cubicBezTo>
                  <a:cubicBezTo>
                    <a:pt x="1713" y="832"/>
                    <a:pt x="1922" y="806"/>
                    <a:pt x="2123" y="754"/>
                  </a:cubicBezTo>
                  <a:cubicBezTo>
                    <a:pt x="2214" y="754"/>
                    <a:pt x="2283" y="708"/>
                    <a:pt x="2374" y="686"/>
                  </a:cubicBezTo>
                  <a:cubicBezTo>
                    <a:pt x="2146" y="275"/>
                    <a:pt x="1552" y="1"/>
                    <a:pt x="8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3" name="Google Shape;6573;p74"/>
            <p:cNvSpPr/>
            <p:nvPr/>
          </p:nvSpPr>
          <p:spPr>
            <a:xfrm>
              <a:off x="4964300" y="3397775"/>
              <a:ext cx="30850" cy="12575"/>
            </a:xfrm>
            <a:custGeom>
              <a:avLst/>
              <a:gdLst/>
              <a:ahLst/>
              <a:cxnLst/>
              <a:rect l="l" t="t" r="r" b="b"/>
              <a:pathLst>
                <a:path w="1234" h="503" extrusionOk="0">
                  <a:moveTo>
                    <a:pt x="1233" y="0"/>
                  </a:moveTo>
                  <a:cubicBezTo>
                    <a:pt x="1210" y="0"/>
                    <a:pt x="1096" y="114"/>
                    <a:pt x="959" y="206"/>
                  </a:cubicBezTo>
                  <a:cubicBezTo>
                    <a:pt x="891" y="251"/>
                    <a:pt x="822" y="297"/>
                    <a:pt x="754" y="297"/>
                  </a:cubicBezTo>
                  <a:cubicBezTo>
                    <a:pt x="685" y="320"/>
                    <a:pt x="662" y="343"/>
                    <a:pt x="662" y="343"/>
                  </a:cubicBezTo>
                  <a:cubicBezTo>
                    <a:pt x="662" y="343"/>
                    <a:pt x="617" y="365"/>
                    <a:pt x="548" y="365"/>
                  </a:cubicBezTo>
                  <a:cubicBezTo>
                    <a:pt x="503" y="388"/>
                    <a:pt x="411" y="411"/>
                    <a:pt x="343" y="411"/>
                  </a:cubicBezTo>
                  <a:cubicBezTo>
                    <a:pt x="316" y="414"/>
                    <a:pt x="290" y="416"/>
                    <a:pt x="265" y="416"/>
                  </a:cubicBezTo>
                  <a:cubicBezTo>
                    <a:pt x="142" y="416"/>
                    <a:pt x="41" y="384"/>
                    <a:pt x="10" y="384"/>
                  </a:cubicBezTo>
                  <a:cubicBezTo>
                    <a:pt x="4" y="384"/>
                    <a:pt x="0" y="385"/>
                    <a:pt x="0" y="388"/>
                  </a:cubicBezTo>
                  <a:cubicBezTo>
                    <a:pt x="0" y="388"/>
                    <a:pt x="160" y="480"/>
                    <a:pt x="343" y="502"/>
                  </a:cubicBezTo>
                  <a:cubicBezTo>
                    <a:pt x="434" y="502"/>
                    <a:pt x="525" y="502"/>
                    <a:pt x="571" y="480"/>
                  </a:cubicBezTo>
                  <a:cubicBezTo>
                    <a:pt x="640" y="457"/>
                    <a:pt x="685" y="457"/>
                    <a:pt x="685" y="457"/>
                  </a:cubicBezTo>
                  <a:cubicBezTo>
                    <a:pt x="685" y="457"/>
                    <a:pt x="731" y="434"/>
                    <a:pt x="799" y="411"/>
                  </a:cubicBezTo>
                  <a:cubicBezTo>
                    <a:pt x="868" y="388"/>
                    <a:pt x="936" y="320"/>
                    <a:pt x="1005" y="274"/>
                  </a:cubicBezTo>
                  <a:cubicBezTo>
                    <a:pt x="1142" y="160"/>
                    <a:pt x="1233" y="0"/>
                    <a:pt x="123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4" name="Google Shape;6574;p74"/>
            <p:cNvSpPr/>
            <p:nvPr/>
          </p:nvSpPr>
          <p:spPr>
            <a:xfrm>
              <a:off x="4643025" y="3031825"/>
              <a:ext cx="411450" cy="279725"/>
            </a:xfrm>
            <a:custGeom>
              <a:avLst/>
              <a:gdLst/>
              <a:ahLst/>
              <a:cxnLst/>
              <a:rect l="l" t="t" r="r" b="b"/>
              <a:pathLst>
                <a:path w="16458" h="11189" extrusionOk="0">
                  <a:moveTo>
                    <a:pt x="9535" y="1"/>
                  </a:moveTo>
                  <a:cubicBezTo>
                    <a:pt x="6653" y="1"/>
                    <a:pt x="4954" y="1263"/>
                    <a:pt x="4954" y="1263"/>
                  </a:cubicBezTo>
                  <a:cubicBezTo>
                    <a:pt x="1" y="4572"/>
                    <a:pt x="2854" y="9822"/>
                    <a:pt x="2854" y="9822"/>
                  </a:cubicBezTo>
                  <a:cubicBezTo>
                    <a:pt x="2854" y="9822"/>
                    <a:pt x="2512" y="9503"/>
                    <a:pt x="2009" y="9366"/>
                  </a:cubicBezTo>
                  <a:lnTo>
                    <a:pt x="2009" y="9366"/>
                  </a:lnTo>
                  <a:cubicBezTo>
                    <a:pt x="2397" y="9936"/>
                    <a:pt x="2945" y="10530"/>
                    <a:pt x="3699" y="11078"/>
                  </a:cubicBezTo>
                  <a:cubicBezTo>
                    <a:pt x="3699" y="11078"/>
                    <a:pt x="4046" y="11189"/>
                    <a:pt x="4338" y="11189"/>
                  </a:cubicBezTo>
                  <a:cubicBezTo>
                    <a:pt x="4576" y="11189"/>
                    <a:pt x="4777" y="11115"/>
                    <a:pt x="4726" y="10849"/>
                  </a:cubicBezTo>
                  <a:cubicBezTo>
                    <a:pt x="4612" y="10233"/>
                    <a:pt x="3995" y="8795"/>
                    <a:pt x="3995" y="8795"/>
                  </a:cubicBezTo>
                  <a:cubicBezTo>
                    <a:pt x="3995" y="8795"/>
                    <a:pt x="5273" y="7882"/>
                    <a:pt x="4840" y="4686"/>
                  </a:cubicBezTo>
                  <a:lnTo>
                    <a:pt x="4840" y="4686"/>
                  </a:lnTo>
                  <a:cubicBezTo>
                    <a:pt x="4840" y="4686"/>
                    <a:pt x="4909" y="4704"/>
                    <a:pt x="5024" y="4704"/>
                  </a:cubicBezTo>
                  <a:cubicBezTo>
                    <a:pt x="5433" y="4704"/>
                    <a:pt x="6426" y="4482"/>
                    <a:pt x="7031" y="2472"/>
                  </a:cubicBezTo>
                  <a:cubicBezTo>
                    <a:pt x="7031" y="2472"/>
                    <a:pt x="8826" y="4061"/>
                    <a:pt x="10513" y="4061"/>
                  </a:cubicBezTo>
                  <a:cubicBezTo>
                    <a:pt x="10600" y="4061"/>
                    <a:pt x="10688" y="4056"/>
                    <a:pt x="10774" y="4047"/>
                  </a:cubicBezTo>
                  <a:cubicBezTo>
                    <a:pt x="12509" y="3865"/>
                    <a:pt x="12167" y="2929"/>
                    <a:pt x="12167" y="2929"/>
                  </a:cubicBezTo>
                  <a:lnTo>
                    <a:pt x="12167" y="2929"/>
                  </a:lnTo>
                  <a:cubicBezTo>
                    <a:pt x="12167" y="2929"/>
                    <a:pt x="14151" y="3763"/>
                    <a:pt x="15711" y="3763"/>
                  </a:cubicBezTo>
                  <a:cubicBezTo>
                    <a:pt x="15976" y="3763"/>
                    <a:pt x="16229" y="3739"/>
                    <a:pt x="16458" y="3682"/>
                  </a:cubicBezTo>
                  <a:cubicBezTo>
                    <a:pt x="15910" y="2358"/>
                    <a:pt x="14929" y="1217"/>
                    <a:pt x="12988" y="578"/>
                  </a:cubicBezTo>
                  <a:cubicBezTo>
                    <a:pt x="11706" y="156"/>
                    <a:pt x="10547" y="1"/>
                    <a:pt x="95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5" name="Google Shape;6575;p74"/>
            <p:cNvSpPr/>
            <p:nvPr/>
          </p:nvSpPr>
          <p:spPr>
            <a:xfrm>
              <a:off x="4619625" y="2957550"/>
              <a:ext cx="498200" cy="343150"/>
            </a:xfrm>
            <a:custGeom>
              <a:avLst/>
              <a:gdLst/>
              <a:ahLst/>
              <a:cxnLst/>
              <a:rect l="l" t="t" r="r" b="b"/>
              <a:pathLst>
                <a:path w="19928" h="13726" extrusionOk="0">
                  <a:moveTo>
                    <a:pt x="12489" y="1"/>
                  </a:moveTo>
                  <a:cubicBezTo>
                    <a:pt x="12273" y="1"/>
                    <a:pt x="12044" y="11"/>
                    <a:pt x="11802" y="34"/>
                  </a:cubicBezTo>
                  <a:cubicBezTo>
                    <a:pt x="8378" y="376"/>
                    <a:pt x="6483" y="1266"/>
                    <a:pt x="6483" y="1266"/>
                  </a:cubicBezTo>
                  <a:cubicBezTo>
                    <a:pt x="6483" y="1266"/>
                    <a:pt x="6689" y="513"/>
                    <a:pt x="5867" y="467"/>
                  </a:cubicBezTo>
                  <a:cubicBezTo>
                    <a:pt x="5855" y="467"/>
                    <a:pt x="5842" y="466"/>
                    <a:pt x="5829" y="466"/>
                  </a:cubicBezTo>
                  <a:cubicBezTo>
                    <a:pt x="4977" y="466"/>
                    <a:pt x="2783" y="1920"/>
                    <a:pt x="2603" y="4325"/>
                  </a:cubicBezTo>
                  <a:cubicBezTo>
                    <a:pt x="2603" y="4325"/>
                    <a:pt x="69" y="5466"/>
                    <a:pt x="47" y="6767"/>
                  </a:cubicBezTo>
                  <a:cubicBezTo>
                    <a:pt x="1" y="8068"/>
                    <a:pt x="1485" y="8160"/>
                    <a:pt x="1485" y="8160"/>
                  </a:cubicBezTo>
                  <a:cubicBezTo>
                    <a:pt x="1485" y="8319"/>
                    <a:pt x="1234" y="11309"/>
                    <a:pt x="4338" y="13615"/>
                  </a:cubicBezTo>
                  <a:cubicBezTo>
                    <a:pt x="4338" y="13615"/>
                    <a:pt x="4685" y="13726"/>
                    <a:pt x="4977" y="13726"/>
                  </a:cubicBezTo>
                  <a:cubicBezTo>
                    <a:pt x="5215" y="13726"/>
                    <a:pt x="5416" y="13653"/>
                    <a:pt x="5365" y="13387"/>
                  </a:cubicBezTo>
                  <a:cubicBezTo>
                    <a:pt x="5251" y="12770"/>
                    <a:pt x="4635" y="11309"/>
                    <a:pt x="4635" y="11309"/>
                  </a:cubicBezTo>
                  <a:cubicBezTo>
                    <a:pt x="4635" y="11309"/>
                    <a:pt x="5913" y="10419"/>
                    <a:pt x="5479" y="7224"/>
                  </a:cubicBezTo>
                  <a:lnTo>
                    <a:pt x="5479" y="7224"/>
                  </a:lnTo>
                  <a:cubicBezTo>
                    <a:pt x="5479" y="7224"/>
                    <a:pt x="5549" y="7242"/>
                    <a:pt x="5667" y="7242"/>
                  </a:cubicBezTo>
                  <a:cubicBezTo>
                    <a:pt x="6082" y="7242"/>
                    <a:pt x="7088" y="7020"/>
                    <a:pt x="7693" y="5010"/>
                  </a:cubicBezTo>
                  <a:cubicBezTo>
                    <a:pt x="7693" y="5010"/>
                    <a:pt x="9488" y="6598"/>
                    <a:pt x="11155" y="6598"/>
                  </a:cubicBezTo>
                  <a:cubicBezTo>
                    <a:pt x="11242" y="6598"/>
                    <a:pt x="11328" y="6594"/>
                    <a:pt x="11414" y="6585"/>
                  </a:cubicBezTo>
                  <a:cubicBezTo>
                    <a:pt x="13148" y="6379"/>
                    <a:pt x="12806" y="5466"/>
                    <a:pt x="12806" y="5466"/>
                  </a:cubicBezTo>
                  <a:lnTo>
                    <a:pt x="12806" y="5466"/>
                  </a:lnTo>
                  <a:cubicBezTo>
                    <a:pt x="12806" y="5466"/>
                    <a:pt x="14785" y="6307"/>
                    <a:pt x="16346" y="6307"/>
                  </a:cubicBezTo>
                  <a:cubicBezTo>
                    <a:pt x="16621" y="6307"/>
                    <a:pt x="16884" y="6281"/>
                    <a:pt x="17120" y="6219"/>
                  </a:cubicBezTo>
                  <a:cubicBezTo>
                    <a:pt x="17120" y="6219"/>
                    <a:pt x="18010" y="8091"/>
                    <a:pt x="18170" y="10921"/>
                  </a:cubicBezTo>
                  <a:lnTo>
                    <a:pt x="18535" y="11857"/>
                  </a:lnTo>
                  <a:cubicBezTo>
                    <a:pt x="18535" y="11857"/>
                    <a:pt x="19266" y="10374"/>
                    <a:pt x="18375" y="9415"/>
                  </a:cubicBezTo>
                  <a:cubicBezTo>
                    <a:pt x="18375" y="9415"/>
                    <a:pt x="19539" y="8068"/>
                    <a:pt x="18421" y="5603"/>
                  </a:cubicBezTo>
                  <a:cubicBezTo>
                    <a:pt x="18421" y="5603"/>
                    <a:pt x="19927" y="4759"/>
                    <a:pt x="19425" y="3663"/>
                  </a:cubicBezTo>
                  <a:cubicBezTo>
                    <a:pt x="19121" y="3041"/>
                    <a:pt x="18685" y="2910"/>
                    <a:pt x="18374" y="2910"/>
                  </a:cubicBezTo>
                  <a:cubicBezTo>
                    <a:pt x="18148" y="2910"/>
                    <a:pt x="17987" y="2978"/>
                    <a:pt x="17987" y="2978"/>
                  </a:cubicBezTo>
                  <a:cubicBezTo>
                    <a:pt x="17987" y="2978"/>
                    <a:pt x="17919" y="1403"/>
                    <a:pt x="17371" y="1312"/>
                  </a:cubicBezTo>
                  <a:cubicBezTo>
                    <a:pt x="17332" y="1306"/>
                    <a:pt x="17291" y="1302"/>
                    <a:pt x="17250" y="1302"/>
                  </a:cubicBezTo>
                  <a:cubicBezTo>
                    <a:pt x="16710" y="1302"/>
                    <a:pt x="16002" y="1814"/>
                    <a:pt x="16002" y="1814"/>
                  </a:cubicBezTo>
                  <a:cubicBezTo>
                    <a:pt x="16002" y="1814"/>
                    <a:pt x="15331" y="1"/>
                    <a:pt x="124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6" name="Google Shape;6576;p74"/>
            <p:cNvSpPr/>
            <p:nvPr/>
          </p:nvSpPr>
          <p:spPr>
            <a:xfrm>
              <a:off x="4619625" y="3030850"/>
              <a:ext cx="498200" cy="269850"/>
            </a:xfrm>
            <a:custGeom>
              <a:avLst/>
              <a:gdLst/>
              <a:ahLst/>
              <a:cxnLst/>
              <a:rect l="l" t="t" r="r" b="b"/>
              <a:pathLst>
                <a:path w="19928" h="10794" extrusionOk="0">
                  <a:moveTo>
                    <a:pt x="18467" y="1"/>
                  </a:moveTo>
                  <a:cubicBezTo>
                    <a:pt x="18558" y="297"/>
                    <a:pt x="18467" y="845"/>
                    <a:pt x="17120" y="1347"/>
                  </a:cubicBezTo>
                  <a:cubicBezTo>
                    <a:pt x="16649" y="1523"/>
                    <a:pt x="16106" y="1591"/>
                    <a:pt x="15547" y="1591"/>
                  </a:cubicBezTo>
                  <a:cubicBezTo>
                    <a:pt x="13639" y="1591"/>
                    <a:pt x="11551" y="800"/>
                    <a:pt x="11551" y="800"/>
                  </a:cubicBezTo>
                  <a:lnTo>
                    <a:pt x="11551" y="800"/>
                  </a:lnTo>
                  <a:cubicBezTo>
                    <a:pt x="11551" y="800"/>
                    <a:pt x="12418" y="1895"/>
                    <a:pt x="11185" y="2215"/>
                  </a:cubicBezTo>
                  <a:cubicBezTo>
                    <a:pt x="11077" y="2244"/>
                    <a:pt x="10959" y="2258"/>
                    <a:pt x="10836" y="2258"/>
                  </a:cubicBezTo>
                  <a:cubicBezTo>
                    <a:pt x="9540" y="2258"/>
                    <a:pt x="7579" y="754"/>
                    <a:pt x="7579" y="754"/>
                  </a:cubicBezTo>
                  <a:cubicBezTo>
                    <a:pt x="7579" y="754"/>
                    <a:pt x="6871" y="2717"/>
                    <a:pt x="5182" y="3379"/>
                  </a:cubicBezTo>
                  <a:cubicBezTo>
                    <a:pt x="4819" y="3516"/>
                    <a:pt x="4538" y="3570"/>
                    <a:pt x="4323" y="3570"/>
                  </a:cubicBezTo>
                  <a:cubicBezTo>
                    <a:pt x="3537" y="3570"/>
                    <a:pt x="3607" y="2854"/>
                    <a:pt x="3607" y="2854"/>
                  </a:cubicBezTo>
                  <a:lnTo>
                    <a:pt x="3607" y="2854"/>
                  </a:lnTo>
                  <a:cubicBezTo>
                    <a:pt x="3426" y="3139"/>
                    <a:pt x="3260" y="3228"/>
                    <a:pt x="3125" y="3228"/>
                  </a:cubicBezTo>
                  <a:cubicBezTo>
                    <a:pt x="2904" y="3228"/>
                    <a:pt x="2763" y="2991"/>
                    <a:pt x="2763" y="2991"/>
                  </a:cubicBezTo>
                  <a:cubicBezTo>
                    <a:pt x="2763" y="2991"/>
                    <a:pt x="2288" y="3884"/>
                    <a:pt x="1216" y="3884"/>
                  </a:cubicBezTo>
                  <a:cubicBezTo>
                    <a:pt x="1113" y="3884"/>
                    <a:pt x="1005" y="3876"/>
                    <a:pt x="891" y="3858"/>
                  </a:cubicBezTo>
                  <a:cubicBezTo>
                    <a:pt x="526" y="3790"/>
                    <a:pt x="321" y="3539"/>
                    <a:pt x="252" y="3196"/>
                  </a:cubicBezTo>
                  <a:cubicBezTo>
                    <a:pt x="115" y="3402"/>
                    <a:pt x="47" y="3607"/>
                    <a:pt x="47" y="3835"/>
                  </a:cubicBezTo>
                  <a:cubicBezTo>
                    <a:pt x="1" y="5136"/>
                    <a:pt x="1485" y="5228"/>
                    <a:pt x="1485" y="5228"/>
                  </a:cubicBezTo>
                  <a:cubicBezTo>
                    <a:pt x="1485" y="5387"/>
                    <a:pt x="1234" y="8377"/>
                    <a:pt x="4338" y="10683"/>
                  </a:cubicBezTo>
                  <a:cubicBezTo>
                    <a:pt x="4338" y="10683"/>
                    <a:pt x="4685" y="10794"/>
                    <a:pt x="4977" y="10794"/>
                  </a:cubicBezTo>
                  <a:cubicBezTo>
                    <a:pt x="5215" y="10794"/>
                    <a:pt x="5416" y="10721"/>
                    <a:pt x="5365" y="10455"/>
                  </a:cubicBezTo>
                  <a:cubicBezTo>
                    <a:pt x="5251" y="9838"/>
                    <a:pt x="4635" y="8377"/>
                    <a:pt x="4635" y="8377"/>
                  </a:cubicBezTo>
                  <a:cubicBezTo>
                    <a:pt x="4635" y="8377"/>
                    <a:pt x="5913" y="7487"/>
                    <a:pt x="5479" y="4292"/>
                  </a:cubicBezTo>
                  <a:lnTo>
                    <a:pt x="5479" y="4292"/>
                  </a:lnTo>
                  <a:cubicBezTo>
                    <a:pt x="5479" y="4292"/>
                    <a:pt x="5549" y="4310"/>
                    <a:pt x="5667" y="4310"/>
                  </a:cubicBezTo>
                  <a:cubicBezTo>
                    <a:pt x="6082" y="4310"/>
                    <a:pt x="7088" y="4088"/>
                    <a:pt x="7693" y="2078"/>
                  </a:cubicBezTo>
                  <a:cubicBezTo>
                    <a:pt x="7693" y="2078"/>
                    <a:pt x="9488" y="3666"/>
                    <a:pt x="11155" y="3666"/>
                  </a:cubicBezTo>
                  <a:cubicBezTo>
                    <a:pt x="11242" y="3666"/>
                    <a:pt x="11328" y="3662"/>
                    <a:pt x="11414" y="3653"/>
                  </a:cubicBezTo>
                  <a:cubicBezTo>
                    <a:pt x="13148" y="3447"/>
                    <a:pt x="12806" y="2534"/>
                    <a:pt x="12806" y="2534"/>
                  </a:cubicBezTo>
                  <a:lnTo>
                    <a:pt x="12806" y="2534"/>
                  </a:lnTo>
                  <a:cubicBezTo>
                    <a:pt x="12806" y="2534"/>
                    <a:pt x="14785" y="3375"/>
                    <a:pt x="16346" y="3375"/>
                  </a:cubicBezTo>
                  <a:cubicBezTo>
                    <a:pt x="16621" y="3375"/>
                    <a:pt x="16884" y="3349"/>
                    <a:pt x="17120" y="3287"/>
                  </a:cubicBezTo>
                  <a:cubicBezTo>
                    <a:pt x="17120" y="3287"/>
                    <a:pt x="18010" y="5159"/>
                    <a:pt x="18170" y="7989"/>
                  </a:cubicBezTo>
                  <a:lnTo>
                    <a:pt x="18535" y="8925"/>
                  </a:lnTo>
                  <a:cubicBezTo>
                    <a:pt x="18535" y="8925"/>
                    <a:pt x="19266" y="7442"/>
                    <a:pt x="18375" y="6483"/>
                  </a:cubicBezTo>
                  <a:cubicBezTo>
                    <a:pt x="18375" y="6483"/>
                    <a:pt x="19539" y="5136"/>
                    <a:pt x="18421" y="2671"/>
                  </a:cubicBezTo>
                  <a:cubicBezTo>
                    <a:pt x="18421" y="2671"/>
                    <a:pt x="19927" y="1827"/>
                    <a:pt x="19425" y="731"/>
                  </a:cubicBezTo>
                  <a:cubicBezTo>
                    <a:pt x="19151" y="160"/>
                    <a:pt x="18763" y="1"/>
                    <a:pt x="184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7" name="Google Shape;6577;p74"/>
            <p:cNvSpPr/>
            <p:nvPr/>
          </p:nvSpPr>
          <p:spPr>
            <a:xfrm>
              <a:off x="5003100" y="2986350"/>
              <a:ext cx="68500" cy="48525"/>
            </a:xfrm>
            <a:custGeom>
              <a:avLst/>
              <a:gdLst/>
              <a:ahLst/>
              <a:cxnLst/>
              <a:rect l="l" t="t" r="r" b="b"/>
              <a:pathLst>
                <a:path w="2740" h="1941" extrusionOk="0">
                  <a:moveTo>
                    <a:pt x="1781" y="0"/>
                  </a:moveTo>
                  <a:cubicBezTo>
                    <a:pt x="1735" y="0"/>
                    <a:pt x="1690" y="0"/>
                    <a:pt x="1644" y="23"/>
                  </a:cubicBezTo>
                  <a:cubicBezTo>
                    <a:pt x="1598" y="23"/>
                    <a:pt x="1553" y="23"/>
                    <a:pt x="1507" y="46"/>
                  </a:cubicBezTo>
                  <a:cubicBezTo>
                    <a:pt x="1279" y="92"/>
                    <a:pt x="1028" y="251"/>
                    <a:pt x="822" y="434"/>
                  </a:cubicBezTo>
                  <a:cubicBezTo>
                    <a:pt x="617" y="617"/>
                    <a:pt x="411" y="799"/>
                    <a:pt x="274" y="913"/>
                  </a:cubicBezTo>
                  <a:cubicBezTo>
                    <a:pt x="115" y="1050"/>
                    <a:pt x="1" y="1096"/>
                    <a:pt x="1" y="1119"/>
                  </a:cubicBezTo>
                  <a:cubicBezTo>
                    <a:pt x="1" y="1124"/>
                    <a:pt x="8" y="1127"/>
                    <a:pt x="22" y="1127"/>
                  </a:cubicBezTo>
                  <a:cubicBezTo>
                    <a:pt x="68" y="1127"/>
                    <a:pt x="181" y="1097"/>
                    <a:pt x="320" y="1027"/>
                  </a:cubicBezTo>
                  <a:cubicBezTo>
                    <a:pt x="526" y="936"/>
                    <a:pt x="731" y="753"/>
                    <a:pt x="959" y="617"/>
                  </a:cubicBezTo>
                  <a:cubicBezTo>
                    <a:pt x="1165" y="457"/>
                    <a:pt x="1393" y="343"/>
                    <a:pt x="1553" y="320"/>
                  </a:cubicBezTo>
                  <a:lnTo>
                    <a:pt x="1667" y="320"/>
                  </a:lnTo>
                  <a:cubicBezTo>
                    <a:pt x="1690" y="308"/>
                    <a:pt x="1707" y="303"/>
                    <a:pt x="1721" y="303"/>
                  </a:cubicBezTo>
                  <a:cubicBezTo>
                    <a:pt x="1735" y="303"/>
                    <a:pt x="1747" y="308"/>
                    <a:pt x="1758" y="320"/>
                  </a:cubicBezTo>
                  <a:lnTo>
                    <a:pt x="1827" y="320"/>
                  </a:lnTo>
                  <a:cubicBezTo>
                    <a:pt x="1827" y="320"/>
                    <a:pt x="1872" y="320"/>
                    <a:pt x="1918" y="343"/>
                  </a:cubicBezTo>
                  <a:cubicBezTo>
                    <a:pt x="1941" y="343"/>
                    <a:pt x="1964" y="343"/>
                    <a:pt x="1986" y="365"/>
                  </a:cubicBezTo>
                  <a:cubicBezTo>
                    <a:pt x="2032" y="365"/>
                    <a:pt x="2055" y="388"/>
                    <a:pt x="2101" y="411"/>
                  </a:cubicBezTo>
                  <a:cubicBezTo>
                    <a:pt x="2237" y="480"/>
                    <a:pt x="2397" y="662"/>
                    <a:pt x="2466" y="913"/>
                  </a:cubicBezTo>
                  <a:cubicBezTo>
                    <a:pt x="2557" y="1142"/>
                    <a:pt x="2580" y="1415"/>
                    <a:pt x="2557" y="1598"/>
                  </a:cubicBezTo>
                  <a:cubicBezTo>
                    <a:pt x="2557" y="1803"/>
                    <a:pt x="2534" y="1940"/>
                    <a:pt x="2557" y="1940"/>
                  </a:cubicBezTo>
                  <a:cubicBezTo>
                    <a:pt x="2580" y="1940"/>
                    <a:pt x="2648" y="1826"/>
                    <a:pt x="2694" y="1621"/>
                  </a:cubicBezTo>
                  <a:cubicBezTo>
                    <a:pt x="2740" y="1415"/>
                    <a:pt x="2740" y="1142"/>
                    <a:pt x="2671" y="845"/>
                  </a:cubicBezTo>
                  <a:cubicBezTo>
                    <a:pt x="2648" y="708"/>
                    <a:pt x="2603" y="571"/>
                    <a:pt x="2511" y="457"/>
                  </a:cubicBezTo>
                  <a:cubicBezTo>
                    <a:pt x="2443" y="343"/>
                    <a:pt x="2352" y="229"/>
                    <a:pt x="2237" y="160"/>
                  </a:cubicBezTo>
                  <a:cubicBezTo>
                    <a:pt x="2192" y="137"/>
                    <a:pt x="2146" y="114"/>
                    <a:pt x="2101" y="92"/>
                  </a:cubicBezTo>
                  <a:cubicBezTo>
                    <a:pt x="2055" y="69"/>
                    <a:pt x="2009" y="46"/>
                    <a:pt x="1986" y="46"/>
                  </a:cubicBezTo>
                  <a:cubicBezTo>
                    <a:pt x="1918" y="23"/>
                    <a:pt x="1872" y="23"/>
                    <a:pt x="1872" y="23"/>
                  </a:cubicBezTo>
                  <a:cubicBezTo>
                    <a:pt x="1872" y="23"/>
                    <a:pt x="1849" y="23"/>
                    <a:pt x="1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8" name="Google Shape;6578;p74"/>
            <p:cNvSpPr/>
            <p:nvPr/>
          </p:nvSpPr>
          <p:spPr>
            <a:xfrm>
              <a:off x="4614500" y="3063850"/>
              <a:ext cx="69650" cy="97550"/>
            </a:xfrm>
            <a:custGeom>
              <a:avLst/>
              <a:gdLst/>
              <a:ahLst/>
              <a:cxnLst/>
              <a:rect l="l" t="t" r="r" b="b"/>
              <a:pathLst>
                <a:path w="2786" h="3902" extrusionOk="0">
                  <a:moveTo>
                    <a:pt x="2775" y="0"/>
                  </a:moveTo>
                  <a:cubicBezTo>
                    <a:pt x="2727" y="0"/>
                    <a:pt x="2520" y="70"/>
                    <a:pt x="2260" y="210"/>
                  </a:cubicBezTo>
                  <a:cubicBezTo>
                    <a:pt x="1964" y="370"/>
                    <a:pt x="1598" y="621"/>
                    <a:pt x="1210" y="781"/>
                  </a:cubicBezTo>
                  <a:cubicBezTo>
                    <a:pt x="777" y="986"/>
                    <a:pt x="457" y="1351"/>
                    <a:pt x="274" y="1648"/>
                  </a:cubicBezTo>
                  <a:cubicBezTo>
                    <a:pt x="92" y="1945"/>
                    <a:pt x="46" y="2196"/>
                    <a:pt x="46" y="2196"/>
                  </a:cubicBezTo>
                  <a:cubicBezTo>
                    <a:pt x="46" y="2196"/>
                    <a:pt x="46" y="2196"/>
                    <a:pt x="46" y="2219"/>
                  </a:cubicBezTo>
                  <a:cubicBezTo>
                    <a:pt x="23" y="2264"/>
                    <a:pt x="23" y="2310"/>
                    <a:pt x="23" y="2355"/>
                  </a:cubicBezTo>
                  <a:cubicBezTo>
                    <a:pt x="1" y="2470"/>
                    <a:pt x="1" y="2607"/>
                    <a:pt x="46" y="2789"/>
                  </a:cubicBezTo>
                  <a:cubicBezTo>
                    <a:pt x="137" y="3154"/>
                    <a:pt x="457" y="3565"/>
                    <a:pt x="891" y="3771"/>
                  </a:cubicBezTo>
                  <a:cubicBezTo>
                    <a:pt x="1108" y="3862"/>
                    <a:pt x="1342" y="3902"/>
                    <a:pt x="1561" y="3902"/>
                  </a:cubicBezTo>
                  <a:cubicBezTo>
                    <a:pt x="1781" y="3902"/>
                    <a:pt x="1986" y="3862"/>
                    <a:pt x="2146" y="3793"/>
                  </a:cubicBezTo>
                  <a:cubicBezTo>
                    <a:pt x="2466" y="3634"/>
                    <a:pt x="2580" y="3405"/>
                    <a:pt x="2557" y="3405"/>
                  </a:cubicBezTo>
                  <a:cubicBezTo>
                    <a:pt x="2556" y="3404"/>
                    <a:pt x="2554" y="3404"/>
                    <a:pt x="2552" y="3404"/>
                  </a:cubicBezTo>
                  <a:cubicBezTo>
                    <a:pt x="2518" y="3404"/>
                    <a:pt x="2380" y="3572"/>
                    <a:pt x="2100" y="3679"/>
                  </a:cubicBezTo>
                  <a:cubicBezTo>
                    <a:pt x="1982" y="3716"/>
                    <a:pt x="1841" y="3738"/>
                    <a:pt x="1692" y="3738"/>
                  </a:cubicBezTo>
                  <a:cubicBezTo>
                    <a:pt x="1468" y="3738"/>
                    <a:pt x="1224" y="3688"/>
                    <a:pt x="1005" y="3565"/>
                  </a:cubicBezTo>
                  <a:cubicBezTo>
                    <a:pt x="617" y="3383"/>
                    <a:pt x="389" y="3017"/>
                    <a:pt x="320" y="2744"/>
                  </a:cubicBezTo>
                  <a:cubicBezTo>
                    <a:pt x="297" y="2584"/>
                    <a:pt x="297" y="2470"/>
                    <a:pt x="320" y="2378"/>
                  </a:cubicBezTo>
                  <a:cubicBezTo>
                    <a:pt x="320" y="2310"/>
                    <a:pt x="343" y="2264"/>
                    <a:pt x="343" y="2264"/>
                  </a:cubicBezTo>
                  <a:cubicBezTo>
                    <a:pt x="343" y="2264"/>
                    <a:pt x="366" y="2059"/>
                    <a:pt x="526" y="1785"/>
                  </a:cubicBezTo>
                  <a:cubicBezTo>
                    <a:pt x="662" y="1511"/>
                    <a:pt x="959" y="1169"/>
                    <a:pt x="1302" y="986"/>
                  </a:cubicBezTo>
                  <a:cubicBezTo>
                    <a:pt x="1712" y="781"/>
                    <a:pt x="2055" y="507"/>
                    <a:pt x="2329" y="324"/>
                  </a:cubicBezTo>
                  <a:cubicBezTo>
                    <a:pt x="2603" y="141"/>
                    <a:pt x="2785" y="27"/>
                    <a:pt x="2785" y="4"/>
                  </a:cubicBezTo>
                  <a:cubicBezTo>
                    <a:pt x="2785" y="2"/>
                    <a:pt x="2782" y="0"/>
                    <a:pt x="27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79" name="Google Shape;6579;p74"/>
            <p:cNvSpPr/>
            <p:nvPr/>
          </p:nvSpPr>
          <p:spPr>
            <a:xfrm>
              <a:off x="4681825" y="3088350"/>
              <a:ext cx="31425" cy="37825"/>
            </a:xfrm>
            <a:custGeom>
              <a:avLst/>
              <a:gdLst/>
              <a:ahLst/>
              <a:cxnLst/>
              <a:rect l="l" t="t" r="r" b="b"/>
              <a:pathLst>
                <a:path w="1257" h="1513" extrusionOk="0">
                  <a:moveTo>
                    <a:pt x="631" y="0"/>
                  </a:moveTo>
                  <a:cubicBezTo>
                    <a:pt x="601" y="0"/>
                    <a:pt x="506" y="44"/>
                    <a:pt x="412" y="120"/>
                  </a:cubicBezTo>
                  <a:cubicBezTo>
                    <a:pt x="343" y="189"/>
                    <a:pt x="275" y="234"/>
                    <a:pt x="229" y="326"/>
                  </a:cubicBezTo>
                  <a:cubicBezTo>
                    <a:pt x="161" y="394"/>
                    <a:pt x="115" y="508"/>
                    <a:pt x="69" y="599"/>
                  </a:cubicBezTo>
                  <a:cubicBezTo>
                    <a:pt x="47" y="714"/>
                    <a:pt x="24" y="805"/>
                    <a:pt x="1" y="919"/>
                  </a:cubicBezTo>
                  <a:cubicBezTo>
                    <a:pt x="1" y="965"/>
                    <a:pt x="24" y="1056"/>
                    <a:pt x="69" y="1124"/>
                  </a:cubicBezTo>
                  <a:cubicBezTo>
                    <a:pt x="92" y="1193"/>
                    <a:pt x="161" y="1239"/>
                    <a:pt x="229" y="1239"/>
                  </a:cubicBezTo>
                  <a:lnTo>
                    <a:pt x="412" y="1239"/>
                  </a:lnTo>
                  <a:cubicBezTo>
                    <a:pt x="435" y="1216"/>
                    <a:pt x="480" y="1216"/>
                    <a:pt x="503" y="1193"/>
                  </a:cubicBezTo>
                  <a:cubicBezTo>
                    <a:pt x="549" y="1193"/>
                    <a:pt x="572" y="1170"/>
                    <a:pt x="572" y="1170"/>
                  </a:cubicBezTo>
                  <a:cubicBezTo>
                    <a:pt x="572" y="1170"/>
                    <a:pt x="640" y="1124"/>
                    <a:pt x="754" y="1056"/>
                  </a:cubicBezTo>
                  <a:cubicBezTo>
                    <a:pt x="777" y="1033"/>
                    <a:pt x="777" y="1033"/>
                    <a:pt x="800" y="1010"/>
                  </a:cubicBezTo>
                  <a:lnTo>
                    <a:pt x="823" y="1010"/>
                  </a:lnTo>
                  <a:cubicBezTo>
                    <a:pt x="823" y="987"/>
                    <a:pt x="823" y="987"/>
                    <a:pt x="823" y="987"/>
                  </a:cubicBezTo>
                  <a:lnTo>
                    <a:pt x="845" y="965"/>
                  </a:lnTo>
                  <a:cubicBezTo>
                    <a:pt x="845" y="965"/>
                    <a:pt x="868" y="942"/>
                    <a:pt x="868" y="942"/>
                  </a:cubicBezTo>
                  <a:cubicBezTo>
                    <a:pt x="868" y="965"/>
                    <a:pt x="868" y="987"/>
                    <a:pt x="891" y="1033"/>
                  </a:cubicBezTo>
                  <a:cubicBezTo>
                    <a:pt x="891" y="1147"/>
                    <a:pt x="891" y="1261"/>
                    <a:pt x="960" y="1353"/>
                  </a:cubicBezTo>
                  <a:cubicBezTo>
                    <a:pt x="982" y="1398"/>
                    <a:pt x="1028" y="1421"/>
                    <a:pt x="1051" y="1444"/>
                  </a:cubicBezTo>
                  <a:cubicBezTo>
                    <a:pt x="1074" y="1467"/>
                    <a:pt x="1119" y="1490"/>
                    <a:pt x="1142" y="1490"/>
                  </a:cubicBezTo>
                  <a:cubicBezTo>
                    <a:pt x="1188" y="1512"/>
                    <a:pt x="1234" y="1512"/>
                    <a:pt x="1234" y="1512"/>
                  </a:cubicBezTo>
                  <a:cubicBezTo>
                    <a:pt x="1256" y="1467"/>
                    <a:pt x="1119" y="1421"/>
                    <a:pt x="1074" y="1284"/>
                  </a:cubicBezTo>
                  <a:cubicBezTo>
                    <a:pt x="1051" y="1216"/>
                    <a:pt x="1051" y="1124"/>
                    <a:pt x="1074" y="1033"/>
                  </a:cubicBezTo>
                  <a:cubicBezTo>
                    <a:pt x="1097" y="965"/>
                    <a:pt x="1097" y="873"/>
                    <a:pt x="1119" y="782"/>
                  </a:cubicBezTo>
                  <a:cubicBezTo>
                    <a:pt x="1165" y="668"/>
                    <a:pt x="1188" y="577"/>
                    <a:pt x="1211" y="462"/>
                  </a:cubicBezTo>
                  <a:lnTo>
                    <a:pt x="1211" y="462"/>
                  </a:lnTo>
                  <a:cubicBezTo>
                    <a:pt x="1211" y="462"/>
                    <a:pt x="1188" y="485"/>
                    <a:pt x="1142" y="485"/>
                  </a:cubicBezTo>
                  <a:lnTo>
                    <a:pt x="1051" y="531"/>
                  </a:lnTo>
                  <a:cubicBezTo>
                    <a:pt x="1005" y="577"/>
                    <a:pt x="937" y="599"/>
                    <a:pt x="891" y="622"/>
                  </a:cubicBezTo>
                  <a:cubicBezTo>
                    <a:pt x="823" y="668"/>
                    <a:pt x="754" y="714"/>
                    <a:pt x="709" y="736"/>
                  </a:cubicBezTo>
                  <a:cubicBezTo>
                    <a:pt x="686" y="759"/>
                    <a:pt x="663" y="759"/>
                    <a:pt x="640" y="782"/>
                  </a:cubicBezTo>
                  <a:cubicBezTo>
                    <a:pt x="617" y="782"/>
                    <a:pt x="617" y="805"/>
                    <a:pt x="594" y="805"/>
                  </a:cubicBezTo>
                  <a:cubicBezTo>
                    <a:pt x="480" y="873"/>
                    <a:pt x="435" y="896"/>
                    <a:pt x="435" y="896"/>
                  </a:cubicBezTo>
                  <a:cubicBezTo>
                    <a:pt x="435" y="896"/>
                    <a:pt x="412" y="896"/>
                    <a:pt x="366" y="919"/>
                  </a:cubicBezTo>
                  <a:cubicBezTo>
                    <a:pt x="343" y="942"/>
                    <a:pt x="275" y="965"/>
                    <a:pt x="298" y="965"/>
                  </a:cubicBezTo>
                  <a:lnTo>
                    <a:pt x="275" y="965"/>
                  </a:lnTo>
                  <a:cubicBezTo>
                    <a:pt x="275" y="965"/>
                    <a:pt x="275" y="942"/>
                    <a:pt x="275" y="919"/>
                  </a:cubicBezTo>
                  <a:cubicBezTo>
                    <a:pt x="252" y="851"/>
                    <a:pt x="275" y="736"/>
                    <a:pt x="275" y="645"/>
                  </a:cubicBezTo>
                  <a:cubicBezTo>
                    <a:pt x="320" y="485"/>
                    <a:pt x="412" y="326"/>
                    <a:pt x="503" y="211"/>
                  </a:cubicBezTo>
                  <a:cubicBezTo>
                    <a:pt x="572" y="97"/>
                    <a:pt x="640" y="29"/>
                    <a:pt x="640" y="6"/>
                  </a:cubicBezTo>
                  <a:cubicBezTo>
                    <a:pt x="640" y="2"/>
                    <a:pt x="637" y="0"/>
                    <a:pt x="63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0" name="Google Shape;6580;p74"/>
            <p:cNvSpPr/>
            <p:nvPr/>
          </p:nvSpPr>
          <p:spPr>
            <a:xfrm>
              <a:off x="4683550" y="2964650"/>
              <a:ext cx="100450" cy="102175"/>
            </a:xfrm>
            <a:custGeom>
              <a:avLst/>
              <a:gdLst/>
              <a:ahLst/>
              <a:cxnLst/>
              <a:rect l="l" t="t" r="r" b="b"/>
              <a:pathLst>
                <a:path w="4018" h="4087" extrusionOk="0">
                  <a:moveTo>
                    <a:pt x="3219" y="1"/>
                  </a:moveTo>
                  <a:cubicBezTo>
                    <a:pt x="2945" y="24"/>
                    <a:pt x="2717" y="115"/>
                    <a:pt x="2534" y="183"/>
                  </a:cubicBezTo>
                  <a:cubicBezTo>
                    <a:pt x="2169" y="343"/>
                    <a:pt x="1941" y="503"/>
                    <a:pt x="1941" y="503"/>
                  </a:cubicBezTo>
                  <a:cubicBezTo>
                    <a:pt x="1941" y="503"/>
                    <a:pt x="1895" y="526"/>
                    <a:pt x="1804" y="594"/>
                  </a:cubicBezTo>
                  <a:cubicBezTo>
                    <a:pt x="1689" y="686"/>
                    <a:pt x="1598" y="800"/>
                    <a:pt x="1438" y="960"/>
                  </a:cubicBezTo>
                  <a:cubicBezTo>
                    <a:pt x="1187" y="1256"/>
                    <a:pt x="868" y="1667"/>
                    <a:pt x="617" y="2124"/>
                  </a:cubicBezTo>
                  <a:cubicBezTo>
                    <a:pt x="366" y="2580"/>
                    <a:pt x="160" y="3059"/>
                    <a:pt x="69" y="3448"/>
                  </a:cubicBezTo>
                  <a:cubicBezTo>
                    <a:pt x="23" y="3630"/>
                    <a:pt x="23" y="3790"/>
                    <a:pt x="23" y="3904"/>
                  </a:cubicBezTo>
                  <a:cubicBezTo>
                    <a:pt x="0" y="4018"/>
                    <a:pt x="0" y="4087"/>
                    <a:pt x="23" y="4087"/>
                  </a:cubicBezTo>
                  <a:cubicBezTo>
                    <a:pt x="23" y="4087"/>
                    <a:pt x="46" y="4018"/>
                    <a:pt x="69" y="3904"/>
                  </a:cubicBezTo>
                  <a:cubicBezTo>
                    <a:pt x="92" y="3813"/>
                    <a:pt x="115" y="3653"/>
                    <a:pt x="183" y="3470"/>
                  </a:cubicBezTo>
                  <a:cubicBezTo>
                    <a:pt x="297" y="3105"/>
                    <a:pt x="525" y="2649"/>
                    <a:pt x="799" y="2238"/>
                  </a:cubicBezTo>
                  <a:cubicBezTo>
                    <a:pt x="1073" y="1804"/>
                    <a:pt x="1393" y="1416"/>
                    <a:pt x="1644" y="1142"/>
                  </a:cubicBezTo>
                  <a:cubicBezTo>
                    <a:pt x="1781" y="1028"/>
                    <a:pt x="1918" y="891"/>
                    <a:pt x="1986" y="845"/>
                  </a:cubicBezTo>
                  <a:cubicBezTo>
                    <a:pt x="2055" y="777"/>
                    <a:pt x="2123" y="754"/>
                    <a:pt x="2123" y="754"/>
                  </a:cubicBezTo>
                  <a:cubicBezTo>
                    <a:pt x="2123" y="754"/>
                    <a:pt x="2169" y="708"/>
                    <a:pt x="2260" y="663"/>
                  </a:cubicBezTo>
                  <a:cubicBezTo>
                    <a:pt x="2351" y="594"/>
                    <a:pt x="2488" y="526"/>
                    <a:pt x="2648" y="457"/>
                  </a:cubicBezTo>
                  <a:cubicBezTo>
                    <a:pt x="2808" y="366"/>
                    <a:pt x="3013" y="275"/>
                    <a:pt x="3242" y="252"/>
                  </a:cubicBezTo>
                  <a:cubicBezTo>
                    <a:pt x="3333" y="252"/>
                    <a:pt x="3447" y="252"/>
                    <a:pt x="3516" y="298"/>
                  </a:cubicBezTo>
                  <a:cubicBezTo>
                    <a:pt x="3630" y="343"/>
                    <a:pt x="3675" y="412"/>
                    <a:pt x="3721" y="503"/>
                  </a:cubicBezTo>
                  <a:cubicBezTo>
                    <a:pt x="3789" y="708"/>
                    <a:pt x="3721" y="960"/>
                    <a:pt x="3652" y="1165"/>
                  </a:cubicBezTo>
                  <a:cubicBezTo>
                    <a:pt x="3561" y="1370"/>
                    <a:pt x="3447" y="1576"/>
                    <a:pt x="3356" y="1736"/>
                  </a:cubicBezTo>
                  <a:cubicBezTo>
                    <a:pt x="3150" y="2055"/>
                    <a:pt x="2991" y="2283"/>
                    <a:pt x="3013" y="2283"/>
                  </a:cubicBezTo>
                  <a:cubicBezTo>
                    <a:pt x="3015" y="2285"/>
                    <a:pt x="3016" y="2285"/>
                    <a:pt x="3019" y="2285"/>
                  </a:cubicBezTo>
                  <a:cubicBezTo>
                    <a:pt x="3057" y="2285"/>
                    <a:pt x="3232" y="2106"/>
                    <a:pt x="3447" y="1804"/>
                  </a:cubicBezTo>
                  <a:cubicBezTo>
                    <a:pt x="3561" y="1644"/>
                    <a:pt x="3698" y="1462"/>
                    <a:pt x="3812" y="1233"/>
                  </a:cubicBezTo>
                  <a:cubicBezTo>
                    <a:pt x="3904" y="1005"/>
                    <a:pt x="4018" y="754"/>
                    <a:pt x="3926" y="435"/>
                  </a:cubicBezTo>
                  <a:cubicBezTo>
                    <a:pt x="3881" y="298"/>
                    <a:pt x="3767" y="161"/>
                    <a:pt x="3630" y="92"/>
                  </a:cubicBezTo>
                  <a:cubicBezTo>
                    <a:pt x="3516" y="1"/>
                    <a:pt x="3333" y="1"/>
                    <a:pt x="32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1" name="Google Shape;6581;p74"/>
            <p:cNvSpPr/>
            <p:nvPr/>
          </p:nvSpPr>
          <p:spPr>
            <a:xfrm>
              <a:off x="4778850" y="2952100"/>
              <a:ext cx="243100" cy="55975"/>
            </a:xfrm>
            <a:custGeom>
              <a:avLst/>
              <a:gdLst/>
              <a:ahLst/>
              <a:cxnLst/>
              <a:rect l="l" t="t" r="r" b="b"/>
              <a:pathLst>
                <a:path w="9724" h="2239" extrusionOk="0">
                  <a:moveTo>
                    <a:pt x="5410" y="1"/>
                  </a:moveTo>
                  <a:cubicBezTo>
                    <a:pt x="5273" y="24"/>
                    <a:pt x="5182" y="24"/>
                    <a:pt x="5182" y="24"/>
                  </a:cubicBezTo>
                  <a:cubicBezTo>
                    <a:pt x="5182" y="24"/>
                    <a:pt x="4839" y="46"/>
                    <a:pt x="4337" y="115"/>
                  </a:cubicBezTo>
                  <a:cubicBezTo>
                    <a:pt x="4223" y="138"/>
                    <a:pt x="4086" y="161"/>
                    <a:pt x="3926" y="183"/>
                  </a:cubicBezTo>
                  <a:cubicBezTo>
                    <a:pt x="3789" y="206"/>
                    <a:pt x="3629" y="252"/>
                    <a:pt x="3470" y="275"/>
                  </a:cubicBezTo>
                  <a:cubicBezTo>
                    <a:pt x="3173" y="366"/>
                    <a:pt x="2831" y="434"/>
                    <a:pt x="2511" y="549"/>
                  </a:cubicBezTo>
                  <a:cubicBezTo>
                    <a:pt x="1872" y="754"/>
                    <a:pt x="1233" y="1005"/>
                    <a:pt x="776" y="1210"/>
                  </a:cubicBezTo>
                  <a:cubicBezTo>
                    <a:pt x="320" y="1416"/>
                    <a:pt x="0" y="1576"/>
                    <a:pt x="23" y="1599"/>
                  </a:cubicBezTo>
                  <a:cubicBezTo>
                    <a:pt x="23" y="1600"/>
                    <a:pt x="25" y="1601"/>
                    <a:pt x="30" y="1601"/>
                  </a:cubicBezTo>
                  <a:cubicBezTo>
                    <a:pt x="79" y="1601"/>
                    <a:pt x="383" y="1492"/>
                    <a:pt x="822" y="1325"/>
                  </a:cubicBezTo>
                  <a:cubicBezTo>
                    <a:pt x="1301" y="1165"/>
                    <a:pt x="1918" y="914"/>
                    <a:pt x="2579" y="754"/>
                  </a:cubicBezTo>
                  <a:cubicBezTo>
                    <a:pt x="2899" y="640"/>
                    <a:pt x="3219" y="594"/>
                    <a:pt x="3538" y="526"/>
                  </a:cubicBezTo>
                  <a:cubicBezTo>
                    <a:pt x="3675" y="503"/>
                    <a:pt x="3835" y="480"/>
                    <a:pt x="3972" y="457"/>
                  </a:cubicBezTo>
                  <a:cubicBezTo>
                    <a:pt x="4109" y="434"/>
                    <a:pt x="4246" y="412"/>
                    <a:pt x="4383" y="389"/>
                  </a:cubicBezTo>
                  <a:cubicBezTo>
                    <a:pt x="4862" y="343"/>
                    <a:pt x="5204" y="320"/>
                    <a:pt x="5204" y="320"/>
                  </a:cubicBezTo>
                  <a:lnTo>
                    <a:pt x="5433" y="320"/>
                  </a:lnTo>
                  <a:cubicBezTo>
                    <a:pt x="5570" y="297"/>
                    <a:pt x="5798" y="297"/>
                    <a:pt x="6049" y="297"/>
                  </a:cubicBezTo>
                  <a:cubicBezTo>
                    <a:pt x="6123" y="294"/>
                    <a:pt x="6202" y="292"/>
                    <a:pt x="6285" y="292"/>
                  </a:cubicBezTo>
                  <a:cubicBezTo>
                    <a:pt x="6739" y="292"/>
                    <a:pt x="7312" y="349"/>
                    <a:pt x="7852" y="503"/>
                  </a:cubicBezTo>
                  <a:cubicBezTo>
                    <a:pt x="8149" y="594"/>
                    <a:pt x="8446" y="754"/>
                    <a:pt x="8697" y="937"/>
                  </a:cubicBezTo>
                  <a:cubicBezTo>
                    <a:pt x="8925" y="1119"/>
                    <a:pt x="9153" y="1325"/>
                    <a:pt x="9290" y="1530"/>
                  </a:cubicBezTo>
                  <a:cubicBezTo>
                    <a:pt x="9577" y="1906"/>
                    <a:pt x="9672" y="2239"/>
                    <a:pt x="9699" y="2239"/>
                  </a:cubicBezTo>
                  <a:cubicBezTo>
                    <a:pt x="9699" y="2239"/>
                    <a:pt x="9700" y="2238"/>
                    <a:pt x="9701" y="2238"/>
                  </a:cubicBezTo>
                  <a:cubicBezTo>
                    <a:pt x="9724" y="2238"/>
                    <a:pt x="9701" y="2169"/>
                    <a:pt x="9655" y="2009"/>
                  </a:cubicBezTo>
                  <a:cubicBezTo>
                    <a:pt x="9633" y="1941"/>
                    <a:pt x="9610" y="1850"/>
                    <a:pt x="9564" y="1758"/>
                  </a:cubicBezTo>
                  <a:cubicBezTo>
                    <a:pt x="9541" y="1713"/>
                    <a:pt x="9518" y="1667"/>
                    <a:pt x="9496" y="1621"/>
                  </a:cubicBezTo>
                  <a:cubicBezTo>
                    <a:pt x="9450" y="1553"/>
                    <a:pt x="9427" y="1507"/>
                    <a:pt x="9381" y="1462"/>
                  </a:cubicBezTo>
                  <a:cubicBezTo>
                    <a:pt x="9244" y="1233"/>
                    <a:pt x="9039" y="1005"/>
                    <a:pt x="8811" y="800"/>
                  </a:cubicBezTo>
                  <a:cubicBezTo>
                    <a:pt x="8560" y="594"/>
                    <a:pt x="8240" y="412"/>
                    <a:pt x="7921" y="275"/>
                  </a:cubicBezTo>
                  <a:cubicBezTo>
                    <a:pt x="7236" y="69"/>
                    <a:pt x="6551" y="24"/>
                    <a:pt x="60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2" name="Google Shape;6582;p74"/>
            <p:cNvSpPr/>
            <p:nvPr/>
          </p:nvSpPr>
          <p:spPr>
            <a:xfrm>
              <a:off x="4819350" y="2987050"/>
              <a:ext cx="63375" cy="32975"/>
            </a:xfrm>
            <a:custGeom>
              <a:avLst/>
              <a:gdLst/>
              <a:ahLst/>
              <a:cxnLst/>
              <a:rect l="l" t="t" r="r" b="b"/>
              <a:pathLst>
                <a:path w="2535" h="1319" extrusionOk="0">
                  <a:moveTo>
                    <a:pt x="1644" y="611"/>
                  </a:moveTo>
                  <a:cubicBezTo>
                    <a:pt x="1640" y="611"/>
                    <a:pt x="1637" y="612"/>
                    <a:pt x="1634" y="613"/>
                  </a:cubicBezTo>
                  <a:lnTo>
                    <a:pt x="1634" y="613"/>
                  </a:lnTo>
                  <a:cubicBezTo>
                    <a:pt x="1634" y="616"/>
                    <a:pt x="1634" y="618"/>
                    <a:pt x="1636" y="618"/>
                  </a:cubicBezTo>
                  <a:cubicBezTo>
                    <a:pt x="1637" y="618"/>
                    <a:pt x="1640" y="616"/>
                    <a:pt x="1644" y="611"/>
                  </a:cubicBezTo>
                  <a:close/>
                  <a:moveTo>
                    <a:pt x="1336" y="1"/>
                  </a:moveTo>
                  <a:cubicBezTo>
                    <a:pt x="1302" y="1"/>
                    <a:pt x="1268" y="6"/>
                    <a:pt x="1233" y="18"/>
                  </a:cubicBezTo>
                  <a:cubicBezTo>
                    <a:pt x="1142" y="18"/>
                    <a:pt x="1074" y="41"/>
                    <a:pt x="1005" y="64"/>
                  </a:cubicBezTo>
                  <a:cubicBezTo>
                    <a:pt x="845" y="109"/>
                    <a:pt x="731" y="201"/>
                    <a:pt x="594" y="292"/>
                  </a:cubicBezTo>
                  <a:cubicBezTo>
                    <a:pt x="366" y="497"/>
                    <a:pt x="183" y="748"/>
                    <a:pt x="115" y="954"/>
                  </a:cubicBezTo>
                  <a:cubicBezTo>
                    <a:pt x="1" y="1159"/>
                    <a:pt x="24" y="1319"/>
                    <a:pt x="24" y="1319"/>
                  </a:cubicBezTo>
                  <a:cubicBezTo>
                    <a:pt x="46" y="1319"/>
                    <a:pt x="92" y="1182"/>
                    <a:pt x="206" y="999"/>
                  </a:cubicBezTo>
                  <a:cubicBezTo>
                    <a:pt x="320" y="817"/>
                    <a:pt x="503" y="611"/>
                    <a:pt x="731" y="474"/>
                  </a:cubicBezTo>
                  <a:cubicBezTo>
                    <a:pt x="845" y="383"/>
                    <a:pt x="959" y="337"/>
                    <a:pt x="1074" y="292"/>
                  </a:cubicBezTo>
                  <a:cubicBezTo>
                    <a:pt x="1142" y="292"/>
                    <a:pt x="1188" y="269"/>
                    <a:pt x="1233" y="269"/>
                  </a:cubicBezTo>
                  <a:cubicBezTo>
                    <a:pt x="1302" y="269"/>
                    <a:pt x="1348" y="269"/>
                    <a:pt x="1370" y="292"/>
                  </a:cubicBezTo>
                  <a:cubicBezTo>
                    <a:pt x="1393" y="292"/>
                    <a:pt x="1416" y="292"/>
                    <a:pt x="1393" y="315"/>
                  </a:cubicBezTo>
                  <a:lnTo>
                    <a:pt x="1416" y="315"/>
                  </a:lnTo>
                  <a:cubicBezTo>
                    <a:pt x="1393" y="315"/>
                    <a:pt x="1393" y="315"/>
                    <a:pt x="1393" y="337"/>
                  </a:cubicBezTo>
                  <a:cubicBezTo>
                    <a:pt x="1393" y="360"/>
                    <a:pt x="1393" y="406"/>
                    <a:pt x="1393" y="406"/>
                  </a:cubicBezTo>
                  <a:cubicBezTo>
                    <a:pt x="1393" y="406"/>
                    <a:pt x="1393" y="406"/>
                    <a:pt x="1393" y="429"/>
                  </a:cubicBezTo>
                  <a:cubicBezTo>
                    <a:pt x="1370" y="429"/>
                    <a:pt x="1370" y="452"/>
                    <a:pt x="1370" y="474"/>
                  </a:cubicBezTo>
                  <a:cubicBezTo>
                    <a:pt x="1370" y="474"/>
                    <a:pt x="1370" y="497"/>
                    <a:pt x="1348" y="543"/>
                  </a:cubicBezTo>
                  <a:cubicBezTo>
                    <a:pt x="1256" y="725"/>
                    <a:pt x="1119" y="999"/>
                    <a:pt x="982" y="1273"/>
                  </a:cubicBezTo>
                  <a:cubicBezTo>
                    <a:pt x="1142" y="1182"/>
                    <a:pt x="1348" y="1045"/>
                    <a:pt x="1507" y="977"/>
                  </a:cubicBezTo>
                  <a:cubicBezTo>
                    <a:pt x="1599" y="931"/>
                    <a:pt x="1690" y="885"/>
                    <a:pt x="1736" y="862"/>
                  </a:cubicBezTo>
                  <a:cubicBezTo>
                    <a:pt x="1781" y="840"/>
                    <a:pt x="1827" y="840"/>
                    <a:pt x="1873" y="817"/>
                  </a:cubicBezTo>
                  <a:cubicBezTo>
                    <a:pt x="1985" y="785"/>
                    <a:pt x="2121" y="752"/>
                    <a:pt x="2232" y="752"/>
                  </a:cubicBezTo>
                  <a:cubicBezTo>
                    <a:pt x="2277" y="752"/>
                    <a:pt x="2318" y="758"/>
                    <a:pt x="2352" y="771"/>
                  </a:cubicBezTo>
                  <a:cubicBezTo>
                    <a:pt x="2397" y="794"/>
                    <a:pt x="2397" y="862"/>
                    <a:pt x="2397" y="931"/>
                  </a:cubicBezTo>
                  <a:cubicBezTo>
                    <a:pt x="2397" y="999"/>
                    <a:pt x="2375" y="1045"/>
                    <a:pt x="2352" y="1114"/>
                  </a:cubicBezTo>
                  <a:cubicBezTo>
                    <a:pt x="2329" y="1205"/>
                    <a:pt x="2306" y="1273"/>
                    <a:pt x="2329" y="1273"/>
                  </a:cubicBezTo>
                  <a:cubicBezTo>
                    <a:pt x="2329" y="1277"/>
                    <a:pt x="2330" y="1279"/>
                    <a:pt x="2333" y="1279"/>
                  </a:cubicBezTo>
                  <a:cubicBezTo>
                    <a:pt x="2345" y="1279"/>
                    <a:pt x="2386" y="1231"/>
                    <a:pt x="2443" y="1136"/>
                  </a:cubicBezTo>
                  <a:cubicBezTo>
                    <a:pt x="2466" y="1091"/>
                    <a:pt x="2489" y="1022"/>
                    <a:pt x="2512" y="954"/>
                  </a:cubicBezTo>
                  <a:cubicBezTo>
                    <a:pt x="2534" y="908"/>
                    <a:pt x="2534" y="862"/>
                    <a:pt x="2534" y="794"/>
                  </a:cubicBezTo>
                  <a:cubicBezTo>
                    <a:pt x="2512" y="748"/>
                    <a:pt x="2489" y="680"/>
                    <a:pt x="2443" y="657"/>
                  </a:cubicBezTo>
                  <a:cubicBezTo>
                    <a:pt x="2329" y="566"/>
                    <a:pt x="2215" y="566"/>
                    <a:pt x="2124" y="566"/>
                  </a:cubicBezTo>
                  <a:cubicBezTo>
                    <a:pt x="2009" y="566"/>
                    <a:pt x="1918" y="589"/>
                    <a:pt x="1804" y="611"/>
                  </a:cubicBezTo>
                  <a:cubicBezTo>
                    <a:pt x="1758" y="611"/>
                    <a:pt x="1713" y="634"/>
                    <a:pt x="1667" y="634"/>
                  </a:cubicBezTo>
                  <a:cubicBezTo>
                    <a:pt x="1644" y="657"/>
                    <a:pt x="1644" y="657"/>
                    <a:pt x="1621" y="657"/>
                  </a:cubicBezTo>
                  <a:lnTo>
                    <a:pt x="1599" y="657"/>
                  </a:lnTo>
                  <a:cubicBezTo>
                    <a:pt x="1617" y="638"/>
                    <a:pt x="1621" y="619"/>
                    <a:pt x="1634" y="613"/>
                  </a:cubicBezTo>
                  <a:lnTo>
                    <a:pt x="1634" y="613"/>
                  </a:lnTo>
                  <a:cubicBezTo>
                    <a:pt x="1635" y="604"/>
                    <a:pt x="1644" y="580"/>
                    <a:pt x="1644" y="566"/>
                  </a:cubicBezTo>
                  <a:cubicBezTo>
                    <a:pt x="1667" y="543"/>
                    <a:pt x="1667" y="520"/>
                    <a:pt x="1667" y="520"/>
                  </a:cubicBezTo>
                  <a:cubicBezTo>
                    <a:pt x="1690" y="497"/>
                    <a:pt x="1690" y="474"/>
                    <a:pt x="1690" y="474"/>
                  </a:cubicBezTo>
                  <a:cubicBezTo>
                    <a:pt x="1690" y="474"/>
                    <a:pt x="1713" y="429"/>
                    <a:pt x="1713" y="337"/>
                  </a:cubicBezTo>
                  <a:cubicBezTo>
                    <a:pt x="1713" y="315"/>
                    <a:pt x="1713" y="292"/>
                    <a:pt x="1690" y="246"/>
                  </a:cubicBezTo>
                  <a:cubicBezTo>
                    <a:pt x="1690" y="223"/>
                    <a:pt x="1667" y="178"/>
                    <a:pt x="1644" y="155"/>
                  </a:cubicBezTo>
                  <a:cubicBezTo>
                    <a:pt x="1621" y="109"/>
                    <a:pt x="1599" y="86"/>
                    <a:pt x="1553" y="64"/>
                  </a:cubicBezTo>
                  <a:cubicBezTo>
                    <a:pt x="1507" y="41"/>
                    <a:pt x="1484" y="18"/>
                    <a:pt x="1439" y="18"/>
                  </a:cubicBezTo>
                  <a:cubicBezTo>
                    <a:pt x="1405" y="6"/>
                    <a:pt x="1370" y="1"/>
                    <a:pt x="13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3" name="Google Shape;6583;p74"/>
            <p:cNvSpPr/>
            <p:nvPr/>
          </p:nvSpPr>
          <p:spPr>
            <a:xfrm>
              <a:off x="4733200" y="3165325"/>
              <a:ext cx="16575" cy="49375"/>
            </a:xfrm>
            <a:custGeom>
              <a:avLst/>
              <a:gdLst/>
              <a:ahLst/>
              <a:cxnLst/>
              <a:rect l="l" t="t" r="r" b="b"/>
              <a:pathLst>
                <a:path w="663" h="1975" extrusionOk="0">
                  <a:moveTo>
                    <a:pt x="432" y="1"/>
                  </a:moveTo>
                  <a:cubicBezTo>
                    <a:pt x="308" y="1"/>
                    <a:pt x="178" y="154"/>
                    <a:pt x="137" y="396"/>
                  </a:cubicBezTo>
                  <a:cubicBezTo>
                    <a:pt x="69" y="647"/>
                    <a:pt x="137" y="899"/>
                    <a:pt x="274" y="944"/>
                  </a:cubicBezTo>
                  <a:cubicBezTo>
                    <a:pt x="290" y="949"/>
                    <a:pt x="306" y="952"/>
                    <a:pt x="322" y="952"/>
                  </a:cubicBezTo>
                  <a:cubicBezTo>
                    <a:pt x="446" y="952"/>
                    <a:pt x="576" y="799"/>
                    <a:pt x="616" y="556"/>
                  </a:cubicBezTo>
                  <a:cubicBezTo>
                    <a:pt x="662" y="305"/>
                    <a:pt x="616" y="54"/>
                    <a:pt x="480" y="8"/>
                  </a:cubicBezTo>
                  <a:cubicBezTo>
                    <a:pt x="464" y="3"/>
                    <a:pt x="448" y="1"/>
                    <a:pt x="432" y="1"/>
                  </a:cubicBezTo>
                  <a:close/>
                  <a:moveTo>
                    <a:pt x="250" y="1284"/>
                  </a:moveTo>
                  <a:cubicBezTo>
                    <a:pt x="164" y="1284"/>
                    <a:pt x="67" y="1393"/>
                    <a:pt x="46" y="1561"/>
                  </a:cubicBezTo>
                  <a:cubicBezTo>
                    <a:pt x="0" y="1743"/>
                    <a:pt x="46" y="1926"/>
                    <a:pt x="137" y="1971"/>
                  </a:cubicBezTo>
                  <a:cubicBezTo>
                    <a:pt x="147" y="1973"/>
                    <a:pt x="156" y="1974"/>
                    <a:pt x="166" y="1974"/>
                  </a:cubicBezTo>
                  <a:cubicBezTo>
                    <a:pt x="267" y="1974"/>
                    <a:pt x="346" y="1865"/>
                    <a:pt x="388" y="1697"/>
                  </a:cubicBezTo>
                  <a:cubicBezTo>
                    <a:pt x="434" y="1515"/>
                    <a:pt x="388" y="1332"/>
                    <a:pt x="274" y="1287"/>
                  </a:cubicBezTo>
                  <a:cubicBezTo>
                    <a:pt x="266" y="1285"/>
                    <a:pt x="258" y="1284"/>
                    <a:pt x="250" y="128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4" name="Google Shape;6584;p74"/>
            <p:cNvSpPr/>
            <p:nvPr/>
          </p:nvSpPr>
          <p:spPr>
            <a:xfrm>
              <a:off x="4983125" y="3045700"/>
              <a:ext cx="50825" cy="12650"/>
            </a:xfrm>
            <a:custGeom>
              <a:avLst/>
              <a:gdLst/>
              <a:ahLst/>
              <a:cxnLst/>
              <a:rect l="l" t="t" r="r" b="b"/>
              <a:pathLst>
                <a:path w="2033" h="506" extrusionOk="0">
                  <a:moveTo>
                    <a:pt x="332" y="133"/>
                  </a:moveTo>
                  <a:cubicBezTo>
                    <a:pt x="174" y="133"/>
                    <a:pt x="44" y="215"/>
                    <a:pt x="24" y="297"/>
                  </a:cubicBezTo>
                  <a:cubicBezTo>
                    <a:pt x="1" y="411"/>
                    <a:pt x="138" y="502"/>
                    <a:pt x="343" y="502"/>
                  </a:cubicBezTo>
                  <a:cubicBezTo>
                    <a:pt x="526" y="502"/>
                    <a:pt x="685" y="411"/>
                    <a:pt x="708" y="320"/>
                  </a:cubicBezTo>
                  <a:cubicBezTo>
                    <a:pt x="731" y="206"/>
                    <a:pt x="594" y="137"/>
                    <a:pt x="389" y="137"/>
                  </a:cubicBezTo>
                  <a:cubicBezTo>
                    <a:pt x="369" y="135"/>
                    <a:pt x="350" y="133"/>
                    <a:pt x="332" y="133"/>
                  </a:cubicBezTo>
                  <a:close/>
                  <a:moveTo>
                    <a:pt x="1576" y="0"/>
                  </a:moveTo>
                  <a:cubicBezTo>
                    <a:pt x="1302" y="0"/>
                    <a:pt x="1073" y="114"/>
                    <a:pt x="1051" y="251"/>
                  </a:cubicBezTo>
                  <a:cubicBezTo>
                    <a:pt x="1028" y="388"/>
                    <a:pt x="1210" y="502"/>
                    <a:pt x="1484" y="502"/>
                  </a:cubicBezTo>
                  <a:cubicBezTo>
                    <a:pt x="1508" y="504"/>
                    <a:pt x="1531" y="505"/>
                    <a:pt x="1554" y="505"/>
                  </a:cubicBezTo>
                  <a:cubicBezTo>
                    <a:pt x="1796" y="505"/>
                    <a:pt x="1988" y="399"/>
                    <a:pt x="2009" y="274"/>
                  </a:cubicBezTo>
                  <a:cubicBezTo>
                    <a:pt x="2032" y="114"/>
                    <a:pt x="1850" y="0"/>
                    <a:pt x="157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5" name="Google Shape;6585;p74"/>
            <p:cNvSpPr/>
            <p:nvPr/>
          </p:nvSpPr>
          <p:spPr>
            <a:xfrm>
              <a:off x="6841100" y="3179050"/>
              <a:ext cx="667675" cy="1233900"/>
            </a:xfrm>
            <a:custGeom>
              <a:avLst/>
              <a:gdLst/>
              <a:ahLst/>
              <a:cxnLst/>
              <a:rect l="l" t="t" r="r" b="b"/>
              <a:pathLst>
                <a:path w="26707" h="49356" extrusionOk="0">
                  <a:moveTo>
                    <a:pt x="17257" y="1012"/>
                  </a:moveTo>
                  <a:cubicBezTo>
                    <a:pt x="17531" y="1103"/>
                    <a:pt x="17873" y="1217"/>
                    <a:pt x="18170" y="1400"/>
                  </a:cubicBezTo>
                  <a:cubicBezTo>
                    <a:pt x="18261" y="1445"/>
                    <a:pt x="18330" y="1491"/>
                    <a:pt x="18398" y="1559"/>
                  </a:cubicBezTo>
                  <a:cubicBezTo>
                    <a:pt x="18033" y="1354"/>
                    <a:pt x="17645" y="1148"/>
                    <a:pt x="17257" y="1012"/>
                  </a:cubicBezTo>
                  <a:close/>
                  <a:moveTo>
                    <a:pt x="20886" y="3043"/>
                  </a:moveTo>
                  <a:lnTo>
                    <a:pt x="20886" y="3043"/>
                  </a:lnTo>
                  <a:cubicBezTo>
                    <a:pt x="21069" y="3089"/>
                    <a:pt x="21251" y="3157"/>
                    <a:pt x="21457" y="3294"/>
                  </a:cubicBezTo>
                  <a:cubicBezTo>
                    <a:pt x="21525" y="3317"/>
                    <a:pt x="21571" y="3363"/>
                    <a:pt x="21639" y="3408"/>
                  </a:cubicBezTo>
                  <a:cubicBezTo>
                    <a:pt x="21388" y="3248"/>
                    <a:pt x="21137" y="3134"/>
                    <a:pt x="20886" y="3043"/>
                  </a:cubicBezTo>
                  <a:close/>
                  <a:moveTo>
                    <a:pt x="24607" y="13451"/>
                  </a:moveTo>
                  <a:cubicBezTo>
                    <a:pt x="24607" y="13451"/>
                    <a:pt x="24629" y="13474"/>
                    <a:pt x="24652" y="13497"/>
                  </a:cubicBezTo>
                  <a:lnTo>
                    <a:pt x="24721" y="13543"/>
                  </a:lnTo>
                  <a:lnTo>
                    <a:pt x="24744" y="13565"/>
                  </a:lnTo>
                  <a:cubicBezTo>
                    <a:pt x="24744" y="13565"/>
                    <a:pt x="24766" y="13565"/>
                    <a:pt x="24766" y="13588"/>
                  </a:cubicBezTo>
                  <a:cubicBezTo>
                    <a:pt x="24766" y="13588"/>
                    <a:pt x="24812" y="13611"/>
                    <a:pt x="24766" y="13634"/>
                  </a:cubicBezTo>
                  <a:lnTo>
                    <a:pt x="24744" y="13634"/>
                  </a:lnTo>
                  <a:cubicBezTo>
                    <a:pt x="24698" y="13588"/>
                    <a:pt x="24652" y="13520"/>
                    <a:pt x="24607" y="13451"/>
                  </a:cubicBezTo>
                  <a:close/>
                  <a:moveTo>
                    <a:pt x="23945" y="13657"/>
                  </a:moveTo>
                  <a:lnTo>
                    <a:pt x="24264" y="13702"/>
                  </a:lnTo>
                  <a:cubicBezTo>
                    <a:pt x="24196" y="13702"/>
                    <a:pt x="24127" y="13702"/>
                    <a:pt x="24059" y="13680"/>
                  </a:cubicBezTo>
                  <a:lnTo>
                    <a:pt x="23945" y="13680"/>
                  </a:lnTo>
                  <a:cubicBezTo>
                    <a:pt x="23945" y="13680"/>
                    <a:pt x="23945" y="13657"/>
                    <a:pt x="23945" y="13657"/>
                  </a:cubicBezTo>
                  <a:close/>
                  <a:moveTo>
                    <a:pt x="24944" y="13793"/>
                  </a:moveTo>
                  <a:cubicBezTo>
                    <a:pt x="24947" y="13794"/>
                    <a:pt x="24949" y="13794"/>
                    <a:pt x="24949" y="13794"/>
                  </a:cubicBezTo>
                  <a:lnTo>
                    <a:pt x="24944" y="13793"/>
                  </a:lnTo>
                  <a:close/>
                  <a:moveTo>
                    <a:pt x="24013" y="13771"/>
                  </a:moveTo>
                  <a:cubicBezTo>
                    <a:pt x="24013" y="13816"/>
                    <a:pt x="24013" y="13885"/>
                    <a:pt x="24013" y="13976"/>
                  </a:cubicBezTo>
                  <a:cubicBezTo>
                    <a:pt x="24013" y="13976"/>
                    <a:pt x="24013" y="13999"/>
                    <a:pt x="24013" y="14022"/>
                  </a:cubicBezTo>
                  <a:cubicBezTo>
                    <a:pt x="23990" y="13908"/>
                    <a:pt x="23967" y="13839"/>
                    <a:pt x="23967" y="13771"/>
                  </a:cubicBezTo>
                  <a:close/>
                  <a:moveTo>
                    <a:pt x="914" y="21600"/>
                  </a:moveTo>
                  <a:lnTo>
                    <a:pt x="914" y="21600"/>
                  </a:lnTo>
                  <a:cubicBezTo>
                    <a:pt x="756" y="21735"/>
                    <a:pt x="620" y="21983"/>
                    <a:pt x="507" y="22452"/>
                  </a:cubicBezTo>
                  <a:lnTo>
                    <a:pt x="507" y="22452"/>
                  </a:lnTo>
                  <a:cubicBezTo>
                    <a:pt x="526" y="22368"/>
                    <a:pt x="527" y="22304"/>
                    <a:pt x="549" y="22239"/>
                  </a:cubicBezTo>
                  <a:cubicBezTo>
                    <a:pt x="572" y="22125"/>
                    <a:pt x="617" y="22034"/>
                    <a:pt x="663" y="21942"/>
                  </a:cubicBezTo>
                  <a:cubicBezTo>
                    <a:pt x="686" y="21851"/>
                    <a:pt x="731" y="21760"/>
                    <a:pt x="777" y="21714"/>
                  </a:cubicBezTo>
                  <a:cubicBezTo>
                    <a:pt x="823" y="21668"/>
                    <a:pt x="868" y="21623"/>
                    <a:pt x="914" y="21600"/>
                  </a:cubicBezTo>
                  <a:close/>
                  <a:moveTo>
                    <a:pt x="503" y="22467"/>
                  </a:moveTo>
                  <a:cubicBezTo>
                    <a:pt x="503" y="22467"/>
                    <a:pt x="503" y="22490"/>
                    <a:pt x="503" y="22490"/>
                  </a:cubicBezTo>
                  <a:cubicBezTo>
                    <a:pt x="503" y="22513"/>
                    <a:pt x="503" y="22559"/>
                    <a:pt x="480" y="22581"/>
                  </a:cubicBezTo>
                  <a:cubicBezTo>
                    <a:pt x="503" y="22536"/>
                    <a:pt x="503" y="22513"/>
                    <a:pt x="503" y="22467"/>
                  </a:cubicBezTo>
                  <a:close/>
                  <a:moveTo>
                    <a:pt x="1844" y="24664"/>
                  </a:moveTo>
                  <a:cubicBezTo>
                    <a:pt x="1716" y="24812"/>
                    <a:pt x="1607" y="25054"/>
                    <a:pt x="1530" y="25457"/>
                  </a:cubicBezTo>
                  <a:cubicBezTo>
                    <a:pt x="1530" y="25457"/>
                    <a:pt x="1530" y="25457"/>
                    <a:pt x="1530" y="25480"/>
                  </a:cubicBezTo>
                  <a:cubicBezTo>
                    <a:pt x="1515" y="25495"/>
                    <a:pt x="1510" y="25510"/>
                    <a:pt x="1508" y="25531"/>
                  </a:cubicBezTo>
                  <a:lnTo>
                    <a:pt x="1508" y="25531"/>
                  </a:lnTo>
                  <a:cubicBezTo>
                    <a:pt x="1513" y="25431"/>
                    <a:pt x="1536" y="25330"/>
                    <a:pt x="1576" y="25229"/>
                  </a:cubicBezTo>
                  <a:cubicBezTo>
                    <a:pt x="1599" y="25115"/>
                    <a:pt x="1621" y="25024"/>
                    <a:pt x="1667" y="24932"/>
                  </a:cubicBezTo>
                  <a:cubicBezTo>
                    <a:pt x="1713" y="24841"/>
                    <a:pt x="1758" y="24750"/>
                    <a:pt x="1804" y="24704"/>
                  </a:cubicBezTo>
                  <a:cubicBezTo>
                    <a:pt x="1818" y="24691"/>
                    <a:pt x="1831" y="24677"/>
                    <a:pt x="1844" y="24664"/>
                  </a:cubicBezTo>
                  <a:close/>
                  <a:moveTo>
                    <a:pt x="878" y="27478"/>
                  </a:moveTo>
                  <a:cubicBezTo>
                    <a:pt x="724" y="27617"/>
                    <a:pt x="592" y="27867"/>
                    <a:pt x="503" y="28333"/>
                  </a:cubicBezTo>
                  <a:cubicBezTo>
                    <a:pt x="503" y="28333"/>
                    <a:pt x="503" y="28333"/>
                    <a:pt x="503" y="28356"/>
                  </a:cubicBezTo>
                  <a:cubicBezTo>
                    <a:pt x="499" y="28360"/>
                    <a:pt x="496" y="28365"/>
                    <a:pt x="493" y="28370"/>
                  </a:cubicBezTo>
                  <a:lnTo>
                    <a:pt x="493" y="28370"/>
                  </a:lnTo>
                  <a:cubicBezTo>
                    <a:pt x="505" y="28282"/>
                    <a:pt x="513" y="28193"/>
                    <a:pt x="549" y="28105"/>
                  </a:cubicBezTo>
                  <a:cubicBezTo>
                    <a:pt x="572" y="27991"/>
                    <a:pt x="594" y="27877"/>
                    <a:pt x="640" y="27808"/>
                  </a:cubicBezTo>
                  <a:cubicBezTo>
                    <a:pt x="686" y="27717"/>
                    <a:pt x="731" y="27626"/>
                    <a:pt x="777" y="27580"/>
                  </a:cubicBezTo>
                  <a:cubicBezTo>
                    <a:pt x="815" y="27523"/>
                    <a:pt x="853" y="27498"/>
                    <a:pt x="878" y="27478"/>
                  </a:cubicBezTo>
                  <a:close/>
                  <a:moveTo>
                    <a:pt x="20407" y="34519"/>
                  </a:moveTo>
                  <a:cubicBezTo>
                    <a:pt x="20361" y="34565"/>
                    <a:pt x="20338" y="34587"/>
                    <a:pt x="20293" y="34633"/>
                  </a:cubicBezTo>
                  <a:lnTo>
                    <a:pt x="20270" y="34565"/>
                  </a:lnTo>
                  <a:cubicBezTo>
                    <a:pt x="20293" y="34565"/>
                    <a:pt x="20338" y="34542"/>
                    <a:pt x="20384" y="34519"/>
                  </a:cubicBezTo>
                  <a:close/>
                  <a:moveTo>
                    <a:pt x="12758" y="1"/>
                  </a:moveTo>
                  <a:cubicBezTo>
                    <a:pt x="12691" y="1"/>
                    <a:pt x="12623" y="3"/>
                    <a:pt x="12555" y="7"/>
                  </a:cubicBezTo>
                  <a:lnTo>
                    <a:pt x="12053" y="7"/>
                  </a:lnTo>
                  <a:cubicBezTo>
                    <a:pt x="11870" y="30"/>
                    <a:pt x="11710" y="53"/>
                    <a:pt x="11551" y="76"/>
                  </a:cubicBezTo>
                  <a:cubicBezTo>
                    <a:pt x="10866" y="144"/>
                    <a:pt x="10204" y="304"/>
                    <a:pt x="9588" y="464"/>
                  </a:cubicBezTo>
                  <a:cubicBezTo>
                    <a:pt x="8971" y="623"/>
                    <a:pt x="8423" y="829"/>
                    <a:pt x="7990" y="1126"/>
                  </a:cubicBezTo>
                  <a:cubicBezTo>
                    <a:pt x="7876" y="1194"/>
                    <a:pt x="7761" y="1285"/>
                    <a:pt x="7670" y="1377"/>
                  </a:cubicBezTo>
                  <a:cubicBezTo>
                    <a:pt x="7533" y="1468"/>
                    <a:pt x="7396" y="1559"/>
                    <a:pt x="7259" y="1651"/>
                  </a:cubicBezTo>
                  <a:cubicBezTo>
                    <a:pt x="7259" y="1651"/>
                    <a:pt x="7008" y="1696"/>
                    <a:pt x="6666" y="1856"/>
                  </a:cubicBezTo>
                  <a:cubicBezTo>
                    <a:pt x="6575" y="1902"/>
                    <a:pt x="6483" y="1925"/>
                    <a:pt x="6392" y="1993"/>
                  </a:cubicBezTo>
                  <a:cubicBezTo>
                    <a:pt x="6187" y="2107"/>
                    <a:pt x="5981" y="2290"/>
                    <a:pt x="5776" y="2518"/>
                  </a:cubicBezTo>
                  <a:cubicBezTo>
                    <a:pt x="5684" y="2632"/>
                    <a:pt x="5593" y="2746"/>
                    <a:pt x="5525" y="2906"/>
                  </a:cubicBezTo>
                  <a:cubicBezTo>
                    <a:pt x="5433" y="3020"/>
                    <a:pt x="5388" y="3180"/>
                    <a:pt x="5319" y="3317"/>
                  </a:cubicBezTo>
                  <a:cubicBezTo>
                    <a:pt x="5205" y="3614"/>
                    <a:pt x="5137" y="3933"/>
                    <a:pt x="5091" y="4230"/>
                  </a:cubicBezTo>
                  <a:cubicBezTo>
                    <a:pt x="5091" y="4390"/>
                    <a:pt x="5068" y="4549"/>
                    <a:pt x="5068" y="4709"/>
                  </a:cubicBezTo>
                  <a:cubicBezTo>
                    <a:pt x="4520" y="5622"/>
                    <a:pt x="4315" y="6923"/>
                    <a:pt x="4269" y="8270"/>
                  </a:cubicBezTo>
                  <a:cubicBezTo>
                    <a:pt x="4087" y="8270"/>
                    <a:pt x="3858" y="8316"/>
                    <a:pt x="3584" y="8407"/>
                  </a:cubicBezTo>
                  <a:cubicBezTo>
                    <a:pt x="2900" y="8681"/>
                    <a:pt x="2626" y="9320"/>
                    <a:pt x="2603" y="10050"/>
                  </a:cubicBezTo>
                  <a:cubicBezTo>
                    <a:pt x="2375" y="10438"/>
                    <a:pt x="2261" y="10872"/>
                    <a:pt x="2215" y="11351"/>
                  </a:cubicBezTo>
                  <a:cubicBezTo>
                    <a:pt x="2215" y="11397"/>
                    <a:pt x="2215" y="11420"/>
                    <a:pt x="2215" y="11465"/>
                  </a:cubicBezTo>
                  <a:cubicBezTo>
                    <a:pt x="2169" y="12744"/>
                    <a:pt x="2877" y="13885"/>
                    <a:pt x="3950" y="14433"/>
                  </a:cubicBezTo>
                  <a:cubicBezTo>
                    <a:pt x="3995" y="14844"/>
                    <a:pt x="4109" y="15232"/>
                    <a:pt x="4246" y="15597"/>
                  </a:cubicBezTo>
                  <a:cubicBezTo>
                    <a:pt x="4224" y="15711"/>
                    <a:pt x="4201" y="15802"/>
                    <a:pt x="4178" y="15894"/>
                  </a:cubicBezTo>
                  <a:cubicBezTo>
                    <a:pt x="3995" y="16327"/>
                    <a:pt x="3790" y="16738"/>
                    <a:pt x="3630" y="17080"/>
                  </a:cubicBezTo>
                  <a:cubicBezTo>
                    <a:pt x="3539" y="17240"/>
                    <a:pt x="3448" y="17377"/>
                    <a:pt x="3379" y="17491"/>
                  </a:cubicBezTo>
                  <a:cubicBezTo>
                    <a:pt x="3356" y="17514"/>
                    <a:pt x="3356" y="17537"/>
                    <a:pt x="3356" y="17537"/>
                  </a:cubicBezTo>
                  <a:cubicBezTo>
                    <a:pt x="3356" y="17537"/>
                    <a:pt x="3333" y="17560"/>
                    <a:pt x="3288" y="17628"/>
                  </a:cubicBezTo>
                  <a:cubicBezTo>
                    <a:pt x="3265" y="17651"/>
                    <a:pt x="3242" y="17697"/>
                    <a:pt x="3219" y="17742"/>
                  </a:cubicBezTo>
                  <a:cubicBezTo>
                    <a:pt x="3196" y="17765"/>
                    <a:pt x="3174" y="17788"/>
                    <a:pt x="3151" y="17811"/>
                  </a:cubicBezTo>
                  <a:cubicBezTo>
                    <a:pt x="3151" y="17811"/>
                    <a:pt x="3128" y="17857"/>
                    <a:pt x="3105" y="17879"/>
                  </a:cubicBezTo>
                  <a:cubicBezTo>
                    <a:pt x="3105" y="17902"/>
                    <a:pt x="3105" y="17925"/>
                    <a:pt x="3105" y="17948"/>
                  </a:cubicBezTo>
                  <a:lnTo>
                    <a:pt x="3105" y="18016"/>
                  </a:lnTo>
                  <a:lnTo>
                    <a:pt x="3174" y="18039"/>
                  </a:lnTo>
                  <a:cubicBezTo>
                    <a:pt x="3288" y="18085"/>
                    <a:pt x="3402" y="18130"/>
                    <a:pt x="3562" y="18176"/>
                  </a:cubicBezTo>
                  <a:lnTo>
                    <a:pt x="3836" y="18336"/>
                  </a:lnTo>
                  <a:cubicBezTo>
                    <a:pt x="3584" y="18998"/>
                    <a:pt x="2238" y="19386"/>
                    <a:pt x="2238" y="19386"/>
                  </a:cubicBezTo>
                  <a:cubicBezTo>
                    <a:pt x="2238" y="19386"/>
                    <a:pt x="2238" y="19386"/>
                    <a:pt x="2261" y="19409"/>
                  </a:cubicBezTo>
                  <a:lnTo>
                    <a:pt x="2146" y="19431"/>
                  </a:lnTo>
                  <a:lnTo>
                    <a:pt x="2101" y="19431"/>
                  </a:lnTo>
                  <a:lnTo>
                    <a:pt x="2146" y="19477"/>
                  </a:lnTo>
                  <a:lnTo>
                    <a:pt x="2283" y="19637"/>
                  </a:lnTo>
                  <a:cubicBezTo>
                    <a:pt x="2352" y="19705"/>
                    <a:pt x="2420" y="19774"/>
                    <a:pt x="2489" y="19842"/>
                  </a:cubicBezTo>
                  <a:cubicBezTo>
                    <a:pt x="2557" y="19911"/>
                    <a:pt x="2626" y="19979"/>
                    <a:pt x="2717" y="20025"/>
                  </a:cubicBezTo>
                  <a:cubicBezTo>
                    <a:pt x="3288" y="20504"/>
                    <a:pt x="3995" y="20847"/>
                    <a:pt x="4520" y="21029"/>
                  </a:cubicBezTo>
                  <a:cubicBezTo>
                    <a:pt x="4794" y="21121"/>
                    <a:pt x="5022" y="21166"/>
                    <a:pt x="5159" y="21235"/>
                  </a:cubicBezTo>
                  <a:cubicBezTo>
                    <a:pt x="5251" y="21258"/>
                    <a:pt x="5319" y="21258"/>
                    <a:pt x="5365" y="21280"/>
                  </a:cubicBezTo>
                  <a:lnTo>
                    <a:pt x="5410" y="21280"/>
                  </a:lnTo>
                  <a:cubicBezTo>
                    <a:pt x="5410" y="21280"/>
                    <a:pt x="5433" y="21303"/>
                    <a:pt x="5456" y="21303"/>
                  </a:cubicBezTo>
                  <a:lnTo>
                    <a:pt x="5319" y="21303"/>
                  </a:lnTo>
                  <a:lnTo>
                    <a:pt x="4497" y="21326"/>
                  </a:lnTo>
                  <a:lnTo>
                    <a:pt x="3676" y="21372"/>
                  </a:lnTo>
                  <a:lnTo>
                    <a:pt x="3539" y="21372"/>
                  </a:lnTo>
                  <a:cubicBezTo>
                    <a:pt x="2375" y="21394"/>
                    <a:pt x="1370" y="21440"/>
                    <a:pt x="1233" y="21463"/>
                  </a:cubicBezTo>
                  <a:cubicBezTo>
                    <a:pt x="1165" y="21486"/>
                    <a:pt x="1074" y="21509"/>
                    <a:pt x="1005" y="21531"/>
                  </a:cubicBezTo>
                  <a:cubicBezTo>
                    <a:pt x="982" y="21554"/>
                    <a:pt x="982" y="21554"/>
                    <a:pt x="960" y="21577"/>
                  </a:cubicBezTo>
                  <a:lnTo>
                    <a:pt x="914" y="21577"/>
                  </a:lnTo>
                  <a:cubicBezTo>
                    <a:pt x="868" y="21600"/>
                    <a:pt x="823" y="21623"/>
                    <a:pt x="754" y="21668"/>
                  </a:cubicBezTo>
                  <a:cubicBezTo>
                    <a:pt x="708" y="21737"/>
                    <a:pt x="663" y="21805"/>
                    <a:pt x="617" y="21897"/>
                  </a:cubicBezTo>
                  <a:cubicBezTo>
                    <a:pt x="572" y="21988"/>
                    <a:pt x="526" y="22102"/>
                    <a:pt x="480" y="22216"/>
                  </a:cubicBezTo>
                  <a:cubicBezTo>
                    <a:pt x="435" y="22422"/>
                    <a:pt x="389" y="22650"/>
                    <a:pt x="366" y="22832"/>
                  </a:cubicBezTo>
                  <a:cubicBezTo>
                    <a:pt x="366" y="22901"/>
                    <a:pt x="366" y="22969"/>
                    <a:pt x="366" y="23038"/>
                  </a:cubicBezTo>
                  <a:cubicBezTo>
                    <a:pt x="343" y="23061"/>
                    <a:pt x="366" y="23084"/>
                    <a:pt x="343" y="23084"/>
                  </a:cubicBezTo>
                  <a:lnTo>
                    <a:pt x="343" y="23106"/>
                  </a:lnTo>
                  <a:cubicBezTo>
                    <a:pt x="343" y="23106"/>
                    <a:pt x="343" y="23129"/>
                    <a:pt x="366" y="23198"/>
                  </a:cubicBezTo>
                  <a:cubicBezTo>
                    <a:pt x="366" y="23243"/>
                    <a:pt x="366" y="23312"/>
                    <a:pt x="366" y="23403"/>
                  </a:cubicBezTo>
                  <a:cubicBezTo>
                    <a:pt x="389" y="23472"/>
                    <a:pt x="389" y="23586"/>
                    <a:pt x="435" y="23677"/>
                  </a:cubicBezTo>
                  <a:cubicBezTo>
                    <a:pt x="457" y="23791"/>
                    <a:pt x="480" y="23882"/>
                    <a:pt x="549" y="23997"/>
                  </a:cubicBezTo>
                  <a:cubicBezTo>
                    <a:pt x="549" y="24019"/>
                    <a:pt x="572" y="24042"/>
                    <a:pt x="572" y="24065"/>
                  </a:cubicBezTo>
                  <a:cubicBezTo>
                    <a:pt x="594" y="24088"/>
                    <a:pt x="617" y="24111"/>
                    <a:pt x="617" y="24133"/>
                  </a:cubicBezTo>
                  <a:cubicBezTo>
                    <a:pt x="640" y="24133"/>
                    <a:pt x="663" y="24156"/>
                    <a:pt x="663" y="24179"/>
                  </a:cubicBezTo>
                  <a:cubicBezTo>
                    <a:pt x="686" y="24202"/>
                    <a:pt x="708" y="24225"/>
                    <a:pt x="708" y="24248"/>
                  </a:cubicBezTo>
                  <a:cubicBezTo>
                    <a:pt x="731" y="24248"/>
                    <a:pt x="731" y="24248"/>
                    <a:pt x="731" y="24270"/>
                  </a:cubicBezTo>
                  <a:cubicBezTo>
                    <a:pt x="754" y="24270"/>
                    <a:pt x="754" y="24270"/>
                    <a:pt x="777" y="24293"/>
                  </a:cubicBezTo>
                  <a:cubicBezTo>
                    <a:pt x="777" y="24293"/>
                    <a:pt x="800" y="24316"/>
                    <a:pt x="823" y="24316"/>
                  </a:cubicBezTo>
                  <a:cubicBezTo>
                    <a:pt x="845" y="24362"/>
                    <a:pt x="891" y="24362"/>
                    <a:pt x="914" y="24385"/>
                  </a:cubicBezTo>
                  <a:cubicBezTo>
                    <a:pt x="937" y="24407"/>
                    <a:pt x="982" y="24430"/>
                    <a:pt x="1005" y="24430"/>
                  </a:cubicBezTo>
                  <a:cubicBezTo>
                    <a:pt x="1005" y="24430"/>
                    <a:pt x="1028" y="24453"/>
                    <a:pt x="1028" y="24453"/>
                  </a:cubicBezTo>
                  <a:lnTo>
                    <a:pt x="1074" y="24453"/>
                  </a:lnTo>
                  <a:cubicBezTo>
                    <a:pt x="1097" y="24476"/>
                    <a:pt x="1119" y="24476"/>
                    <a:pt x="1119" y="24476"/>
                  </a:cubicBezTo>
                  <a:cubicBezTo>
                    <a:pt x="1119" y="24476"/>
                    <a:pt x="1100" y="24457"/>
                    <a:pt x="1079" y="24436"/>
                  </a:cubicBezTo>
                  <a:lnTo>
                    <a:pt x="1079" y="24436"/>
                  </a:lnTo>
                  <a:cubicBezTo>
                    <a:pt x="1187" y="24457"/>
                    <a:pt x="1313" y="24476"/>
                    <a:pt x="1439" y="24476"/>
                  </a:cubicBezTo>
                  <a:cubicBezTo>
                    <a:pt x="1644" y="24499"/>
                    <a:pt x="1850" y="24499"/>
                    <a:pt x="2055" y="24522"/>
                  </a:cubicBezTo>
                  <a:lnTo>
                    <a:pt x="2032" y="24522"/>
                  </a:lnTo>
                  <a:cubicBezTo>
                    <a:pt x="2010" y="24544"/>
                    <a:pt x="1987" y="24544"/>
                    <a:pt x="1987" y="24567"/>
                  </a:cubicBezTo>
                  <a:lnTo>
                    <a:pt x="1918" y="24567"/>
                  </a:lnTo>
                  <a:cubicBezTo>
                    <a:pt x="1895" y="24590"/>
                    <a:pt x="1827" y="24613"/>
                    <a:pt x="1781" y="24658"/>
                  </a:cubicBezTo>
                  <a:cubicBezTo>
                    <a:pt x="1713" y="24727"/>
                    <a:pt x="1667" y="24795"/>
                    <a:pt x="1621" y="24887"/>
                  </a:cubicBezTo>
                  <a:cubicBezTo>
                    <a:pt x="1576" y="24978"/>
                    <a:pt x="1530" y="25092"/>
                    <a:pt x="1507" y="25206"/>
                  </a:cubicBezTo>
                  <a:cubicBezTo>
                    <a:pt x="1439" y="25412"/>
                    <a:pt x="1416" y="25640"/>
                    <a:pt x="1393" y="25800"/>
                  </a:cubicBezTo>
                  <a:cubicBezTo>
                    <a:pt x="1370" y="25891"/>
                    <a:pt x="1370" y="25960"/>
                    <a:pt x="1370" y="26028"/>
                  </a:cubicBezTo>
                  <a:cubicBezTo>
                    <a:pt x="1370" y="26051"/>
                    <a:pt x="1370" y="26074"/>
                    <a:pt x="1370" y="26074"/>
                  </a:cubicBezTo>
                  <a:lnTo>
                    <a:pt x="1370" y="26096"/>
                  </a:lnTo>
                  <a:cubicBezTo>
                    <a:pt x="1370" y="26096"/>
                    <a:pt x="1370" y="26119"/>
                    <a:pt x="1370" y="26165"/>
                  </a:cubicBezTo>
                  <a:cubicBezTo>
                    <a:pt x="1370" y="26233"/>
                    <a:pt x="1370" y="26302"/>
                    <a:pt x="1393" y="26393"/>
                  </a:cubicBezTo>
                  <a:cubicBezTo>
                    <a:pt x="1393" y="26462"/>
                    <a:pt x="1416" y="26576"/>
                    <a:pt x="1439" y="26667"/>
                  </a:cubicBezTo>
                  <a:cubicBezTo>
                    <a:pt x="1462" y="26781"/>
                    <a:pt x="1507" y="26873"/>
                    <a:pt x="1553" y="26987"/>
                  </a:cubicBezTo>
                  <a:cubicBezTo>
                    <a:pt x="1576" y="27009"/>
                    <a:pt x="1576" y="27032"/>
                    <a:pt x="1599" y="27055"/>
                  </a:cubicBezTo>
                  <a:cubicBezTo>
                    <a:pt x="1599" y="27078"/>
                    <a:pt x="1621" y="27101"/>
                    <a:pt x="1644" y="27101"/>
                  </a:cubicBezTo>
                  <a:cubicBezTo>
                    <a:pt x="1644" y="27124"/>
                    <a:pt x="1667" y="27146"/>
                    <a:pt x="1690" y="27169"/>
                  </a:cubicBezTo>
                  <a:cubicBezTo>
                    <a:pt x="1690" y="27192"/>
                    <a:pt x="1713" y="27215"/>
                    <a:pt x="1736" y="27215"/>
                  </a:cubicBezTo>
                  <a:cubicBezTo>
                    <a:pt x="1736" y="27238"/>
                    <a:pt x="1758" y="27238"/>
                    <a:pt x="1758" y="27261"/>
                  </a:cubicBezTo>
                  <a:cubicBezTo>
                    <a:pt x="1758" y="27261"/>
                    <a:pt x="1781" y="27261"/>
                    <a:pt x="1781" y="27283"/>
                  </a:cubicBezTo>
                  <a:lnTo>
                    <a:pt x="1804" y="27283"/>
                  </a:lnTo>
                  <a:cubicBezTo>
                    <a:pt x="1485" y="27306"/>
                    <a:pt x="1279" y="27306"/>
                    <a:pt x="1211" y="27329"/>
                  </a:cubicBezTo>
                  <a:cubicBezTo>
                    <a:pt x="1165" y="27329"/>
                    <a:pt x="1119" y="27352"/>
                    <a:pt x="1074" y="27375"/>
                  </a:cubicBezTo>
                  <a:cubicBezTo>
                    <a:pt x="1051" y="27375"/>
                    <a:pt x="1028" y="27398"/>
                    <a:pt x="1005" y="27398"/>
                  </a:cubicBezTo>
                  <a:cubicBezTo>
                    <a:pt x="982" y="27420"/>
                    <a:pt x="960" y="27420"/>
                    <a:pt x="960" y="27443"/>
                  </a:cubicBezTo>
                  <a:lnTo>
                    <a:pt x="891" y="27443"/>
                  </a:lnTo>
                  <a:cubicBezTo>
                    <a:pt x="868" y="27466"/>
                    <a:pt x="800" y="27489"/>
                    <a:pt x="754" y="27534"/>
                  </a:cubicBezTo>
                  <a:cubicBezTo>
                    <a:pt x="686" y="27603"/>
                    <a:pt x="640" y="27671"/>
                    <a:pt x="594" y="27763"/>
                  </a:cubicBezTo>
                  <a:cubicBezTo>
                    <a:pt x="549" y="27854"/>
                    <a:pt x="503" y="27968"/>
                    <a:pt x="480" y="28059"/>
                  </a:cubicBezTo>
                  <a:cubicBezTo>
                    <a:pt x="412" y="28288"/>
                    <a:pt x="389" y="28516"/>
                    <a:pt x="366" y="28676"/>
                  </a:cubicBezTo>
                  <a:cubicBezTo>
                    <a:pt x="275" y="28676"/>
                    <a:pt x="183" y="28721"/>
                    <a:pt x="161" y="28767"/>
                  </a:cubicBezTo>
                  <a:cubicBezTo>
                    <a:pt x="92" y="28813"/>
                    <a:pt x="92" y="28835"/>
                    <a:pt x="92" y="28835"/>
                  </a:cubicBezTo>
                  <a:cubicBezTo>
                    <a:pt x="92" y="28835"/>
                    <a:pt x="69" y="28881"/>
                    <a:pt x="47" y="28927"/>
                  </a:cubicBezTo>
                  <a:cubicBezTo>
                    <a:pt x="24" y="28995"/>
                    <a:pt x="24" y="29064"/>
                    <a:pt x="1" y="29155"/>
                  </a:cubicBezTo>
                  <a:cubicBezTo>
                    <a:pt x="1" y="29338"/>
                    <a:pt x="24" y="29566"/>
                    <a:pt x="69" y="29771"/>
                  </a:cubicBezTo>
                  <a:cubicBezTo>
                    <a:pt x="115" y="30000"/>
                    <a:pt x="183" y="30228"/>
                    <a:pt x="252" y="30365"/>
                  </a:cubicBezTo>
                  <a:cubicBezTo>
                    <a:pt x="320" y="30525"/>
                    <a:pt x="389" y="30616"/>
                    <a:pt x="389" y="30616"/>
                  </a:cubicBezTo>
                  <a:cubicBezTo>
                    <a:pt x="435" y="30684"/>
                    <a:pt x="457" y="30776"/>
                    <a:pt x="503" y="30844"/>
                  </a:cubicBezTo>
                  <a:cubicBezTo>
                    <a:pt x="640" y="31141"/>
                    <a:pt x="845" y="31392"/>
                    <a:pt x="1097" y="31620"/>
                  </a:cubicBezTo>
                  <a:cubicBezTo>
                    <a:pt x="1119" y="31620"/>
                    <a:pt x="1119" y="31643"/>
                    <a:pt x="1142" y="31643"/>
                  </a:cubicBezTo>
                  <a:cubicBezTo>
                    <a:pt x="1211" y="31689"/>
                    <a:pt x="1279" y="31757"/>
                    <a:pt x="1348" y="31803"/>
                  </a:cubicBezTo>
                  <a:cubicBezTo>
                    <a:pt x="1370" y="31803"/>
                    <a:pt x="1393" y="31826"/>
                    <a:pt x="1416" y="31848"/>
                  </a:cubicBezTo>
                  <a:cubicBezTo>
                    <a:pt x="1485" y="31894"/>
                    <a:pt x="1576" y="31940"/>
                    <a:pt x="1644" y="31985"/>
                  </a:cubicBezTo>
                  <a:cubicBezTo>
                    <a:pt x="1667" y="31985"/>
                    <a:pt x="1690" y="32008"/>
                    <a:pt x="1713" y="32008"/>
                  </a:cubicBezTo>
                  <a:cubicBezTo>
                    <a:pt x="1781" y="32054"/>
                    <a:pt x="1850" y="32077"/>
                    <a:pt x="1941" y="32122"/>
                  </a:cubicBezTo>
                  <a:lnTo>
                    <a:pt x="1987" y="32122"/>
                  </a:lnTo>
                  <a:cubicBezTo>
                    <a:pt x="2078" y="32168"/>
                    <a:pt x="2169" y="32191"/>
                    <a:pt x="2261" y="32214"/>
                  </a:cubicBezTo>
                  <a:cubicBezTo>
                    <a:pt x="2283" y="32214"/>
                    <a:pt x="2306" y="32214"/>
                    <a:pt x="2329" y="32236"/>
                  </a:cubicBezTo>
                  <a:cubicBezTo>
                    <a:pt x="2420" y="32236"/>
                    <a:pt x="2512" y="32259"/>
                    <a:pt x="2603" y="32282"/>
                  </a:cubicBezTo>
                  <a:cubicBezTo>
                    <a:pt x="2646" y="32285"/>
                    <a:pt x="2690" y="32286"/>
                    <a:pt x="2733" y="32286"/>
                  </a:cubicBezTo>
                  <a:cubicBezTo>
                    <a:pt x="3029" y="32286"/>
                    <a:pt x="3322" y="32221"/>
                    <a:pt x="3598" y="32103"/>
                  </a:cubicBezTo>
                  <a:lnTo>
                    <a:pt x="3598" y="32103"/>
                  </a:lnTo>
                  <a:cubicBezTo>
                    <a:pt x="3644" y="32098"/>
                    <a:pt x="3804" y="32028"/>
                    <a:pt x="3995" y="31894"/>
                  </a:cubicBezTo>
                  <a:cubicBezTo>
                    <a:pt x="4109" y="31803"/>
                    <a:pt x="4246" y="31711"/>
                    <a:pt x="4361" y="31575"/>
                  </a:cubicBezTo>
                  <a:cubicBezTo>
                    <a:pt x="4475" y="31415"/>
                    <a:pt x="4566" y="31232"/>
                    <a:pt x="4589" y="31050"/>
                  </a:cubicBezTo>
                  <a:cubicBezTo>
                    <a:pt x="4612" y="31027"/>
                    <a:pt x="4612" y="30981"/>
                    <a:pt x="4612" y="30958"/>
                  </a:cubicBezTo>
                  <a:cubicBezTo>
                    <a:pt x="4749" y="31027"/>
                    <a:pt x="4886" y="31095"/>
                    <a:pt x="5022" y="31164"/>
                  </a:cubicBezTo>
                  <a:cubicBezTo>
                    <a:pt x="5022" y="31164"/>
                    <a:pt x="5045" y="31164"/>
                    <a:pt x="5068" y="31186"/>
                  </a:cubicBezTo>
                  <a:cubicBezTo>
                    <a:pt x="5159" y="31232"/>
                    <a:pt x="5274" y="31255"/>
                    <a:pt x="5365" y="31301"/>
                  </a:cubicBezTo>
                  <a:cubicBezTo>
                    <a:pt x="5388" y="31301"/>
                    <a:pt x="5410" y="31301"/>
                    <a:pt x="5433" y="31323"/>
                  </a:cubicBezTo>
                  <a:cubicBezTo>
                    <a:pt x="5525" y="31346"/>
                    <a:pt x="5616" y="31369"/>
                    <a:pt x="5707" y="31392"/>
                  </a:cubicBezTo>
                  <a:cubicBezTo>
                    <a:pt x="5707" y="31392"/>
                    <a:pt x="5730" y="31392"/>
                    <a:pt x="5753" y="31415"/>
                  </a:cubicBezTo>
                  <a:cubicBezTo>
                    <a:pt x="5799" y="31415"/>
                    <a:pt x="5844" y="31438"/>
                    <a:pt x="5890" y="31438"/>
                  </a:cubicBezTo>
                  <a:cubicBezTo>
                    <a:pt x="4840" y="33994"/>
                    <a:pt x="3425" y="37304"/>
                    <a:pt x="2763" y="38764"/>
                  </a:cubicBezTo>
                  <a:cubicBezTo>
                    <a:pt x="2580" y="39130"/>
                    <a:pt x="2466" y="39381"/>
                    <a:pt x="2420" y="39472"/>
                  </a:cubicBezTo>
                  <a:cubicBezTo>
                    <a:pt x="2398" y="39472"/>
                    <a:pt x="2398" y="39472"/>
                    <a:pt x="2398" y="39495"/>
                  </a:cubicBezTo>
                  <a:cubicBezTo>
                    <a:pt x="2398" y="39495"/>
                    <a:pt x="2398" y="39495"/>
                    <a:pt x="2398" y="39518"/>
                  </a:cubicBezTo>
                  <a:lnTo>
                    <a:pt x="2375" y="39518"/>
                  </a:lnTo>
                  <a:cubicBezTo>
                    <a:pt x="2375" y="39518"/>
                    <a:pt x="2375" y="39518"/>
                    <a:pt x="2375" y="39541"/>
                  </a:cubicBezTo>
                  <a:cubicBezTo>
                    <a:pt x="2375" y="39563"/>
                    <a:pt x="2375" y="39563"/>
                    <a:pt x="2375" y="39563"/>
                  </a:cubicBezTo>
                  <a:cubicBezTo>
                    <a:pt x="2375" y="39586"/>
                    <a:pt x="2375" y="39586"/>
                    <a:pt x="2375" y="39586"/>
                  </a:cubicBezTo>
                  <a:cubicBezTo>
                    <a:pt x="2375" y="39609"/>
                    <a:pt x="2398" y="39609"/>
                    <a:pt x="2398" y="39632"/>
                  </a:cubicBezTo>
                  <a:cubicBezTo>
                    <a:pt x="2398" y="39632"/>
                    <a:pt x="2398" y="39632"/>
                    <a:pt x="2398" y="39655"/>
                  </a:cubicBezTo>
                  <a:cubicBezTo>
                    <a:pt x="2420" y="39677"/>
                    <a:pt x="2420" y="39700"/>
                    <a:pt x="2420" y="39723"/>
                  </a:cubicBezTo>
                  <a:cubicBezTo>
                    <a:pt x="2443" y="39723"/>
                    <a:pt x="2443" y="39746"/>
                    <a:pt x="2443" y="39746"/>
                  </a:cubicBezTo>
                  <a:cubicBezTo>
                    <a:pt x="2443" y="39769"/>
                    <a:pt x="2466" y="39792"/>
                    <a:pt x="2466" y="39814"/>
                  </a:cubicBezTo>
                  <a:cubicBezTo>
                    <a:pt x="2489" y="39837"/>
                    <a:pt x="2489" y="39837"/>
                    <a:pt x="2489" y="39860"/>
                  </a:cubicBezTo>
                  <a:cubicBezTo>
                    <a:pt x="2512" y="39883"/>
                    <a:pt x="2512" y="39906"/>
                    <a:pt x="2535" y="39929"/>
                  </a:cubicBezTo>
                  <a:cubicBezTo>
                    <a:pt x="2535" y="39929"/>
                    <a:pt x="2557" y="39951"/>
                    <a:pt x="2557" y="39974"/>
                  </a:cubicBezTo>
                  <a:cubicBezTo>
                    <a:pt x="2557" y="39997"/>
                    <a:pt x="2580" y="40020"/>
                    <a:pt x="2603" y="40043"/>
                  </a:cubicBezTo>
                  <a:cubicBezTo>
                    <a:pt x="2603" y="40066"/>
                    <a:pt x="2626" y="40088"/>
                    <a:pt x="2626" y="40088"/>
                  </a:cubicBezTo>
                  <a:cubicBezTo>
                    <a:pt x="2649" y="40134"/>
                    <a:pt x="2671" y="40157"/>
                    <a:pt x="2671" y="40180"/>
                  </a:cubicBezTo>
                  <a:cubicBezTo>
                    <a:pt x="2694" y="40202"/>
                    <a:pt x="2694" y="40202"/>
                    <a:pt x="2717" y="40225"/>
                  </a:cubicBezTo>
                  <a:cubicBezTo>
                    <a:pt x="2740" y="40271"/>
                    <a:pt x="2786" y="40317"/>
                    <a:pt x="2808" y="40362"/>
                  </a:cubicBezTo>
                  <a:cubicBezTo>
                    <a:pt x="2831" y="40385"/>
                    <a:pt x="2854" y="40408"/>
                    <a:pt x="2854" y="40431"/>
                  </a:cubicBezTo>
                  <a:cubicBezTo>
                    <a:pt x="2877" y="40454"/>
                    <a:pt x="2900" y="40476"/>
                    <a:pt x="2945" y="40522"/>
                  </a:cubicBezTo>
                  <a:cubicBezTo>
                    <a:pt x="2945" y="40545"/>
                    <a:pt x="2968" y="40568"/>
                    <a:pt x="2991" y="40591"/>
                  </a:cubicBezTo>
                  <a:cubicBezTo>
                    <a:pt x="3014" y="40613"/>
                    <a:pt x="3037" y="40636"/>
                    <a:pt x="3082" y="40682"/>
                  </a:cubicBezTo>
                  <a:cubicBezTo>
                    <a:pt x="3105" y="40705"/>
                    <a:pt x="3128" y="40727"/>
                    <a:pt x="3151" y="40750"/>
                  </a:cubicBezTo>
                  <a:cubicBezTo>
                    <a:pt x="3174" y="40773"/>
                    <a:pt x="3196" y="40819"/>
                    <a:pt x="3219" y="40842"/>
                  </a:cubicBezTo>
                  <a:cubicBezTo>
                    <a:pt x="3265" y="40864"/>
                    <a:pt x="3288" y="40887"/>
                    <a:pt x="3311" y="40910"/>
                  </a:cubicBezTo>
                  <a:cubicBezTo>
                    <a:pt x="3333" y="40956"/>
                    <a:pt x="3379" y="40979"/>
                    <a:pt x="3402" y="41024"/>
                  </a:cubicBezTo>
                  <a:cubicBezTo>
                    <a:pt x="3448" y="41047"/>
                    <a:pt x="3470" y="41070"/>
                    <a:pt x="3493" y="41093"/>
                  </a:cubicBezTo>
                  <a:cubicBezTo>
                    <a:pt x="3562" y="41138"/>
                    <a:pt x="3607" y="41207"/>
                    <a:pt x="3676" y="41252"/>
                  </a:cubicBezTo>
                  <a:cubicBezTo>
                    <a:pt x="3721" y="41275"/>
                    <a:pt x="3744" y="41298"/>
                    <a:pt x="3767" y="41321"/>
                  </a:cubicBezTo>
                  <a:cubicBezTo>
                    <a:pt x="3813" y="41367"/>
                    <a:pt x="3858" y="41389"/>
                    <a:pt x="3904" y="41435"/>
                  </a:cubicBezTo>
                  <a:cubicBezTo>
                    <a:pt x="3950" y="41458"/>
                    <a:pt x="3995" y="41481"/>
                    <a:pt x="4018" y="41504"/>
                  </a:cubicBezTo>
                  <a:cubicBezTo>
                    <a:pt x="4064" y="41549"/>
                    <a:pt x="4109" y="41572"/>
                    <a:pt x="4155" y="41595"/>
                  </a:cubicBezTo>
                  <a:cubicBezTo>
                    <a:pt x="4201" y="41640"/>
                    <a:pt x="4246" y="41663"/>
                    <a:pt x="4292" y="41686"/>
                  </a:cubicBezTo>
                  <a:cubicBezTo>
                    <a:pt x="4338" y="41709"/>
                    <a:pt x="4383" y="41755"/>
                    <a:pt x="4429" y="41777"/>
                  </a:cubicBezTo>
                  <a:cubicBezTo>
                    <a:pt x="4475" y="41800"/>
                    <a:pt x="4520" y="41846"/>
                    <a:pt x="4566" y="41869"/>
                  </a:cubicBezTo>
                  <a:cubicBezTo>
                    <a:pt x="4634" y="41892"/>
                    <a:pt x="4703" y="41937"/>
                    <a:pt x="4771" y="41960"/>
                  </a:cubicBezTo>
                  <a:cubicBezTo>
                    <a:pt x="4794" y="41983"/>
                    <a:pt x="4840" y="42006"/>
                    <a:pt x="4886" y="42028"/>
                  </a:cubicBezTo>
                  <a:cubicBezTo>
                    <a:pt x="4977" y="42097"/>
                    <a:pt x="5091" y="42143"/>
                    <a:pt x="5205" y="42188"/>
                  </a:cubicBezTo>
                  <a:cubicBezTo>
                    <a:pt x="5251" y="42211"/>
                    <a:pt x="5296" y="42234"/>
                    <a:pt x="5342" y="42257"/>
                  </a:cubicBezTo>
                  <a:cubicBezTo>
                    <a:pt x="5410" y="42280"/>
                    <a:pt x="5479" y="42325"/>
                    <a:pt x="5570" y="42348"/>
                  </a:cubicBezTo>
                  <a:cubicBezTo>
                    <a:pt x="5616" y="42371"/>
                    <a:pt x="5662" y="42394"/>
                    <a:pt x="5730" y="42417"/>
                  </a:cubicBezTo>
                  <a:cubicBezTo>
                    <a:pt x="5799" y="42462"/>
                    <a:pt x="5867" y="42485"/>
                    <a:pt x="5958" y="42508"/>
                  </a:cubicBezTo>
                  <a:cubicBezTo>
                    <a:pt x="6004" y="42531"/>
                    <a:pt x="6072" y="42553"/>
                    <a:pt x="6141" y="42576"/>
                  </a:cubicBezTo>
                  <a:cubicBezTo>
                    <a:pt x="6209" y="42622"/>
                    <a:pt x="6301" y="42645"/>
                    <a:pt x="6392" y="42668"/>
                  </a:cubicBezTo>
                  <a:cubicBezTo>
                    <a:pt x="6460" y="42690"/>
                    <a:pt x="6506" y="42713"/>
                    <a:pt x="6575" y="42736"/>
                  </a:cubicBezTo>
                  <a:cubicBezTo>
                    <a:pt x="6689" y="42759"/>
                    <a:pt x="6803" y="42805"/>
                    <a:pt x="6917" y="42827"/>
                  </a:cubicBezTo>
                  <a:cubicBezTo>
                    <a:pt x="6963" y="42850"/>
                    <a:pt x="6985" y="42850"/>
                    <a:pt x="7031" y="42873"/>
                  </a:cubicBezTo>
                  <a:cubicBezTo>
                    <a:pt x="7122" y="42896"/>
                    <a:pt x="7214" y="42919"/>
                    <a:pt x="7328" y="42942"/>
                  </a:cubicBezTo>
                  <a:cubicBezTo>
                    <a:pt x="7373" y="43147"/>
                    <a:pt x="7442" y="43352"/>
                    <a:pt x="7510" y="43512"/>
                  </a:cubicBezTo>
                  <a:cubicBezTo>
                    <a:pt x="7533" y="43558"/>
                    <a:pt x="7556" y="43603"/>
                    <a:pt x="7556" y="43649"/>
                  </a:cubicBezTo>
                  <a:cubicBezTo>
                    <a:pt x="7602" y="43740"/>
                    <a:pt x="7625" y="43786"/>
                    <a:pt x="7625" y="43786"/>
                  </a:cubicBezTo>
                  <a:cubicBezTo>
                    <a:pt x="7625" y="43786"/>
                    <a:pt x="7670" y="43877"/>
                    <a:pt x="7761" y="44037"/>
                  </a:cubicBezTo>
                  <a:cubicBezTo>
                    <a:pt x="7921" y="44653"/>
                    <a:pt x="8127" y="45270"/>
                    <a:pt x="8332" y="45909"/>
                  </a:cubicBezTo>
                  <a:cubicBezTo>
                    <a:pt x="8332" y="45909"/>
                    <a:pt x="8332" y="45932"/>
                    <a:pt x="8332" y="45932"/>
                  </a:cubicBezTo>
                  <a:cubicBezTo>
                    <a:pt x="8446" y="46228"/>
                    <a:pt x="8538" y="46525"/>
                    <a:pt x="8629" y="46822"/>
                  </a:cubicBezTo>
                  <a:cubicBezTo>
                    <a:pt x="8629" y="46845"/>
                    <a:pt x="8652" y="46845"/>
                    <a:pt x="8652" y="46867"/>
                  </a:cubicBezTo>
                  <a:cubicBezTo>
                    <a:pt x="8948" y="47758"/>
                    <a:pt x="9245" y="48602"/>
                    <a:pt x="9519" y="49355"/>
                  </a:cubicBezTo>
                  <a:lnTo>
                    <a:pt x="11939" y="49355"/>
                  </a:lnTo>
                  <a:cubicBezTo>
                    <a:pt x="12053" y="49355"/>
                    <a:pt x="12190" y="49355"/>
                    <a:pt x="12304" y="49333"/>
                  </a:cubicBezTo>
                  <a:cubicBezTo>
                    <a:pt x="12304" y="47917"/>
                    <a:pt x="12304" y="45954"/>
                    <a:pt x="12304" y="44220"/>
                  </a:cubicBezTo>
                  <a:cubicBezTo>
                    <a:pt x="12304" y="43969"/>
                    <a:pt x="12304" y="43740"/>
                    <a:pt x="12281" y="43512"/>
                  </a:cubicBezTo>
                  <a:lnTo>
                    <a:pt x="12988" y="43512"/>
                  </a:lnTo>
                  <a:cubicBezTo>
                    <a:pt x="13103" y="45293"/>
                    <a:pt x="13262" y="47621"/>
                    <a:pt x="13399" y="49333"/>
                  </a:cubicBezTo>
                  <a:lnTo>
                    <a:pt x="16275" y="49333"/>
                  </a:lnTo>
                  <a:cubicBezTo>
                    <a:pt x="16732" y="47758"/>
                    <a:pt x="17211" y="45840"/>
                    <a:pt x="17576" y="44128"/>
                  </a:cubicBezTo>
                  <a:cubicBezTo>
                    <a:pt x="17645" y="43969"/>
                    <a:pt x="17691" y="43855"/>
                    <a:pt x="17691" y="43855"/>
                  </a:cubicBezTo>
                  <a:cubicBezTo>
                    <a:pt x="17691" y="43855"/>
                    <a:pt x="17736" y="43763"/>
                    <a:pt x="17782" y="43581"/>
                  </a:cubicBezTo>
                  <a:cubicBezTo>
                    <a:pt x="17782" y="43581"/>
                    <a:pt x="17782" y="43558"/>
                    <a:pt x="17782" y="43558"/>
                  </a:cubicBezTo>
                  <a:cubicBezTo>
                    <a:pt x="17805" y="43512"/>
                    <a:pt x="17805" y="43489"/>
                    <a:pt x="17827" y="43444"/>
                  </a:cubicBezTo>
                  <a:cubicBezTo>
                    <a:pt x="17827" y="43421"/>
                    <a:pt x="17827" y="43375"/>
                    <a:pt x="17850" y="43352"/>
                  </a:cubicBezTo>
                  <a:cubicBezTo>
                    <a:pt x="17850" y="43330"/>
                    <a:pt x="17850" y="43307"/>
                    <a:pt x="17850" y="43307"/>
                  </a:cubicBezTo>
                  <a:cubicBezTo>
                    <a:pt x="17873" y="43261"/>
                    <a:pt x="17873" y="43215"/>
                    <a:pt x="17896" y="43170"/>
                  </a:cubicBezTo>
                  <a:cubicBezTo>
                    <a:pt x="17896" y="43170"/>
                    <a:pt x="17896" y="43147"/>
                    <a:pt x="17896" y="43147"/>
                  </a:cubicBezTo>
                  <a:cubicBezTo>
                    <a:pt x="17896" y="43078"/>
                    <a:pt x="17919" y="43033"/>
                    <a:pt x="17919" y="42987"/>
                  </a:cubicBezTo>
                  <a:cubicBezTo>
                    <a:pt x="17942" y="42919"/>
                    <a:pt x="17942" y="42873"/>
                    <a:pt x="17942" y="42827"/>
                  </a:cubicBezTo>
                  <a:cubicBezTo>
                    <a:pt x="18010" y="42805"/>
                    <a:pt x="18056" y="42782"/>
                    <a:pt x="18101" y="42782"/>
                  </a:cubicBezTo>
                  <a:cubicBezTo>
                    <a:pt x="18193" y="42759"/>
                    <a:pt x="18261" y="42713"/>
                    <a:pt x="18352" y="42690"/>
                  </a:cubicBezTo>
                  <a:cubicBezTo>
                    <a:pt x="18421" y="42668"/>
                    <a:pt x="18512" y="42645"/>
                    <a:pt x="18581" y="42622"/>
                  </a:cubicBezTo>
                  <a:cubicBezTo>
                    <a:pt x="18649" y="42599"/>
                    <a:pt x="18740" y="42553"/>
                    <a:pt x="18809" y="42531"/>
                  </a:cubicBezTo>
                  <a:cubicBezTo>
                    <a:pt x="18877" y="42508"/>
                    <a:pt x="18946" y="42485"/>
                    <a:pt x="19037" y="42462"/>
                  </a:cubicBezTo>
                  <a:cubicBezTo>
                    <a:pt x="19106" y="42417"/>
                    <a:pt x="19174" y="42394"/>
                    <a:pt x="19243" y="42371"/>
                  </a:cubicBezTo>
                  <a:cubicBezTo>
                    <a:pt x="19311" y="42348"/>
                    <a:pt x="19380" y="42302"/>
                    <a:pt x="19448" y="42280"/>
                  </a:cubicBezTo>
                  <a:cubicBezTo>
                    <a:pt x="19517" y="42234"/>
                    <a:pt x="19585" y="42211"/>
                    <a:pt x="19653" y="42165"/>
                  </a:cubicBezTo>
                  <a:cubicBezTo>
                    <a:pt x="19768" y="42120"/>
                    <a:pt x="19882" y="42074"/>
                    <a:pt x="19996" y="42006"/>
                  </a:cubicBezTo>
                  <a:cubicBezTo>
                    <a:pt x="20042" y="41983"/>
                    <a:pt x="20110" y="41960"/>
                    <a:pt x="20156" y="41914"/>
                  </a:cubicBezTo>
                  <a:cubicBezTo>
                    <a:pt x="20224" y="41892"/>
                    <a:pt x="20270" y="41846"/>
                    <a:pt x="20338" y="41823"/>
                  </a:cubicBezTo>
                  <a:cubicBezTo>
                    <a:pt x="20384" y="41800"/>
                    <a:pt x="20452" y="41755"/>
                    <a:pt x="20498" y="41732"/>
                  </a:cubicBezTo>
                  <a:cubicBezTo>
                    <a:pt x="20544" y="41709"/>
                    <a:pt x="20612" y="41663"/>
                    <a:pt x="20658" y="41640"/>
                  </a:cubicBezTo>
                  <a:cubicBezTo>
                    <a:pt x="20703" y="41595"/>
                    <a:pt x="20749" y="41572"/>
                    <a:pt x="20795" y="41549"/>
                  </a:cubicBezTo>
                  <a:cubicBezTo>
                    <a:pt x="20840" y="41504"/>
                    <a:pt x="20909" y="41481"/>
                    <a:pt x="20955" y="41435"/>
                  </a:cubicBezTo>
                  <a:cubicBezTo>
                    <a:pt x="21000" y="41412"/>
                    <a:pt x="21046" y="41367"/>
                    <a:pt x="21069" y="41344"/>
                  </a:cubicBezTo>
                  <a:cubicBezTo>
                    <a:pt x="21137" y="41321"/>
                    <a:pt x="21183" y="41275"/>
                    <a:pt x="21228" y="41230"/>
                  </a:cubicBezTo>
                  <a:cubicBezTo>
                    <a:pt x="21251" y="41207"/>
                    <a:pt x="21297" y="41184"/>
                    <a:pt x="21343" y="41138"/>
                  </a:cubicBezTo>
                  <a:cubicBezTo>
                    <a:pt x="21388" y="41115"/>
                    <a:pt x="21434" y="41070"/>
                    <a:pt x="21457" y="41047"/>
                  </a:cubicBezTo>
                  <a:cubicBezTo>
                    <a:pt x="21502" y="41024"/>
                    <a:pt x="21548" y="40979"/>
                    <a:pt x="21571" y="40956"/>
                  </a:cubicBezTo>
                  <a:cubicBezTo>
                    <a:pt x="21639" y="40887"/>
                    <a:pt x="21708" y="40842"/>
                    <a:pt x="21776" y="40773"/>
                  </a:cubicBezTo>
                  <a:cubicBezTo>
                    <a:pt x="21799" y="40750"/>
                    <a:pt x="21845" y="40705"/>
                    <a:pt x="21868" y="40682"/>
                  </a:cubicBezTo>
                  <a:cubicBezTo>
                    <a:pt x="21913" y="40636"/>
                    <a:pt x="21936" y="40613"/>
                    <a:pt x="21982" y="40568"/>
                  </a:cubicBezTo>
                  <a:cubicBezTo>
                    <a:pt x="22004" y="40545"/>
                    <a:pt x="22027" y="40522"/>
                    <a:pt x="22050" y="40499"/>
                  </a:cubicBezTo>
                  <a:cubicBezTo>
                    <a:pt x="22096" y="40454"/>
                    <a:pt x="22119" y="40431"/>
                    <a:pt x="22141" y="40385"/>
                  </a:cubicBezTo>
                  <a:cubicBezTo>
                    <a:pt x="22164" y="40362"/>
                    <a:pt x="22210" y="40339"/>
                    <a:pt x="22233" y="40317"/>
                  </a:cubicBezTo>
                  <a:cubicBezTo>
                    <a:pt x="22256" y="40271"/>
                    <a:pt x="22278" y="40248"/>
                    <a:pt x="22301" y="40202"/>
                  </a:cubicBezTo>
                  <a:cubicBezTo>
                    <a:pt x="22324" y="40180"/>
                    <a:pt x="22347" y="40157"/>
                    <a:pt x="22370" y="40134"/>
                  </a:cubicBezTo>
                  <a:cubicBezTo>
                    <a:pt x="22393" y="40111"/>
                    <a:pt x="22415" y="40066"/>
                    <a:pt x="22438" y="40043"/>
                  </a:cubicBezTo>
                  <a:cubicBezTo>
                    <a:pt x="22461" y="40020"/>
                    <a:pt x="22484" y="39997"/>
                    <a:pt x="22507" y="39974"/>
                  </a:cubicBezTo>
                  <a:cubicBezTo>
                    <a:pt x="22507" y="39929"/>
                    <a:pt x="22529" y="39906"/>
                    <a:pt x="22552" y="39883"/>
                  </a:cubicBezTo>
                  <a:cubicBezTo>
                    <a:pt x="22575" y="39860"/>
                    <a:pt x="22598" y="39837"/>
                    <a:pt x="22598" y="39814"/>
                  </a:cubicBezTo>
                  <a:cubicBezTo>
                    <a:pt x="22621" y="39792"/>
                    <a:pt x="22644" y="39746"/>
                    <a:pt x="22666" y="39723"/>
                  </a:cubicBezTo>
                  <a:cubicBezTo>
                    <a:pt x="22666" y="39700"/>
                    <a:pt x="22689" y="39677"/>
                    <a:pt x="22712" y="39655"/>
                  </a:cubicBezTo>
                  <a:cubicBezTo>
                    <a:pt x="22735" y="39632"/>
                    <a:pt x="22735" y="39586"/>
                    <a:pt x="22758" y="39563"/>
                  </a:cubicBezTo>
                  <a:cubicBezTo>
                    <a:pt x="22781" y="39541"/>
                    <a:pt x="22803" y="39495"/>
                    <a:pt x="22803" y="39472"/>
                  </a:cubicBezTo>
                  <a:cubicBezTo>
                    <a:pt x="22826" y="39449"/>
                    <a:pt x="22826" y="39426"/>
                    <a:pt x="22849" y="39426"/>
                  </a:cubicBezTo>
                  <a:cubicBezTo>
                    <a:pt x="22849" y="39404"/>
                    <a:pt x="22872" y="39381"/>
                    <a:pt x="22872" y="39358"/>
                  </a:cubicBezTo>
                  <a:cubicBezTo>
                    <a:pt x="22895" y="39335"/>
                    <a:pt x="22895" y="39335"/>
                    <a:pt x="22895" y="39312"/>
                  </a:cubicBezTo>
                  <a:cubicBezTo>
                    <a:pt x="22918" y="39289"/>
                    <a:pt x="22918" y="39267"/>
                    <a:pt x="22918" y="39267"/>
                  </a:cubicBezTo>
                  <a:cubicBezTo>
                    <a:pt x="22940" y="39244"/>
                    <a:pt x="22940" y="39244"/>
                    <a:pt x="22940" y="39221"/>
                  </a:cubicBezTo>
                  <a:cubicBezTo>
                    <a:pt x="22940" y="39198"/>
                    <a:pt x="22963" y="39198"/>
                    <a:pt x="22963" y="39175"/>
                  </a:cubicBezTo>
                  <a:cubicBezTo>
                    <a:pt x="22963" y="39175"/>
                    <a:pt x="22963" y="39153"/>
                    <a:pt x="22963" y="39153"/>
                  </a:cubicBezTo>
                  <a:cubicBezTo>
                    <a:pt x="22986" y="39130"/>
                    <a:pt x="22986" y="39130"/>
                    <a:pt x="22986" y="39107"/>
                  </a:cubicBezTo>
                  <a:cubicBezTo>
                    <a:pt x="22986" y="39107"/>
                    <a:pt x="22986" y="39107"/>
                    <a:pt x="22986" y="39084"/>
                  </a:cubicBezTo>
                  <a:cubicBezTo>
                    <a:pt x="22986" y="39084"/>
                    <a:pt x="23009" y="39084"/>
                    <a:pt x="23009" y="39061"/>
                  </a:cubicBezTo>
                  <a:lnTo>
                    <a:pt x="20384" y="34770"/>
                  </a:lnTo>
                  <a:cubicBezTo>
                    <a:pt x="20521" y="34587"/>
                    <a:pt x="20703" y="34405"/>
                    <a:pt x="20863" y="34199"/>
                  </a:cubicBezTo>
                  <a:cubicBezTo>
                    <a:pt x="20886" y="34177"/>
                    <a:pt x="20909" y="34131"/>
                    <a:pt x="20932" y="34108"/>
                  </a:cubicBezTo>
                  <a:cubicBezTo>
                    <a:pt x="20932" y="34108"/>
                    <a:pt x="20955" y="34085"/>
                    <a:pt x="20955" y="34062"/>
                  </a:cubicBezTo>
                  <a:cubicBezTo>
                    <a:pt x="21000" y="34017"/>
                    <a:pt x="21023" y="33971"/>
                    <a:pt x="21069" y="33926"/>
                  </a:cubicBezTo>
                  <a:cubicBezTo>
                    <a:pt x="21069" y="33903"/>
                    <a:pt x="21091" y="33880"/>
                    <a:pt x="21114" y="33857"/>
                  </a:cubicBezTo>
                  <a:cubicBezTo>
                    <a:pt x="21137" y="33789"/>
                    <a:pt x="21183" y="33743"/>
                    <a:pt x="21206" y="33674"/>
                  </a:cubicBezTo>
                  <a:cubicBezTo>
                    <a:pt x="21206" y="33674"/>
                    <a:pt x="21206" y="33674"/>
                    <a:pt x="21206" y="33652"/>
                  </a:cubicBezTo>
                  <a:cubicBezTo>
                    <a:pt x="21297" y="33515"/>
                    <a:pt x="21365" y="33355"/>
                    <a:pt x="21434" y="33195"/>
                  </a:cubicBezTo>
                  <a:cubicBezTo>
                    <a:pt x="21753" y="32465"/>
                    <a:pt x="21799" y="31666"/>
                    <a:pt x="21868" y="31095"/>
                  </a:cubicBezTo>
                  <a:cubicBezTo>
                    <a:pt x="21890" y="30798"/>
                    <a:pt x="21890" y="30570"/>
                    <a:pt x="21890" y="30388"/>
                  </a:cubicBezTo>
                  <a:cubicBezTo>
                    <a:pt x="21890" y="30296"/>
                    <a:pt x="21913" y="30228"/>
                    <a:pt x="21913" y="30182"/>
                  </a:cubicBezTo>
                  <a:cubicBezTo>
                    <a:pt x="21913" y="30137"/>
                    <a:pt x="21913" y="30114"/>
                    <a:pt x="21913" y="30114"/>
                  </a:cubicBezTo>
                  <a:cubicBezTo>
                    <a:pt x="21913" y="30114"/>
                    <a:pt x="21890" y="30022"/>
                    <a:pt x="21890" y="29840"/>
                  </a:cubicBezTo>
                  <a:cubicBezTo>
                    <a:pt x="21868" y="29680"/>
                    <a:pt x="21868" y="29429"/>
                    <a:pt x="21822" y="29155"/>
                  </a:cubicBezTo>
                  <a:cubicBezTo>
                    <a:pt x="21799" y="28995"/>
                    <a:pt x="21776" y="28835"/>
                    <a:pt x="21753" y="28676"/>
                  </a:cubicBezTo>
                  <a:cubicBezTo>
                    <a:pt x="21731" y="28516"/>
                    <a:pt x="21708" y="28333"/>
                    <a:pt x="21662" y="28174"/>
                  </a:cubicBezTo>
                  <a:cubicBezTo>
                    <a:pt x="21594" y="27808"/>
                    <a:pt x="21525" y="27420"/>
                    <a:pt x="21434" y="27055"/>
                  </a:cubicBezTo>
                  <a:cubicBezTo>
                    <a:pt x="21411" y="26941"/>
                    <a:pt x="21388" y="26827"/>
                    <a:pt x="21343" y="26690"/>
                  </a:cubicBezTo>
                  <a:cubicBezTo>
                    <a:pt x="21343" y="26599"/>
                    <a:pt x="21320" y="26530"/>
                    <a:pt x="21320" y="26484"/>
                  </a:cubicBezTo>
                  <a:cubicBezTo>
                    <a:pt x="21320" y="26462"/>
                    <a:pt x="21297" y="26439"/>
                    <a:pt x="21297" y="26439"/>
                  </a:cubicBezTo>
                  <a:cubicBezTo>
                    <a:pt x="21297" y="26416"/>
                    <a:pt x="21297" y="26416"/>
                    <a:pt x="21297" y="26416"/>
                  </a:cubicBezTo>
                  <a:cubicBezTo>
                    <a:pt x="21297" y="26393"/>
                    <a:pt x="21297" y="26393"/>
                    <a:pt x="21297" y="26370"/>
                  </a:cubicBezTo>
                  <a:lnTo>
                    <a:pt x="21959" y="26370"/>
                  </a:lnTo>
                  <a:cubicBezTo>
                    <a:pt x="21982" y="26370"/>
                    <a:pt x="21982" y="26370"/>
                    <a:pt x="22004" y="26348"/>
                  </a:cubicBezTo>
                  <a:lnTo>
                    <a:pt x="22164" y="26348"/>
                  </a:lnTo>
                  <a:cubicBezTo>
                    <a:pt x="22187" y="26348"/>
                    <a:pt x="22187" y="26325"/>
                    <a:pt x="22187" y="26325"/>
                  </a:cubicBezTo>
                  <a:cubicBezTo>
                    <a:pt x="22233" y="26325"/>
                    <a:pt x="22278" y="26325"/>
                    <a:pt x="22324" y="26302"/>
                  </a:cubicBezTo>
                  <a:lnTo>
                    <a:pt x="22347" y="26302"/>
                  </a:lnTo>
                  <a:cubicBezTo>
                    <a:pt x="22393" y="26302"/>
                    <a:pt x="22415" y="26279"/>
                    <a:pt x="22461" y="26279"/>
                  </a:cubicBezTo>
                  <a:cubicBezTo>
                    <a:pt x="22461" y="26279"/>
                    <a:pt x="22461" y="26256"/>
                    <a:pt x="22484" y="26256"/>
                  </a:cubicBezTo>
                  <a:cubicBezTo>
                    <a:pt x="22552" y="26233"/>
                    <a:pt x="22621" y="26211"/>
                    <a:pt x="22666" y="26165"/>
                  </a:cubicBezTo>
                  <a:cubicBezTo>
                    <a:pt x="23123" y="25845"/>
                    <a:pt x="22621" y="25206"/>
                    <a:pt x="22096" y="24567"/>
                  </a:cubicBezTo>
                  <a:cubicBezTo>
                    <a:pt x="21594" y="23997"/>
                    <a:pt x="21114" y="22581"/>
                    <a:pt x="20635" y="21463"/>
                  </a:cubicBezTo>
                  <a:cubicBezTo>
                    <a:pt x="21845" y="21372"/>
                    <a:pt x="23123" y="21029"/>
                    <a:pt x="24173" y="20664"/>
                  </a:cubicBezTo>
                  <a:cubicBezTo>
                    <a:pt x="24196" y="20641"/>
                    <a:pt x="24219" y="20641"/>
                    <a:pt x="24241" y="20641"/>
                  </a:cubicBezTo>
                  <a:cubicBezTo>
                    <a:pt x="24721" y="20504"/>
                    <a:pt x="25200" y="20322"/>
                    <a:pt x="25520" y="20139"/>
                  </a:cubicBezTo>
                  <a:cubicBezTo>
                    <a:pt x="25542" y="20116"/>
                    <a:pt x="25588" y="20093"/>
                    <a:pt x="25611" y="20093"/>
                  </a:cubicBezTo>
                  <a:cubicBezTo>
                    <a:pt x="25953" y="19934"/>
                    <a:pt x="26250" y="19797"/>
                    <a:pt x="26433" y="19705"/>
                  </a:cubicBezTo>
                  <a:lnTo>
                    <a:pt x="26478" y="19705"/>
                  </a:lnTo>
                  <a:lnTo>
                    <a:pt x="26570" y="19683"/>
                  </a:lnTo>
                  <a:lnTo>
                    <a:pt x="26615" y="19683"/>
                  </a:lnTo>
                  <a:cubicBezTo>
                    <a:pt x="26638" y="19683"/>
                    <a:pt x="26661" y="19683"/>
                    <a:pt x="26638" y="19660"/>
                  </a:cubicBezTo>
                  <a:cubicBezTo>
                    <a:pt x="26638" y="19660"/>
                    <a:pt x="26615" y="19637"/>
                    <a:pt x="26615" y="19614"/>
                  </a:cubicBezTo>
                  <a:cubicBezTo>
                    <a:pt x="26661" y="19591"/>
                    <a:pt x="26707" y="19568"/>
                    <a:pt x="26707" y="19568"/>
                  </a:cubicBezTo>
                  <a:cubicBezTo>
                    <a:pt x="26615" y="19523"/>
                    <a:pt x="26547" y="19454"/>
                    <a:pt x="26478" y="19386"/>
                  </a:cubicBezTo>
                  <a:cubicBezTo>
                    <a:pt x="26455" y="19386"/>
                    <a:pt x="26433" y="19363"/>
                    <a:pt x="26410" y="19340"/>
                  </a:cubicBezTo>
                  <a:cubicBezTo>
                    <a:pt x="26387" y="19317"/>
                    <a:pt x="26364" y="19295"/>
                    <a:pt x="26341" y="19272"/>
                  </a:cubicBezTo>
                  <a:cubicBezTo>
                    <a:pt x="26113" y="18975"/>
                    <a:pt x="25976" y="18770"/>
                    <a:pt x="25976" y="18770"/>
                  </a:cubicBezTo>
                  <a:cubicBezTo>
                    <a:pt x="25976" y="18770"/>
                    <a:pt x="25748" y="18496"/>
                    <a:pt x="25451" y="18085"/>
                  </a:cubicBezTo>
                  <a:cubicBezTo>
                    <a:pt x="25405" y="18016"/>
                    <a:pt x="25360" y="17925"/>
                    <a:pt x="25314" y="17857"/>
                  </a:cubicBezTo>
                  <a:cubicBezTo>
                    <a:pt x="24789" y="16921"/>
                    <a:pt x="24447" y="15848"/>
                    <a:pt x="24241" y="15026"/>
                  </a:cubicBezTo>
                  <a:cubicBezTo>
                    <a:pt x="24173" y="14798"/>
                    <a:pt x="24127" y="14615"/>
                    <a:pt x="24104" y="14433"/>
                  </a:cubicBezTo>
                  <a:cubicBezTo>
                    <a:pt x="24059" y="14113"/>
                    <a:pt x="24036" y="13885"/>
                    <a:pt x="24036" y="13794"/>
                  </a:cubicBezTo>
                  <a:lnTo>
                    <a:pt x="24036" y="13794"/>
                  </a:lnTo>
                  <a:cubicBezTo>
                    <a:pt x="24121" y="13803"/>
                    <a:pt x="24210" y="13809"/>
                    <a:pt x="24301" y="13809"/>
                  </a:cubicBezTo>
                  <a:cubicBezTo>
                    <a:pt x="24430" y="13809"/>
                    <a:pt x="24564" y="13798"/>
                    <a:pt x="24698" y="13771"/>
                  </a:cubicBezTo>
                  <a:lnTo>
                    <a:pt x="24721" y="13771"/>
                  </a:lnTo>
                  <a:lnTo>
                    <a:pt x="24944" y="13793"/>
                  </a:lnTo>
                  <a:lnTo>
                    <a:pt x="24944" y="13793"/>
                  </a:lnTo>
                  <a:cubicBezTo>
                    <a:pt x="24930" y="13791"/>
                    <a:pt x="24890" y="13780"/>
                    <a:pt x="24835" y="13725"/>
                  </a:cubicBezTo>
                  <a:cubicBezTo>
                    <a:pt x="24858" y="13702"/>
                    <a:pt x="24880" y="13702"/>
                    <a:pt x="24903" y="13680"/>
                  </a:cubicBezTo>
                  <a:cubicBezTo>
                    <a:pt x="25063" y="13657"/>
                    <a:pt x="24926" y="13588"/>
                    <a:pt x="24880" y="13520"/>
                  </a:cubicBezTo>
                  <a:cubicBezTo>
                    <a:pt x="24858" y="13497"/>
                    <a:pt x="24835" y="13474"/>
                    <a:pt x="24835" y="13474"/>
                  </a:cubicBezTo>
                  <a:lnTo>
                    <a:pt x="24789" y="13451"/>
                  </a:lnTo>
                  <a:lnTo>
                    <a:pt x="24721" y="13383"/>
                  </a:lnTo>
                  <a:cubicBezTo>
                    <a:pt x="24675" y="13360"/>
                    <a:pt x="24629" y="13314"/>
                    <a:pt x="24607" y="13269"/>
                  </a:cubicBezTo>
                  <a:lnTo>
                    <a:pt x="24538" y="13223"/>
                  </a:lnTo>
                  <a:cubicBezTo>
                    <a:pt x="24515" y="13200"/>
                    <a:pt x="24515" y="13177"/>
                    <a:pt x="24492" y="13155"/>
                  </a:cubicBezTo>
                  <a:lnTo>
                    <a:pt x="24401" y="13018"/>
                  </a:lnTo>
                  <a:cubicBezTo>
                    <a:pt x="24378" y="12903"/>
                    <a:pt x="24310" y="12789"/>
                    <a:pt x="24287" y="12675"/>
                  </a:cubicBezTo>
                  <a:cubicBezTo>
                    <a:pt x="24127" y="12242"/>
                    <a:pt x="24036" y="11785"/>
                    <a:pt x="23967" y="11329"/>
                  </a:cubicBezTo>
                  <a:cubicBezTo>
                    <a:pt x="23922" y="10895"/>
                    <a:pt x="23899" y="10484"/>
                    <a:pt x="23876" y="10142"/>
                  </a:cubicBezTo>
                  <a:cubicBezTo>
                    <a:pt x="23853" y="9776"/>
                    <a:pt x="23853" y="9480"/>
                    <a:pt x="23831" y="9274"/>
                  </a:cubicBezTo>
                  <a:cubicBezTo>
                    <a:pt x="23831" y="9069"/>
                    <a:pt x="23831" y="8955"/>
                    <a:pt x="23831" y="8955"/>
                  </a:cubicBezTo>
                  <a:cubicBezTo>
                    <a:pt x="23831" y="8955"/>
                    <a:pt x="23808" y="8475"/>
                    <a:pt x="23785" y="7768"/>
                  </a:cubicBezTo>
                  <a:cubicBezTo>
                    <a:pt x="23716" y="7060"/>
                    <a:pt x="23602" y="6079"/>
                    <a:pt x="23191" y="5211"/>
                  </a:cubicBezTo>
                  <a:cubicBezTo>
                    <a:pt x="23123" y="5052"/>
                    <a:pt x="23032" y="4915"/>
                    <a:pt x="22963" y="4778"/>
                  </a:cubicBezTo>
                  <a:cubicBezTo>
                    <a:pt x="22872" y="4595"/>
                    <a:pt x="22758" y="4412"/>
                    <a:pt x="22644" y="4253"/>
                  </a:cubicBezTo>
                  <a:cubicBezTo>
                    <a:pt x="22598" y="4207"/>
                    <a:pt x="22552" y="4161"/>
                    <a:pt x="22507" y="4116"/>
                  </a:cubicBezTo>
                  <a:cubicBezTo>
                    <a:pt x="22210" y="3728"/>
                    <a:pt x="21868" y="3408"/>
                    <a:pt x="21502" y="3226"/>
                  </a:cubicBezTo>
                  <a:cubicBezTo>
                    <a:pt x="21183" y="3043"/>
                    <a:pt x="20886" y="2974"/>
                    <a:pt x="20681" y="2974"/>
                  </a:cubicBezTo>
                  <a:lnTo>
                    <a:pt x="20635" y="2974"/>
                  </a:lnTo>
                  <a:cubicBezTo>
                    <a:pt x="20521" y="2929"/>
                    <a:pt x="20407" y="2906"/>
                    <a:pt x="20293" y="2883"/>
                  </a:cubicBezTo>
                  <a:cubicBezTo>
                    <a:pt x="19996" y="2609"/>
                    <a:pt x="19653" y="2335"/>
                    <a:pt x="19311" y="2061"/>
                  </a:cubicBezTo>
                  <a:cubicBezTo>
                    <a:pt x="19129" y="1947"/>
                    <a:pt x="18946" y="1810"/>
                    <a:pt x="18786" y="1673"/>
                  </a:cubicBezTo>
                  <a:cubicBezTo>
                    <a:pt x="18604" y="1536"/>
                    <a:pt x="18421" y="1422"/>
                    <a:pt x="18238" y="1308"/>
                  </a:cubicBezTo>
                  <a:cubicBezTo>
                    <a:pt x="17850" y="1103"/>
                    <a:pt x="17485" y="989"/>
                    <a:pt x="17143" y="897"/>
                  </a:cubicBezTo>
                  <a:cubicBezTo>
                    <a:pt x="16823" y="783"/>
                    <a:pt x="16549" y="715"/>
                    <a:pt x="16367" y="669"/>
                  </a:cubicBezTo>
                  <a:cubicBezTo>
                    <a:pt x="16184" y="623"/>
                    <a:pt x="16070" y="601"/>
                    <a:pt x="16070" y="601"/>
                  </a:cubicBezTo>
                  <a:lnTo>
                    <a:pt x="16070" y="601"/>
                  </a:lnTo>
                  <a:cubicBezTo>
                    <a:pt x="16070" y="601"/>
                    <a:pt x="16150" y="641"/>
                    <a:pt x="16311" y="703"/>
                  </a:cubicBezTo>
                  <a:lnTo>
                    <a:pt x="16311" y="703"/>
                  </a:lnTo>
                  <a:cubicBezTo>
                    <a:pt x="16192" y="678"/>
                    <a:pt x="16068" y="662"/>
                    <a:pt x="15956" y="646"/>
                  </a:cubicBezTo>
                  <a:cubicBezTo>
                    <a:pt x="15933" y="646"/>
                    <a:pt x="15910" y="623"/>
                    <a:pt x="15887" y="623"/>
                  </a:cubicBezTo>
                  <a:cubicBezTo>
                    <a:pt x="15705" y="555"/>
                    <a:pt x="15476" y="487"/>
                    <a:pt x="15248" y="395"/>
                  </a:cubicBezTo>
                  <a:cubicBezTo>
                    <a:pt x="15111" y="350"/>
                    <a:pt x="14997" y="327"/>
                    <a:pt x="14860" y="281"/>
                  </a:cubicBezTo>
                  <a:cubicBezTo>
                    <a:pt x="14723" y="258"/>
                    <a:pt x="14586" y="213"/>
                    <a:pt x="14449" y="190"/>
                  </a:cubicBezTo>
                  <a:cubicBezTo>
                    <a:pt x="14290" y="144"/>
                    <a:pt x="14153" y="144"/>
                    <a:pt x="13993" y="98"/>
                  </a:cubicBezTo>
                  <a:cubicBezTo>
                    <a:pt x="13856" y="76"/>
                    <a:pt x="13696" y="53"/>
                    <a:pt x="13536" y="30"/>
                  </a:cubicBezTo>
                  <a:cubicBezTo>
                    <a:pt x="13281" y="30"/>
                    <a:pt x="13025" y="1"/>
                    <a:pt x="127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6" name="Google Shape;6586;p74"/>
            <p:cNvSpPr/>
            <p:nvPr/>
          </p:nvSpPr>
          <p:spPr>
            <a:xfrm>
              <a:off x="6846250" y="3241975"/>
              <a:ext cx="611750" cy="473900"/>
            </a:xfrm>
            <a:custGeom>
              <a:avLst/>
              <a:gdLst/>
              <a:ahLst/>
              <a:cxnLst/>
              <a:rect l="l" t="t" r="r" b="b"/>
              <a:pathLst>
                <a:path w="24470" h="18956" extrusionOk="0">
                  <a:moveTo>
                    <a:pt x="14293" y="111"/>
                  </a:moveTo>
                  <a:cubicBezTo>
                    <a:pt x="11375" y="111"/>
                    <a:pt x="6396" y="239"/>
                    <a:pt x="4132" y="1051"/>
                  </a:cubicBezTo>
                  <a:cubicBezTo>
                    <a:pt x="845" y="2261"/>
                    <a:pt x="2397" y="9907"/>
                    <a:pt x="2374" y="11573"/>
                  </a:cubicBezTo>
                  <a:cubicBezTo>
                    <a:pt x="2329" y="13240"/>
                    <a:pt x="868" y="15431"/>
                    <a:pt x="868" y="15431"/>
                  </a:cubicBezTo>
                  <a:lnTo>
                    <a:pt x="1598" y="15819"/>
                  </a:lnTo>
                  <a:cubicBezTo>
                    <a:pt x="1347" y="16481"/>
                    <a:pt x="0" y="16869"/>
                    <a:pt x="0" y="16869"/>
                  </a:cubicBezTo>
                  <a:cubicBezTo>
                    <a:pt x="983" y="18379"/>
                    <a:pt x="3241" y="18874"/>
                    <a:pt x="4834" y="18874"/>
                  </a:cubicBezTo>
                  <a:cubicBezTo>
                    <a:pt x="5240" y="18874"/>
                    <a:pt x="5602" y="18842"/>
                    <a:pt x="5889" y="18786"/>
                  </a:cubicBezTo>
                  <a:cubicBezTo>
                    <a:pt x="6573" y="18665"/>
                    <a:pt x="8440" y="18586"/>
                    <a:pt x="10548" y="18586"/>
                  </a:cubicBezTo>
                  <a:cubicBezTo>
                    <a:pt x="12802" y="18586"/>
                    <a:pt x="15331" y="18676"/>
                    <a:pt x="16982" y="18900"/>
                  </a:cubicBezTo>
                  <a:cubicBezTo>
                    <a:pt x="17260" y="18938"/>
                    <a:pt x="17545" y="18955"/>
                    <a:pt x="17835" y="18955"/>
                  </a:cubicBezTo>
                  <a:cubicBezTo>
                    <a:pt x="20890" y="18955"/>
                    <a:pt x="24469" y="17051"/>
                    <a:pt x="24469" y="17051"/>
                  </a:cubicBezTo>
                  <a:cubicBezTo>
                    <a:pt x="22392" y="15568"/>
                    <a:pt x="21707" y="11140"/>
                    <a:pt x="21707" y="11140"/>
                  </a:cubicBezTo>
                  <a:lnTo>
                    <a:pt x="21707" y="11140"/>
                  </a:lnTo>
                  <a:lnTo>
                    <a:pt x="22712" y="11277"/>
                  </a:lnTo>
                  <a:cubicBezTo>
                    <a:pt x="22712" y="11277"/>
                    <a:pt x="22255" y="11094"/>
                    <a:pt x="21844" y="9793"/>
                  </a:cubicBezTo>
                  <a:cubicBezTo>
                    <a:pt x="21456" y="8492"/>
                    <a:pt x="21821" y="3493"/>
                    <a:pt x="20406" y="1736"/>
                  </a:cubicBezTo>
                  <a:cubicBezTo>
                    <a:pt x="18991" y="1"/>
                    <a:pt x="16663" y="298"/>
                    <a:pt x="16549" y="138"/>
                  </a:cubicBezTo>
                  <a:cubicBezTo>
                    <a:pt x="16549" y="138"/>
                    <a:pt x="15640" y="111"/>
                    <a:pt x="14293" y="11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7" name="Google Shape;6587;p74"/>
            <p:cNvSpPr/>
            <p:nvPr/>
          </p:nvSpPr>
          <p:spPr>
            <a:xfrm>
              <a:off x="6846825" y="3349275"/>
              <a:ext cx="611175" cy="366600"/>
            </a:xfrm>
            <a:custGeom>
              <a:avLst/>
              <a:gdLst/>
              <a:ahLst/>
              <a:cxnLst/>
              <a:rect l="l" t="t" r="r" b="b"/>
              <a:pathLst>
                <a:path w="24447" h="14664" extrusionOk="0">
                  <a:moveTo>
                    <a:pt x="19173" y="0"/>
                  </a:moveTo>
                  <a:cubicBezTo>
                    <a:pt x="19173" y="0"/>
                    <a:pt x="8286" y="6140"/>
                    <a:pt x="5843" y="10431"/>
                  </a:cubicBezTo>
                  <a:cubicBezTo>
                    <a:pt x="4754" y="12330"/>
                    <a:pt x="3208" y="12860"/>
                    <a:pt x="1806" y="12860"/>
                  </a:cubicBezTo>
                  <a:cubicBezTo>
                    <a:pt x="1152" y="12860"/>
                    <a:pt x="530" y="12745"/>
                    <a:pt x="0" y="12600"/>
                  </a:cubicBezTo>
                  <a:lnTo>
                    <a:pt x="0" y="12600"/>
                  </a:lnTo>
                  <a:cubicBezTo>
                    <a:pt x="982" y="14090"/>
                    <a:pt x="3223" y="14582"/>
                    <a:pt x="4810" y="14582"/>
                  </a:cubicBezTo>
                  <a:cubicBezTo>
                    <a:pt x="5215" y="14582"/>
                    <a:pt x="5578" y="14550"/>
                    <a:pt x="5866" y="14494"/>
                  </a:cubicBezTo>
                  <a:cubicBezTo>
                    <a:pt x="6550" y="14373"/>
                    <a:pt x="8417" y="14294"/>
                    <a:pt x="10525" y="14294"/>
                  </a:cubicBezTo>
                  <a:cubicBezTo>
                    <a:pt x="12779" y="14294"/>
                    <a:pt x="15308" y="14384"/>
                    <a:pt x="16959" y="14608"/>
                  </a:cubicBezTo>
                  <a:cubicBezTo>
                    <a:pt x="17237" y="14646"/>
                    <a:pt x="17522" y="14663"/>
                    <a:pt x="17812" y="14663"/>
                  </a:cubicBezTo>
                  <a:cubicBezTo>
                    <a:pt x="20867" y="14663"/>
                    <a:pt x="24446" y="12759"/>
                    <a:pt x="24446" y="12759"/>
                  </a:cubicBezTo>
                  <a:cubicBezTo>
                    <a:pt x="24104" y="12531"/>
                    <a:pt x="23807" y="12212"/>
                    <a:pt x="23533" y="11846"/>
                  </a:cubicBezTo>
                  <a:cubicBezTo>
                    <a:pt x="21433" y="11439"/>
                    <a:pt x="19205" y="7368"/>
                    <a:pt x="19812" y="7368"/>
                  </a:cubicBezTo>
                  <a:cubicBezTo>
                    <a:pt x="19884" y="7368"/>
                    <a:pt x="19997" y="7426"/>
                    <a:pt x="20155" y="7555"/>
                  </a:cubicBezTo>
                  <a:cubicBezTo>
                    <a:pt x="20748" y="8035"/>
                    <a:pt x="21387" y="8217"/>
                    <a:pt x="21981" y="8217"/>
                  </a:cubicBezTo>
                  <a:cubicBezTo>
                    <a:pt x="21775" y="7418"/>
                    <a:pt x="21684" y="6848"/>
                    <a:pt x="21684" y="6848"/>
                  </a:cubicBezTo>
                  <a:lnTo>
                    <a:pt x="21684" y="6848"/>
                  </a:lnTo>
                  <a:lnTo>
                    <a:pt x="22689" y="6985"/>
                  </a:lnTo>
                  <a:cubicBezTo>
                    <a:pt x="22689" y="6985"/>
                    <a:pt x="22255" y="6825"/>
                    <a:pt x="21867" y="5661"/>
                  </a:cubicBezTo>
                  <a:cubicBezTo>
                    <a:pt x="21775" y="5706"/>
                    <a:pt x="21661" y="5752"/>
                    <a:pt x="21524" y="5752"/>
                  </a:cubicBezTo>
                  <a:cubicBezTo>
                    <a:pt x="21516" y="5752"/>
                    <a:pt x="21508" y="5753"/>
                    <a:pt x="21500" y="5753"/>
                  </a:cubicBezTo>
                  <a:cubicBezTo>
                    <a:pt x="20098" y="5753"/>
                    <a:pt x="19173" y="0"/>
                    <a:pt x="19173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8" name="Google Shape;6588;p74"/>
            <p:cNvSpPr/>
            <p:nvPr/>
          </p:nvSpPr>
          <p:spPr>
            <a:xfrm>
              <a:off x="6869075" y="3518750"/>
              <a:ext cx="87325" cy="116125"/>
            </a:xfrm>
            <a:custGeom>
              <a:avLst/>
              <a:gdLst/>
              <a:ahLst/>
              <a:cxnLst/>
              <a:rect l="l" t="t" r="r" b="b"/>
              <a:pathLst>
                <a:path w="3493" h="4645" extrusionOk="0">
                  <a:moveTo>
                    <a:pt x="3356" y="0"/>
                  </a:moveTo>
                  <a:cubicBezTo>
                    <a:pt x="3356" y="1"/>
                    <a:pt x="2283" y="3447"/>
                    <a:pt x="868" y="3561"/>
                  </a:cubicBezTo>
                  <a:cubicBezTo>
                    <a:pt x="708" y="3561"/>
                    <a:pt x="594" y="3538"/>
                    <a:pt x="480" y="3492"/>
                  </a:cubicBezTo>
                  <a:cubicBezTo>
                    <a:pt x="251" y="3903"/>
                    <a:pt x="46" y="4200"/>
                    <a:pt x="0" y="4314"/>
                  </a:cubicBezTo>
                  <a:cubicBezTo>
                    <a:pt x="46" y="4337"/>
                    <a:pt x="92" y="4337"/>
                    <a:pt x="160" y="4360"/>
                  </a:cubicBezTo>
                  <a:cubicBezTo>
                    <a:pt x="681" y="4562"/>
                    <a:pt x="1132" y="4645"/>
                    <a:pt x="1516" y="4645"/>
                  </a:cubicBezTo>
                  <a:cubicBezTo>
                    <a:pt x="2478" y="4645"/>
                    <a:pt x="3023" y="4125"/>
                    <a:pt x="3219" y="3652"/>
                  </a:cubicBezTo>
                  <a:cubicBezTo>
                    <a:pt x="3493" y="3013"/>
                    <a:pt x="3356" y="1"/>
                    <a:pt x="3356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9" name="Google Shape;6589;p74"/>
            <p:cNvSpPr/>
            <p:nvPr/>
          </p:nvSpPr>
          <p:spPr>
            <a:xfrm>
              <a:off x="7298750" y="3253150"/>
              <a:ext cx="118150" cy="271125"/>
            </a:xfrm>
            <a:custGeom>
              <a:avLst/>
              <a:gdLst/>
              <a:ahLst/>
              <a:cxnLst/>
              <a:rect l="l" t="t" r="r" b="b"/>
              <a:pathLst>
                <a:path w="4726" h="10845" extrusionOk="0">
                  <a:moveTo>
                    <a:pt x="243" y="0"/>
                  </a:moveTo>
                  <a:cubicBezTo>
                    <a:pt x="183" y="0"/>
                    <a:pt x="138" y="10"/>
                    <a:pt x="92" y="10"/>
                  </a:cubicBezTo>
                  <a:cubicBezTo>
                    <a:pt x="46" y="10"/>
                    <a:pt x="1" y="33"/>
                    <a:pt x="1" y="33"/>
                  </a:cubicBezTo>
                  <a:cubicBezTo>
                    <a:pt x="1" y="33"/>
                    <a:pt x="138" y="33"/>
                    <a:pt x="343" y="56"/>
                  </a:cubicBezTo>
                  <a:cubicBezTo>
                    <a:pt x="549" y="79"/>
                    <a:pt x="823" y="147"/>
                    <a:pt x="1119" y="330"/>
                  </a:cubicBezTo>
                  <a:cubicBezTo>
                    <a:pt x="1736" y="672"/>
                    <a:pt x="2329" y="1448"/>
                    <a:pt x="2717" y="2293"/>
                  </a:cubicBezTo>
                  <a:cubicBezTo>
                    <a:pt x="3105" y="3160"/>
                    <a:pt x="3219" y="4096"/>
                    <a:pt x="3265" y="4804"/>
                  </a:cubicBezTo>
                  <a:cubicBezTo>
                    <a:pt x="3265" y="5511"/>
                    <a:pt x="3288" y="5991"/>
                    <a:pt x="3288" y="5991"/>
                  </a:cubicBezTo>
                  <a:cubicBezTo>
                    <a:pt x="3288" y="5991"/>
                    <a:pt x="3288" y="6105"/>
                    <a:pt x="3310" y="6310"/>
                  </a:cubicBezTo>
                  <a:cubicBezTo>
                    <a:pt x="3310" y="6538"/>
                    <a:pt x="3333" y="6812"/>
                    <a:pt x="3356" y="7178"/>
                  </a:cubicBezTo>
                  <a:cubicBezTo>
                    <a:pt x="3379" y="7543"/>
                    <a:pt x="3402" y="7954"/>
                    <a:pt x="3470" y="8410"/>
                  </a:cubicBezTo>
                  <a:cubicBezTo>
                    <a:pt x="3539" y="8844"/>
                    <a:pt x="3653" y="9323"/>
                    <a:pt x="3813" y="9780"/>
                  </a:cubicBezTo>
                  <a:cubicBezTo>
                    <a:pt x="3835" y="9894"/>
                    <a:pt x="3904" y="9985"/>
                    <a:pt x="3950" y="10099"/>
                  </a:cubicBezTo>
                  <a:lnTo>
                    <a:pt x="4041" y="10259"/>
                  </a:lnTo>
                  <a:cubicBezTo>
                    <a:pt x="4064" y="10282"/>
                    <a:pt x="4087" y="10305"/>
                    <a:pt x="4109" y="10350"/>
                  </a:cubicBezTo>
                  <a:lnTo>
                    <a:pt x="4178" y="10396"/>
                  </a:lnTo>
                  <a:cubicBezTo>
                    <a:pt x="4223" y="10464"/>
                    <a:pt x="4269" y="10487"/>
                    <a:pt x="4315" y="10533"/>
                  </a:cubicBezTo>
                  <a:lnTo>
                    <a:pt x="4383" y="10579"/>
                  </a:lnTo>
                  <a:lnTo>
                    <a:pt x="4406" y="10601"/>
                  </a:lnTo>
                  <a:cubicBezTo>
                    <a:pt x="4406" y="10601"/>
                    <a:pt x="4429" y="10601"/>
                    <a:pt x="4429" y="10624"/>
                  </a:cubicBezTo>
                  <a:cubicBezTo>
                    <a:pt x="4429" y="10624"/>
                    <a:pt x="4475" y="10647"/>
                    <a:pt x="4429" y="10670"/>
                  </a:cubicBezTo>
                  <a:lnTo>
                    <a:pt x="4406" y="10670"/>
                  </a:lnTo>
                  <a:lnTo>
                    <a:pt x="4338" y="10693"/>
                  </a:lnTo>
                  <a:cubicBezTo>
                    <a:pt x="4235" y="10727"/>
                    <a:pt x="4126" y="10738"/>
                    <a:pt x="4021" y="10738"/>
                  </a:cubicBezTo>
                  <a:cubicBezTo>
                    <a:pt x="3915" y="10738"/>
                    <a:pt x="3813" y="10727"/>
                    <a:pt x="3721" y="10716"/>
                  </a:cubicBezTo>
                  <a:cubicBezTo>
                    <a:pt x="3516" y="10716"/>
                    <a:pt x="3333" y="10670"/>
                    <a:pt x="3151" y="10624"/>
                  </a:cubicBezTo>
                  <a:cubicBezTo>
                    <a:pt x="2831" y="10510"/>
                    <a:pt x="2557" y="10373"/>
                    <a:pt x="2397" y="10236"/>
                  </a:cubicBezTo>
                  <a:cubicBezTo>
                    <a:pt x="2238" y="10122"/>
                    <a:pt x="2192" y="10008"/>
                    <a:pt x="2192" y="10008"/>
                  </a:cubicBezTo>
                  <a:lnTo>
                    <a:pt x="2192" y="10008"/>
                  </a:lnTo>
                  <a:cubicBezTo>
                    <a:pt x="2192" y="10008"/>
                    <a:pt x="2192" y="10031"/>
                    <a:pt x="2215" y="10076"/>
                  </a:cubicBezTo>
                  <a:cubicBezTo>
                    <a:pt x="2238" y="10099"/>
                    <a:pt x="2260" y="10145"/>
                    <a:pt x="2283" y="10168"/>
                  </a:cubicBezTo>
                  <a:cubicBezTo>
                    <a:pt x="2306" y="10191"/>
                    <a:pt x="2329" y="10236"/>
                    <a:pt x="2375" y="10282"/>
                  </a:cubicBezTo>
                  <a:cubicBezTo>
                    <a:pt x="2534" y="10419"/>
                    <a:pt x="2785" y="10579"/>
                    <a:pt x="3128" y="10693"/>
                  </a:cubicBezTo>
                  <a:cubicBezTo>
                    <a:pt x="3310" y="10761"/>
                    <a:pt x="3493" y="10784"/>
                    <a:pt x="3698" y="10830"/>
                  </a:cubicBezTo>
                  <a:cubicBezTo>
                    <a:pt x="3784" y="10839"/>
                    <a:pt x="3873" y="10845"/>
                    <a:pt x="3964" y="10845"/>
                  </a:cubicBezTo>
                  <a:cubicBezTo>
                    <a:pt x="4093" y="10845"/>
                    <a:pt x="4227" y="10834"/>
                    <a:pt x="4360" y="10807"/>
                  </a:cubicBezTo>
                  <a:cubicBezTo>
                    <a:pt x="4406" y="10807"/>
                    <a:pt x="4406" y="10784"/>
                    <a:pt x="4452" y="10784"/>
                  </a:cubicBezTo>
                  <a:cubicBezTo>
                    <a:pt x="4497" y="10761"/>
                    <a:pt x="4543" y="10738"/>
                    <a:pt x="4566" y="10716"/>
                  </a:cubicBezTo>
                  <a:cubicBezTo>
                    <a:pt x="4726" y="10693"/>
                    <a:pt x="4589" y="10624"/>
                    <a:pt x="4543" y="10556"/>
                  </a:cubicBezTo>
                  <a:cubicBezTo>
                    <a:pt x="4520" y="10533"/>
                    <a:pt x="4497" y="10510"/>
                    <a:pt x="4497" y="10510"/>
                  </a:cubicBezTo>
                  <a:lnTo>
                    <a:pt x="4452" y="10487"/>
                  </a:lnTo>
                  <a:lnTo>
                    <a:pt x="4383" y="10419"/>
                  </a:lnTo>
                  <a:cubicBezTo>
                    <a:pt x="4338" y="10396"/>
                    <a:pt x="4292" y="10350"/>
                    <a:pt x="4269" y="10305"/>
                  </a:cubicBezTo>
                  <a:lnTo>
                    <a:pt x="4201" y="10259"/>
                  </a:lnTo>
                  <a:cubicBezTo>
                    <a:pt x="4178" y="10236"/>
                    <a:pt x="4178" y="10213"/>
                    <a:pt x="4155" y="10191"/>
                  </a:cubicBezTo>
                  <a:lnTo>
                    <a:pt x="4064" y="10054"/>
                  </a:lnTo>
                  <a:cubicBezTo>
                    <a:pt x="4041" y="9939"/>
                    <a:pt x="3972" y="9825"/>
                    <a:pt x="3950" y="9711"/>
                  </a:cubicBezTo>
                  <a:cubicBezTo>
                    <a:pt x="3790" y="9278"/>
                    <a:pt x="3698" y="8821"/>
                    <a:pt x="3630" y="8387"/>
                  </a:cubicBezTo>
                  <a:cubicBezTo>
                    <a:pt x="3584" y="7931"/>
                    <a:pt x="3562" y="7520"/>
                    <a:pt x="3539" y="7178"/>
                  </a:cubicBezTo>
                  <a:cubicBezTo>
                    <a:pt x="3516" y="6812"/>
                    <a:pt x="3516" y="6516"/>
                    <a:pt x="3493" y="6310"/>
                  </a:cubicBezTo>
                  <a:cubicBezTo>
                    <a:pt x="3493" y="6105"/>
                    <a:pt x="3493" y="5991"/>
                    <a:pt x="3493" y="5991"/>
                  </a:cubicBezTo>
                  <a:cubicBezTo>
                    <a:pt x="3493" y="5991"/>
                    <a:pt x="3470" y="5511"/>
                    <a:pt x="3447" y="4804"/>
                  </a:cubicBezTo>
                  <a:cubicBezTo>
                    <a:pt x="3379" y="4096"/>
                    <a:pt x="3265" y="3115"/>
                    <a:pt x="2854" y="2247"/>
                  </a:cubicBezTo>
                  <a:cubicBezTo>
                    <a:pt x="2443" y="1380"/>
                    <a:pt x="1804" y="604"/>
                    <a:pt x="1165" y="262"/>
                  </a:cubicBezTo>
                  <a:cubicBezTo>
                    <a:pt x="845" y="79"/>
                    <a:pt x="549" y="10"/>
                    <a:pt x="343" y="10"/>
                  </a:cubicBezTo>
                  <a:cubicBezTo>
                    <a:pt x="305" y="3"/>
                    <a:pt x="272" y="0"/>
                    <a:pt x="24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0" name="Google Shape;6590;p74"/>
            <p:cNvSpPr/>
            <p:nvPr/>
          </p:nvSpPr>
          <p:spPr>
            <a:xfrm>
              <a:off x="7267375" y="3649375"/>
              <a:ext cx="174075" cy="52000"/>
            </a:xfrm>
            <a:custGeom>
              <a:avLst/>
              <a:gdLst/>
              <a:ahLst/>
              <a:cxnLst/>
              <a:rect l="l" t="t" r="r" b="b"/>
              <a:pathLst>
                <a:path w="6963" h="2080" extrusionOk="0">
                  <a:moveTo>
                    <a:pt x="4" y="1"/>
                  </a:move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48"/>
                    <a:pt x="46" y="162"/>
                  </a:cubicBezTo>
                  <a:cubicBezTo>
                    <a:pt x="69" y="208"/>
                    <a:pt x="92" y="276"/>
                    <a:pt x="115" y="345"/>
                  </a:cubicBezTo>
                  <a:cubicBezTo>
                    <a:pt x="160" y="413"/>
                    <a:pt x="183" y="482"/>
                    <a:pt x="229" y="573"/>
                  </a:cubicBezTo>
                  <a:cubicBezTo>
                    <a:pt x="320" y="733"/>
                    <a:pt x="480" y="915"/>
                    <a:pt x="640" y="1075"/>
                  </a:cubicBezTo>
                  <a:cubicBezTo>
                    <a:pt x="799" y="1258"/>
                    <a:pt x="1005" y="1417"/>
                    <a:pt x="1233" y="1531"/>
                  </a:cubicBezTo>
                  <a:cubicBezTo>
                    <a:pt x="1667" y="1805"/>
                    <a:pt x="2169" y="1942"/>
                    <a:pt x="2534" y="1988"/>
                  </a:cubicBezTo>
                  <a:cubicBezTo>
                    <a:pt x="2899" y="2056"/>
                    <a:pt x="3150" y="2079"/>
                    <a:pt x="3150" y="2079"/>
                  </a:cubicBezTo>
                  <a:cubicBezTo>
                    <a:pt x="3150" y="2079"/>
                    <a:pt x="3424" y="2079"/>
                    <a:pt x="3789" y="2056"/>
                  </a:cubicBezTo>
                  <a:cubicBezTo>
                    <a:pt x="4177" y="2034"/>
                    <a:pt x="4680" y="1965"/>
                    <a:pt x="5159" y="1828"/>
                  </a:cubicBezTo>
                  <a:cubicBezTo>
                    <a:pt x="5638" y="1691"/>
                    <a:pt x="6118" y="1509"/>
                    <a:pt x="6437" y="1326"/>
                  </a:cubicBezTo>
                  <a:cubicBezTo>
                    <a:pt x="6597" y="1235"/>
                    <a:pt x="6734" y="1143"/>
                    <a:pt x="6825" y="1075"/>
                  </a:cubicBezTo>
                  <a:cubicBezTo>
                    <a:pt x="6916" y="1029"/>
                    <a:pt x="6962" y="984"/>
                    <a:pt x="6962" y="984"/>
                  </a:cubicBezTo>
                  <a:cubicBezTo>
                    <a:pt x="6962" y="982"/>
                    <a:pt x="6961" y="981"/>
                    <a:pt x="6958" y="981"/>
                  </a:cubicBezTo>
                  <a:cubicBezTo>
                    <a:pt x="6928" y="981"/>
                    <a:pt x="6710" y="1110"/>
                    <a:pt x="6414" y="1258"/>
                  </a:cubicBezTo>
                  <a:cubicBezTo>
                    <a:pt x="6072" y="1395"/>
                    <a:pt x="5593" y="1577"/>
                    <a:pt x="5113" y="1691"/>
                  </a:cubicBezTo>
                  <a:cubicBezTo>
                    <a:pt x="4634" y="1805"/>
                    <a:pt x="4155" y="1851"/>
                    <a:pt x="3789" y="1874"/>
                  </a:cubicBezTo>
                  <a:cubicBezTo>
                    <a:pt x="3668" y="1881"/>
                    <a:pt x="3559" y="1884"/>
                    <a:pt x="3467" y="1884"/>
                  </a:cubicBezTo>
                  <a:cubicBezTo>
                    <a:pt x="3285" y="1884"/>
                    <a:pt x="3173" y="1874"/>
                    <a:pt x="3173" y="1874"/>
                  </a:cubicBezTo>
                  <a:cubicBezTo>
                    <a:pt x="3173" y="1874"/>
                    <a:pt x="2922" y="1874"/>
                    <a:pt x="2557" y="1805"/>
                  </a:cubicBezTo>
                  <a:cubicBezTo>
                    <a:pt x="2192" y="1760"/>
                    <a:pt x="1712" y="1646"/>
                    <a:pt x="1301" y="1417"/>
                  </a:cubicBezTo>
                  <a:cubicBezTo>
                    <a:pt x="1073" y="1303"/>
                    <a:pt x="891" y="1143"/>
                    <a:pt x="708" y="1007"/>
                  </a:cubicBezTo>
                  <a:cubicBezTo>
                    <a:pt x="548" y="847"/>
                    <a:pt x="411" y="687"/>
                    <a:pt x="297" y="527"/>
                  </a:cubicBezTo>
                  <a:cubicBezTo>
                    <a:pt x="100" y="243"/>
                    <a:pt x="29" y="1"/>
                    <a:pt x="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1" name="Google Shape;6591;p74"/>
            <p:cNvSpPr/>
            <p:nvPr/>
          </p:nvSpPr>
          <p:spPr>
            <a:xfrm>
              <a:off x="7246825" y="3517025"/>
              <a:ext cx="60525" cy="133075"/>
            </a:xfrm>
            <a:custGeom>
              <a:avLst/>
              <a:gdLst/>
              <a:ahLst/>
              <a:cxnLst/>
              <a:rect l="l" t="t" r="r" b="b"/>
              <a:pathLst>
                <a:path w="2421" h="5323" extrusionOk="0">
                  <a:moveTo>
                    <a:pt x="160" y="1"/>
                  </a:moveTo>
                  <a:cubicBezTo>
                    <a:pt x="160" y="1"/>
                    <a:pt x="138" y="24"/>
                    <a:pt x="115" y="115"/>
                  </a:cubicBezTo>
                  <a:cubicBezTo>
                    <a:pt x="92" y="161"/>
                    <a:pt x="92" y="206"/>
                    <a:pt x="69" y="252"/>
                  </a:cubicBezTo>
                  <a:cubicBezTo>
                    <a:pt x="46" y="320"/>
                    <a:pt x="46" y="389"/>
                    <a:pt x="46" y="457"/>
                  </a:cubicBezTo>
                  <a:cubicBezTo>
                    <a:pt x="1" y="754"/>
                    <a:pt x="46" y="1142"/>
                    <a:pt x="115" y="1507"/>
                  </a:cubicBezTo>
                  <a:cubicBezTo>
                    <a:pt x="160" y="1690"/>
                    <a:pt x="206" y="1872"/>
                    <a:pt x="252" y="2055"/>
                  </a:cubicBezTo>
                  <a:cubicBezTo>
                    <a:pt x="252" y="2146"/>
                    <a:pt x="275" y="2238"/>
                    <a:pt x="297" y="2306"/>
                  </a:cubicBezTo>
                  <a:cubicBezTo>
                    <a:pt x="320" y="2375"/>
                    <a:pt x="343" y="2466"/>
                    <a:pt x="366" y="2534"/>
                  </a:cubicBezTo>
                  <a:cubicBezTo>
                    <a:pt x="389" y="2671"/>
                    <a:pt x="434" y="2785"/>
                    <a:pt x="457" y="2877"/>
                  </a:cubicBezTo>
                  <a:cubicBezTo>
                    <a:pt x="480" y="2945"/>
                    <a:pt x="503" y="2991"/>
                    <a:pt x="503" y="2991"/>
                  </a:cubicBezTo>
                  <a:cubicBezTo>
                    <a:pt x="503" y="2991"/>
                    <a:pt x="526" y="3037"/>
                    <a:pt x="548" y="3105"/>
                  </a:cubicBezTo>
                  <a:cubicBezTo>
                    <a:pt x="571" y="3196"/>
                    <a:pt x="640" y="3310"/>
                    <a:pt x="685" y="3425"/>
                  </a:cubicBezTo>
                  <a:cubicBezTo>
                    <a:pt x="731" y="3493"/>
                    <a:pt x="754" y="3561"/>
                    <a:pt x="800" y="3653"/>
                  </a:cubicBezTo>
                  <a:cubicBezTo>
                    <a:pt x="845" y="3721"/>
                    <a:pt x="891" y="3790"/>
                    <a:pt x="937" y="3881"/>
                  </a:cubicBezTo>
                  <a:cubicBezTo>
                    <a:pt x="1005" y="4041"/>
                    <a:pt x="1142" y="4178"/>
                    <a:pt x="1233" y="4338"/>
                  </a:cubicBezTo>
                  <a:cubicBezTo>
                    <a:pt x="1347" y="4497"/>
                    <a:pt x="1507" y="4634"/>
                    <a:pt x="1621" y="4771"/>
                  </a:cubicBezTo>
                  <a:cubicBezTo>
                    <a:pt x="1758" y="4885"/>
                    <a:pt x="1895" y="4999"/>
                    <a:pt x="1986" y="5091"/>
                  </a:cubicBezTo>
                  <a:cubicBezTo>
                    <a:pt x="2212" y="5234"/>
                    <a:pt x="2364" y="5323"/>
                    <a:pt x="2409" y="5323"/>
                  </a:cubicBezTo>
                  <a:cubicBezTo>
                    <a:pt x="2414" y="5323"/>
                    <a:pt x="2418" y="5321"/>
                    <a:pt x="2420" y="5319"/>
                  </a:cubicBezTo>
                  <a:cubicBezTo>
                    <a:pt x="2420" y="5319"/>
                    <a:pt x="2260" y="5205"/>
                    <a:pt x="2055" y="5022"/>
                  </a:cubicBezTo>
                  <a:cubicBezTo>
                    <a:pt x="1941" y="4931"/>
                    <a:pt x="1827" y="4817"/>
                    <a:pt x="1690" y="4703"/>
                  </a:cubicBezTo>
                  <a:cubicBezTo>
                    <a:pt x="1598" y="4543"/>
                    <a:pt x="1462" y="4429"/>
                    <a:pt x="1370" y="4269"/>
                  </a:cubicBezTo>
                  <a:cubicBezTo>
                    <a:pt x="1256" y="4109"/>
                    <a:pt x="1142" y="3950"/>
                    <a:pt x="1073" y="3790"/>
                  </a:cubicBezTo>
                  <a:cubicBezTo>
                    <a:pt x="1028" y="3721"/>
                    <a:pt x="1005" y="3630"/>
                    <a:pt x="959" y="3561"/>
                  </a:cubicBezTo>
                  <a:cubicBezTo>
                    <a:pt x="937" y="3493"/>
                    <a:pt x="891" y="3425"/>
                    <a:pt x="868" y="3356"/>
                  </a:cubicBezTo>
                  <a:cubicBezTo>
                    <a:pt x="822" y="3219"/>
                    <a:pt x="754" y="3128"/>
                    <a:pt x="731" y="3037"/>
                  </a:cubicBezTo>
                  <a:cubicBezTo>
                    <a:pt x="708" y="2968"/>
                    <a:pt x="708" y="2922"/>
                    <a:pt x="708" y="2922"/>
                  </a:cubicBezTo>
                  <a:cubicBezTo>
                    <a:pt x="708" y="2922"/>
                    <a:pt x="685" y="2877"/>
                    <a:pt x="663" y="2808"/>
                  </a:cubicBezTo>
                  <a:cubicBezTo>
                    <a:pt x="617" y="2717"/>
                    <a:pt x="594" y="2603"/>
                    <a:pt x="548" y="2489"/>
                  </a:cubicBezTo>
                  <a:cubicBezTo>
                    <a:pt x="526" y="2420"/>
                    <a:pt x="503" y="2329"/>
                    <a:pt x="480" y="2260"/>
                  </a:cubicBezTo>
                  <a:cubicBezTo>
                    <a:pt x="457" y="2192"/>
                    <a:pt x="434" y="2101"/>
                    <a:pt x="412" y="2009"/>
                  </a:cubicBezTo>
                  <a:cubicBezTo>
                    <a:pt x="366" y="1850"/>
                    <a:pt x="320" y="1667"/>
                    <a:pt x="275" y="1484"/>
                  </a:cubicBezTo>
                  <a:cubicBezTo>
                    <a:pt x="183" y="1119"/>
                    <a:pt x="115" y="731"/>
                    <a:pt x="115" y="457"/>
                  </a:cubicBezTo>
                  <a:cubicBezTo>
                    <a:pt x="115" y="389"/>
                    <a:pt x="115" y="320"/>
                    <a:pt x="115" y="275"/>
                  </a:cubicBezTo>
                  <a:cubicBezTo>
                    <a:pt x="138" y="206"/>
                    <a:pt x="138" y="161"/>
                    <a:pt x="160" y="115"/>
                  </a:cubicBezTo>
                  <a:cubicBezTo>
                    <a:pt x="160" y="46"/>
                    <a:pt x="160" y="1"/>
                    <a:pt x="16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2" name="Google Shape;6592;p74"/>
            <p:cNvSpPr/>
            <p:nvPr/>
          </p:nvSpPr>
          <p:spPr>
            <a:xfrm>
              <a:off x="7273075" y="3574100"/>
              <a:ext cx="31975" cy="57125"/>
            </a:xfrm>
            <a:custGeom>
              <a:avLst/>
              <a:gdLst/>
              <a:ahLst/>
              <a:cxnLst/>
              <a:rect l="l" t="t" r="r" b="b"/>
              <a:pathLst>
                <a:path w="1279" h="2285" extrusionOk="0">
                  <a:moveTo>
                    <a:pt x="23" y="0"/>
                  </a:moveTo>
                  <a:cubicBezTo>
                    <a:pt x="1" y="0"/>
                    <a:pt x="46" y="320"/>
                    <a:pt x="138" y="639"/>
                  </a:cubicBezTo>
                  <a:cubicBezTo>
                    <a:pt x="252" y="959"/>
                    <a:pt x="389" y="1256"/>
                    <a:pt x="389" y="1256"/>
                  </a:cubicBezTo>
                  <a:cubicBezTo>
                    <a:pt x="389" y="1256"/>
                    <a:pt x="571" y="1552"/>
                    <a:pt x="777" y="1803"/>
                  </a:cubicBezTo>
                  <a:cubicBezTo>
                    <a:pt x="994" y="2065"/>
                    <a:pt x="1212" y="2284"/>
                    <a:pt x="1252" y="2284"/>
                  </a:cubicBezTo>
                  <a:cubicBezTo>
                    <a:pt x="1253" y="2284"/>
                    <a:pt x="1255" y="2284"/>
                    <a:pt x="1256" y="2283"/>
                  </a:cubicBezTo>
                  <a:cubicBezTo>
                    <a:pt x="1279" y="2260"/>
                    <a:pt x="1073" y="2009"/>
                    <a:pt x="891" y="1735"/>
                  </a:cubicBezTo>
                  <a:cubicBezTo>
                    <a:pt x="731" y="1461"/>
                    <a:pt x="571" y="1164"/>
                    <a:pt x="571" y="1164"/>
                  </a:cubicBezTo>
                  <a:cubicBezTo>
                    <a:pt x="571" y="1164"/>
                    <a:pt x="412" y="890"/>
                    <a:pt x="275" y="594"/>
                  </a:cubicBezTo>
                  <a:cubicBezTo>
                    <a:pt x="138" y="297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3" name="Google Shape;6593;p74"/>
            <p:cNvSpPr/>
            <p:nvPr/>
          </p:nvSpPr>
          <p:spPr>
            <a:xfrm>
              <a:off x="7194900" y="3554125"/>
              <a:ext cx="47400" cy="121575"/>
            </a:xfrm>
            <a:custGeom>
              <a:avLst/>
              <a:gdLst/>
              <a:ahLst/>
              <a:cxnLst/>
              <a:rect l="l" t="t" r="r" b="b"/>
              <a:pathLst>
                <a:path w="1896" h="4863" extrusionOk="0">
                  <a:moveTo>
                    <a:pt x="183" y="0"/>
                  </a:moveTo>
                  <a:cubicBezTo>
                    <a:pt x="160" y="0"/>
                    <a:pt x="92" y="160"/>
                    <a:pt x="69" y="411"/>
                  </a:cubicBezTo>
                  <a:cubicBezTo>
                    <a:pt x="1" y="662"/>
                    <a:pt x="1" y="1005"/>
                    <a:pt x="46" y="1324"/>
                  </a:cubicBezTo>
                  <a:cubicBezTo>
                    <a:pt x="69" y="1667"/>
                    <a:pt x="160" y="2009"/>
                    <a:pt x="229" y="2237"/>
                  </a:cubicBezTo>
                  <a:cubicBezTo>
                    <a:pt x="297" y="2488"/>
                    <a:pt x="366" y="2648"/>
                    <a:pt x="366" y="2648"/>
                  </a:cubicBezTo>
                  <a:cubicBezTo>
                    <a:pt x="366" y="2648"/>
                    <a:pt x="434" y="2808"/>
                    <a:pt x="526" y="3036"/>
                  </a:cubicBezTo>
                  <a:cubicBezTo>
                    <a:pt x="640" y="3264"/>
                    <a:pt x="799" y="3561"/>
                    <a:pt x="1005" y="3835"/>
                  </a:cubicBezTo>
                  <a:cubicBezTo>
                    <a:pt x="1188" y="4132"/>
                    <a:pt x="1393" y="4383"/>
                    <a:pt x="1576" y="4565"/>
                  </a:cubicBezTo>
                  <a:cubicBezTo>
                    <a:pt x="1735" y="4771"/>
                    <a:pt x="1872" y="4862"/>
                    <a:pt x="1872" y="4862"/>
                  </a:cubicBezTo>
                  <a:cubicBezTo>
                    <a:pt x="1895" y="4839"/>
                    <a:pt x="1439" y="4337"/>
                    <a:pt x="1119" y="3767"/>
                  </a:cubicBezTo>
                  <a:cubicBezTo>
                    <a:pt x="936" y="3493"/>
                    <a:pt x="799" y="3173"/>
                    <a:pt x="708" y="2945"/>
                  </a:cubicBezTo>
                  <a:cubicBezTo>
                    <a:pt x="617" y="2717"/>
                    <a:pt x="548" y="2580"/>
                    <a:pt x="548" y="2580"/>
                  </a:cubicBezTo>
                  <a:cubicBezTo>
                    <a:pt x="548" y="2580"/>
                    <a:pt x="480" y="2420"/>
                    <a:pt x="411" y="2192"/>
                  </a:cubicBezTo>
                  <a:cubicBezTo>
                    <a:pt x="320" y="1963"/>
                    <a:pt x="229" y="1644"/>
                    <a:pt x="183" y="1324"/>
                  </a:cubicBezTo>
                  <a:cubicBezTo>
                    <a:pt x="138" y="982"/>
                    <a:pt x="115" y="662"/>
                    <a:pt x="138" y="411"/>
                  </a:cubicBezTo>
                  <a:cubicBezTo>
                    <a:pt x="160" y="160"/>
                    <a:pt x="183" y="0"/>
                    <a:pt x="18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4" name="Google Shape;6594;p74"/>
            <p:cNvSpPr/>
            <p:nvPr/>
          </p:nvSpPr>
          <p:spPr>
            <a:xfrm>
              <a:off x="6902750" y="3575800"/>
              <a:ext cx="77625" cy="98175"/>
            </a:xfrm>
            <a:custGeom>
              <a:avLst/>
              <a:gdLst/>
              <a:ahLst/>
              <a:cxnLst/>
              <a:rect l="l" t="t" r="r" b="b"/>
              <a:pathLst>
                <a:path w="3105" h="3927" extrusionOk="0">
                  <a:moveTo>
                    <a:pt x="3081" y="1"/>
                  </a:moveTo>
                  <a:cubicBezTo>
                    <a:pt x="3059" y="1"/>
                    <a:pt x="2899" y="617"/>
                    <a:pt x="2602" y="1210"/>
                  </a:cubicBezTo>
                  <a:cubicBezTo>
                    <a:pt x="2465" y="1507"/>
                    <a:pt x="2283" y="1781"/>
                    <a:pt x="2168" y="1987"/>
                  </a:cubicBezTo>
                  <a:cubicBezTo>
                    <a:pt x="2031" y="2192"/>
                    <a:pt x="1940" y="2306"/>
                    <a:pt x="1940" y="2306"/>
                  </a:cubicBezTo>
                  <a:cubicBezTo>
                    <a:pt x="1940" y="2306"/>
                    <a:pt x="1849" y="2443"/>
                    <a:pt x="1712" y="2648"/>
                  </a:cubicBezTo>
                  <a:cubicBezTo>
                    <a:pt x="1552" y="2831"/>
                    <a:pt x="1347" y="3082"/>
                    <a:pt x="1096" y="3288"/>
                  </a:cubicBezTo>
                  <a:cubicBezTo>
                    <a:pt x="867" y="3493"/>
                    <a:pt x="593" y="3676"/>
                    <a:pt x="365" y="3767"/>
                  </a:cubicBezTo>
                  <a:cubicBezTo>
                    <a:pt x="274" y="3835"/>
                    <a:pt x="160" y="3835"/>
                    <a:pt x="91" y="3881"/>
                  </a:cubicBezTo>
                  <a:cubicBezTo>
                    <a:pt x="23" y="3904"/>
                    <a:pt x="0" y="3904"/>
                    <a:pt x="0" y="3927"/>
                  </a:cubicBezTo>
                  <a:cubicBezTo>
                    <a:pt x="0" y="3927"/>
                    <a:pt x="46" y="3927"/>
                    <a:pt x="114" y="3904"/>
                  </a:cubicBezTo>
                  <a:cubicBezTo>
                    <a:pt x="183" y="3904"/>
                    <a:pt x="297" y="3881"/>
                    <a:pt x="411" y="3835"/>
                  </a:cubicBezTo>
                  <a:cubicBezTo>
                    <a:pt x="639" y="3767"/>
                    <a:pt x="936" y="3607"/>
                    <a:pt x="1187" y="3402"/>
                  </a:cubicBezTo>
                  <a:cubicBezTo>
                    <a:pt x="1461" y="3196"/>
                    <a:pt x="1689" y="2945"/>
                    <a:pt x="1849" y="2763"/>
                  </a:cubicBezTo>
                  <a:cubicBezTo>
                    <a:pt x="2009" y="2557"/>
                    <a:pt x="2100" y="2443"/>
                    <a:pt x="2100" y="2443"/>
                  </a:cubicBezTo>
                  <a:cubicBezTo>
                    <a:pt x="2100" y="2443"/>
                    <a:pt x="2191" y="2283"/>
                    <a:pt x="2328" y="2078"/>
                  </a:cubicBezTo>
                  <a:cubicBezTo>
                    <a:pt x="2442" y="1872"/>
                    <a:pt x="2602" y="1576"/>
                    <a:pt x="2716" y="1256"/>
                  </a:cubicBezTo>
                  <a:cubicBezTo>
                    <a:pt x="2990" y="663"/>
                    <a:pt x="3104" y="1"/>
                    <a:pt x="308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5" name="Google Shape;6595;p74"/>
            <p:cNvSpPr/>
            <p:nvPr/>
          </p:nvSpPr>
          <p:spPr>
            <a:xfrm>
              <a:off x="6951825" y="3600925"/>
              <a:ext cx="43950" cy="62825"/>
            </a:xfrm>
            <a:custGeom>
              <a:avLst/>
              <a:gdLst/>
              <a:ahLst/>
              <a:cxnLst/>
              <a:rect l="l" t="t" r="r" b="b"/>
              <a:pathLst>
                <a:path w="1758" h="2513" extrusionOk="0">
                  <a:moveTo>
                    <a:pt x="1735" y="0"/>
                  </a:moveTo>
                  <a:cubicBezTo>
                    <a:pt x="1712" y="0"/>
                    <a:pt x="1575" y="365"/>
                    <a:pt x="1392" y="685"/>
                  </a:cubicBezTo>
                  <a:cubicBezTo>
                    <a:pt x="1187" y="1004"/>
                    <a:pt x="959" y="1301"/>
                    <a:pt x="959" y="1301"/>
                  </a:cubicBezTo>
                  <a:cubicBezTo>
                    <a:pt x="959" y="1301"/>
                    <a:pt x="753" y="1621"/>
                    <a:pt x="502" y="1917"/>
                  </a:cubicBezTo>
                  <a:cubicBezTo>
                    <a:pt x="274" y="2214"/>
                    <a:pt x="0" y="2488"/>
                    <a:pt x="23" y="2511"/>
                  </a:cubicBezTo>
                  <a:cubicBezTo>
                    <a:pt x="24" y="2512"/>
                    <a:pt x="25" y="2512"/>
                    <a:pt x="27" y="2512"/>
                  </a:cubicBezTo>
                  <a:cubicBezTo>
                    <a:pt x="71" y="2512"/>
                    <a:pt x="354" y="2271"/>
                    <a:pt x="616" y="2009"/>
                  </a:cubicBezTo>
                  <a:cubicBezTo>
                    <a:pt x="890" y="1735"/>
                    <a:pt x="1141" y="1438"/>
                    <a:pt x="1141" y="1438"/>
                  </a:cubicBezTo>
                  <a:cubicBezTo>
                    <a:pt x="1141" y="1438"/>
                    <a:pt x="1347" y="1118"/>
                    <a:pt x="1506" y="753"/>
                  </a:cubicBezTo>
                  <a:cubicBezTo>
                    <a:pt x="1666" y="388"/>
                    <a:pt x="1758" y="23"/>
                    <a:pt x="173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6" name="Google Shape;6596;p74"/>
            <p:cNvSpPr/>
            <p:nvPr/>
          </p:nvSpPr>
          <p:spPr>
            <a:xfrm>
              <a:off x="6980925" y="3636300"/>
              <a:ext cx="27400" cy="45725"/>
            </a:xfrm>
            <a:custGeom>
              <a:avLst/>
              <a:gdLst/>
              <a:ahLst/>
              <a:cxnLst/>
              <a:rect l="l" t="t" r="r" b="b"/>
              <a:pathLst>
                <a:path w="1096" h="1829" extrusionOk="0">
                  <a:moveTo>
                    <a:pt x="1073" y="0"/>
                  </a:moveTo>
                  <a:cubicBezTo>
                    <a:pt x="1050" y="0"/>
                    <a:pt x="936" y="251"/>
                    <a:pt x="822" y="480"/>
                  </a:cubicBezTo>
                  <a:cubicBezTo>
                    <a:pt x="708" y="731"/>
                    <a:pt x="594" y="936"/>
                    <a:pt x="594" y="936"/>
                  </a:cubicBezTo>
                  <a:cubicBezTo>
                    <a:pt x="594" y="936"/>
                    <a:pt x="479" y="1187"/>
                    <a:pt x="342" y="1393"/>
                  </a:cubicBezTo>
                  <a:cubicBezTo>
                    <a:pt x="183" y="1621"/>
                    <a:pt x="0" y="1803"/>
                    <a:pt x="23" y="1826"/>
                  </a:cubicBezTo>
                  <a:cubicBezTo>
                    <a:pt x="24" y="1828"/>
                    <a:pt x="27" y="1828"/>
                    <a:pt x="30" y="1828"/>
                  </a:cubicBezTo>
                  <a:cubicBezTo>
                    <a:pt x="75" y="1828"/>
                    <a:pt x="286" y="1676"/>
                    <a:pt x="457" y="1484"/>
                  </a:cubicBezTo>
                  <a:cubicBezTo>
                    <a:pt x="639" y="1278"/>
                    <a:pt x="776" y="1050"/>
                    <a:pt x="776" y="1050"/>
                  </a:cubicBezTo>
                  <a:cubicBezTo>
                    <a:pt x="776" y="1050"/>
                    <a:pt x="890" y="799"/>
                    <a:pt x="959" y="548"/>
                  </a:cubicBezTo>
                  <a:cubicBezTo>
                    <a:pt x="1050" y="274"/>
                    <a:pt x="1096" y="23"/>
                    <a:pt x="107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7" name="Google Shape;6597;p74"/>
            <p:cNvSpPr/>
            <p:nvPr/>
          </p:nvSpPr>
          <p:spPr>
            <a:xfrm>
              <a:off x="7368950" y="3550875"/>
              <a:ext cx="18850" cy="49000"/>
            </a:xfrm>
            <a:custGeom>
              <a:avLst/>
              <a:gdLst/>
              <a:ahLst/>
              <a:cxnLst/>
              <a:rect l="l" t="t" r="r" b="b"/>
              <a:pathLst>
                <a:path w="754" h="1960" extrusionOk="0">
                  <a:moveTo>
                    <a:pt x="248" y="0"/>
                  </a:moveTo>
                  <a:cubicBezTo>
                    <a:pt x="226" y="0"/>
                    <a:pt x="204" y="6"/>
                    <a:pt x="183" y="16"/>
                  </a:cubicBezTo>
                  <a:cubicBezTo>
                    <a:pt x="69" y="62"/>
                    <a:pt x="0" y="313"/>
                    <a:pt x="69" y="564"/>
                  </a:cubicBezTo>
                  <a:cubicBezTo>
                    <a:pt x="127" y="795"/>
                    <a:pt x="249" y="945"/>
                    <a:pt x="369" y="945"/>
                  </a:cubicBezTo>
                  <a:cubicBezTo>
                    <a:pt x="391" y="945"/>
                    <a:pt x="413" y="940"/>
                    <a:pt x="434" y="929"/>
                  </a:cubicBezTo>
                  <a:cubicBezTo>
                    <a:pt x="571" y="884"/>
                    <a:pt x="617" y="633"/>
                    <a:pt x="548" y="381"/>
                  </a:cubicBezTo>
                  <a:cubicBezTo>
                    <a:pt x="490" y="150"/>
                    <a:pt x="368" y="0"/>
                    <a:pt x="248" y="0"/>
                  </a:cubicBezTo>
                  <a:close/>
                  <a:moveTo>
                    <a:pt x="481" y="1269"/>
                  </a:moveTo>
                  <a:cubicBezTo>
                    <a:pt x="473" y="1269"/>
                    <a:pt x="465" y="1270"/>
                    <a:pt x="457" y="1272"/>
                  </a:cubicBezTo>
                  <a:cubicBezTo>
                    <a:pt x="366" y="1317"/>
                    <a:pt x="320" y="1500"/>
                    <a:pt x="366" y="1683"/>
                  </a:cubicBezTo>
                  <a:cubicBezTo>
                    <a:pt x="407" y="1850"/>
                    <a:pt x="506" y="1959"/>
                    <a:pt x="610" y="1959"/>
                  </a:cubicBezTo>
                  <a:cubicBezTo>
                    <a:pt x="620" y="1959"/>
                    <a:pt x="630" y="1958"/>
                    <a:pt x="639" y="1956"/>
                  </a:cubicBezTo>
                  <a:cubicBezTo>
                    <a:pt x="731" y="1911"/>
                    <a:pt x="754" y="1728"/>
                    <a:pt x="708" y="1546"/>
                  </a:cubicBezTo>
                  <a:cubicBezTo>
                    <a:pt x="666" y="1378"/>
                    <a:pt x="567" y="1269"/>
                    <a:pt x="481" y="126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8" name="Google Shape;6598;p74"/>
            <p:cNvSpPr/>
            <p:nvPr/>
          </p:nvSpPr>
          <p:spPr>
            <a:xfrm>
              <a:off x="6923275" y="3631050"/>
              <a:ext cx="455475" cy="439100"/>
            </a:xfrm>
            <a:custGeom>
              <a:avLst/>
              <a:gdLst/>
              <a:ahLst/>
              <a:cxnLst/>
              <a:rect l="l" t="t" r="r" b="b"/>
              <a:pathLst>
                <a:path w="18219" h="17564" extrusionOk="0">
                  <a:moveTo>
                    <a:pt x="7001" y="1"/>
                  </a:moveTo>
                  <a:cubicBezTo>
                    <a:pt x="3365" y="1"/>
                    <a:pt x="2329" y="1899"/>
                    <a:pt x="2329" y="1899"/>
                  </a:cubicBezTo>
                  <a:cubicBezTo>
                    <a:pt x="1302" y="3269"/>
                    <a:pt x="1" y="15161"/>
                    <a:pt x="1713" y="16690"/>
                  </a:cubicBezTo>
                  <a:cubicBezTo>
                    <a:pt x="2408" y="17321"/>
                    <a:pt x="4354" y="17563"/>
                    <a:pt x="6577" y="17563"/>
                  </a:cubicBezTo>
                  <a:cubicBezTo>
                    <a:pt x="9827" y="17563"/>
                    <a:pt x="13669" y="17045"/>
                    <a:pt x="15065" y="16462"/>
                  </a:cubicBezTo>
                  <a:cubicBezTo>
                    <a:pt x="17394" y="15435"/>
                    <a:pt x="15978" y="8290"/>
                    <a:pt x="15978" y="8290"/>
                  </a:cubicBezTo>
                  <a:lnTo>
                    <a:pt x="15978" y="8290"/>
                  </a:lnTo>
                  <a:cubicBezTo>
                    <a:pt x="16081" y="8294"/>
                    <a:pt x="16178" y="8296"/>
                    <a:pt x="16268" y="8296"/>
                  </a:cubicBezTo>
                  <a:cubicBezTo>
                    <a:pt x="18219" y="8296"/>
                    <a:pt x="17519" y="7381"/>
                    <a:pt x="16777" y="6487"/>
                  </a:cubicBezTo>
                  <a:cubicBezTo>
                    <a:pt x="15978" y="5574"/>
                    <a:pt x="15271" y="2653"/>
                    <a:pt x="14472" y="1899"/>
                  </a:cubicBezTo>
                  <a:cubicBezTo>
                    <a:pt x="13673" y="1146"/>
                    <a:pt x="12577" y="461"/>
                    <a:pt x="8058" y="50"/>
                  </a:cubicBezTo>
                  <a:cubicBezTo>
                    <a:pt x="7683" y="16"/>
                    <a:pt x="7331" y="1"/>
                    <a:pt x="70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9" name="Google Shape;6599;p74"/>
            <p:cNvSpPr/>
            <p:nvPr/>
          </p:nvSpPr>
          <p:spPr>
            <a:xfrm>
              <a:off x="6923275" y="3655475"/>
              <a:ext cx="398325" cy="415100"/>
            </a:xfrm>
            <a:custGeom>
              <a:avLst/>
              <a:gdLst/>
              <a:ahLst/>
              <a:cxnLst/>
              <a:rect l="l" t="t" r="r" b="b"/>
              <a:pathLst>
                <a:path w="15933" h="16604" extrusionOk="0">
                  <a:moveTo>
                    <a:pt x="6157" y="1"/>
                  </a:moveTo>
                  <a:cubicBezTo>
                    <a:pt x="4965" y="1"/>
                    <a:pt x="3825" y="99"/>
                    <a:pt x="2991" y="192"/>
                  </a:cubicBezTo>
                  <a:cubicBezTo>
                    <a:pt x="2512" y="580"/>
                    <a:pt x="2329" y="922"/>
                    <a:pt x="2329" y="922"/>
                  </a:cubicBezTo>
                  <a:cubicBezTo>
                    <a:pt x="1302" y="2292"/>
                    <a:pt x="1" y="14184"/>
                    <a:pt x="1713" y="15713"/>
                  </a:cubicBezTo>
                  <a:cubicBezTo>
                    <a:pt x="1872" y="15873"/>
                    <a:pt x="2101" y="16010"/>
                    <a:pt x="2397" y="16101"/>
                  </a:cubicBezTo>
                  <a:cubicBezTo>
                    <a:pt x="3698" y="16398"/>
                    <a:pt x="5182" y="16535"/>
                    <a:pt x="6666" y="16603"/>
                  </a:cubicBezTo>
                  <a:cubicBezTo>
                    <a:pt x="9587" y="16580"/>
                    <a:pt x="12966" y="16147"/>
                    <a:pt x="14609" y="15645"/>
                  </a:cubicBezTo>
                  <a:cubicBezTo>
                    <a:pt x="15933" y="13682"/>
                    <a:pt x="14267" y="6035"/>
                    <a:pt x="13970" y="3890"/>
                  </a:cubicBezTo>
                  <a:cubicBezTo>
                    <a:pt x="13627" y="1493"/>
                    <a:pt x="12577" y="1219"/>
                    <a:pt x="9542" y="374"/>
                  </a:cubicBezTo>
                  <a:cubicBezTo>
                    <a:pt x="8519" y="93"/>
                    <a:pt x="7313" y="1"/>
                    <a:pt x="615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0" name="Google Shape;6600;p74"/>
            <p:cNvSpPr/>
            <p:nvPr/>
          </p:nvSpPr>
          <p:spPr>
            <a:xfrm>
              <a:off x="7147550" y="3682325"/>
              <a:ext cx="209425" cy="381975"/>
            </a:xfrm>
            <a:custGeom>
              <a:avLst/>
              <a:gdLst/>
              <a:ahLst/>
              <a:cxnLst/>
              <a:rect l="l" t="t" r="r" b="b"/>
              <a:pathLst>
                <a:path w="8377" h="15279" extrusionOk="0">
                  <a:moveTo>
                    <a:pt x="3896" y="0"/>
                  </a:moveTo>
                  <a:cubicBezTo>
                    <a:pt x="3339" y="0"/>
                    <a:pt x="2816" y="263"/>
                    <a:pt x="2397" y="921"/>
                  </a:cubicBezTo>
                  <a:cubicBezTo>
                    <a:pt x="1689" y="2017"/>
                    <a:pt x="0" y="11717"/>
                    <a:pt x="1278" y="14183"/>
                  </a:cubicBezTo>
                  <a:cubicBezTo>
                    <a:pt x="1461" y="14548"/>
                    <a:pt x="1621" y="14936"/>
                    <a:pt x="1735" y="15278"/>
                  </a:cubicBezTo>
                  <a:cubicBezTo>
                    <a:pt x="1963" y="15255"/>
                    <a:pt x="2191" y="15233"/>
                    <a:pt x="2420" y="15210"/>
                  </a:cubicBezTo>
                  <a:cubicBezTo>
                    <a:pt x="2420" y="15187"/>
                    <a:pt x="2420" y="15187"/>
                    <a:pt x="2420" y="15187"/>
                  </a:cubicBezTo>
                  <a:cubicBezTo>
                    <a:pt x="2648" y="15164"/>
                    <a:pt x="2876" y="15141"/>
                    <a:pt x="3082" y="15096"/>
                  </a:cubicBezTo>
                  <a:lnTo>
                    <a:pt x="3104" y="15096"/>
                  </a:lnTo>
                  <a:cubicBezTo>
                    <a:pt x="3196" y="15096"/>
                    <a:pt x="3287" y="15073"/>
                    <a:pt x="3401" y="15050"/>
                  </a:cubicBezTo>
                  <a:lnTo>
                    <a:pt x="3424" y="15050"/>
                  </a:lnTo>
                  <a:cubicBezTo>
                    <a:pt x="3606" y="15027"/>
                    <a:pt x="3812" y="14981"/>
                    <a:pt x="3995" y="14959"/>
                  </a:cubicBezTo>
                  <a:cubicBezTo>
                    <a:pt x="4017" y="14959"/>
                    <a:pt x="4017" y="14936"/>
                    <a:pt x="4040" y="14936"/>
                  </a:cubicBezTo>
                  <a:cubicBezTo>
                    <a:pt x="4131" y="14936"/>
                    <a:pt x="4200" y="14913"/>
                    <a:pt x="4291" y="14890"/>
                  </a:cubicBezTo>
                  <a:lnTo>
                    <a:pt x="4314" y="14890"/>
                  </a:lnTo>
                  <a:cubicBezTo>
                    <a:pt x="4405" y="14867"/>
                    <a:pt x="4474" y="14867"/>
                    <a:pt x="4565" y="14844"/>
                  </a:cubicBezTo>
                  <a:cubicBezTo>
                    <a:pt x="4588" y="14844"/>
                    <a:pt x="4588" y="14822"/>
                    <a:pt x="4611" y="14822"/>
                  </a:cubicBezTo>
                  <a:cubicBezTo>
                    <a:pt x="4679" y="14822"/>
                    <a:pt x="4748" y="14799"/>
                    <a:pt x="4816" y="14776"/>
                  </a:cubicBezTo>
                  <a:lnTo>
                    <a:pt x="4862" y="14776"/>
                  </a:lnTo>
                  <a:cubicBezTo>
                    <a:pt x="4930" y="14753"/>
                    <a:pt x="5022" y="14730"/>
                    <a:pt x="5090" y="14708"/>
                  </a:cubicBezTo>
                  <a:cubicBezTo>
                    <a:pt x="5159" y="14708"/>
                    <a:pt x="5227" y="14685"/>
                    <a:pt x="5296" y="14662"/>
                  </a:cubicBezTo>
                  <a:cubicBezTo>
                    <a:pt x="5318" y="14662"/>
                    <a:pt x="5341" y="14662"/>
                    <a:pt x="5364" y="14639"/>
                  </a:cubicBezTo>
                  <a:cubicBezTo>
                    <a:pt x="5410" y="14639"/>
                    <a:pt x="5455" y="14616"/>
                    <a:pt x="5501" y="14593"/>
                  </a:cubicBezTo>
                  <a:lnTo>
                    <a:pt x="5547" y="14593"/>
                  </a:lnTo>
                  <a:cubicBezTo>
                    <a:pt x="5615" y="14571"/>
                    <a:pt x="5661" y="14548"/>
                    <a:pt x="5729" y="14525"/>
                  </a:cubicBezTo>
                  <a:lnTo>
                    <a:pt x="5775" y="14525"/>
                  </a:lnTo>
                  <a:cubicBezTo>
                    <a:pt x="5821" y="14502"/>
                    <a:pt x="5843" y="14479"/>
                    <a:pt x="5889" y="14479"/>
                  </a:cubicBezTo>
                  <a:cubicBezTo>
                    <a:pt x="5912" y="14479"/>
                    <a:pt x="5935" y="14456"/>
                    <a:pt x="5935" y="14456"/>
                  </a:cubicBezTo>
                  <a:cubicBezTo>
                    <a:pt x="5980" y="14434"/>
                    <a:pt x="6049" y="14411"/>
                    <a:pt x="6094" y="14388"/>
                  </a:cubicBezTo>
                  <a:cubicBezTo>
                    <a:pt x="6140" y="14365"/>
                    <a:pt x="6186" y="14342"/>
                    <a:pt x="6231" y="14320"/>
                  </a:cubicBezTo>
                  <a:cubicBezTo>
                    <a:pt x="6254" y="14320"/>
                    <a:pt x="6277" y="14297"/>
                    <a:pt x="6300" y="14297"/>
                  </a:cubicBezTo>
                  <a:cubicBezTo>
                    <a:pt x="6300" y="14297"/>
                    <a:pt x="6300" y="14274"/>
                    <a:pt x="6300" y="14274"/>
                  </a:cubicBezTo>
                  <a:cubicBezTo>
                    <a:pt x="6985" y="13817"/>
                    <a:pt x="7281" y="12767"/>
                    <a:pt x="7395" y="11558"/>
                  </a:cubicBezTo>
                  <a:cubicBezTo>
                    <a:pt x="7395" y="11398"/>
                    <a:pt x="7418" y="11238"/>
                    <a:pt x="7418" y="11055"/>
                  </a:cubicBezTo>
                  <a:cubicBezTo>
                    <a:pt x="7418" y="11033"/>
                    <a:pt x="7418" y="11010"/>
                    <a:pt x="7418" y="10987"/>
                  </a:cubicBezTo>
                  <a:cubicBezTo>
                    <a:pt x="7418" y="10850"/>
                    <a:pt x="7441" y="10713"/>
                    <a:pt x="7441" y="10576"/>
                  </a:cubicBezTo>
                  <a:cubicBezTo>
                    <a:pt x="7441" y="10531"/>
                    <a:pt x="7441" y="10485"/>
                    <a:pt x="7441" y="10439"/>
                  </a:cubicBezTo>
                  <a:cubicBezTo>
                    <a:pt x="7441" y="10302"/>
                    <a:pt x="7418" y="10165"/>
                    <a:pt x="7418" y="10028"/>
                  </a:cubicBezTo>
                  <a:cubicBezTo>
                    <a:pt x="7418" y="10006"/>
                    <a:pt x="7418" y="9983"/>
                    <a:pt x="7418" y="9960"/>
                  </a:cubicBezTo>
                  <a:cubicBezTo>
                    <a:pt x="7418" y="9777"/>
                    <a:pt x="7418" y="9618"/>
                    <a:pt x="7395" y="9458"/>
                  </a:cubicBezTo>
                  <a:cubicBezTo>
                    <a:pt x="7373" y="8887"/>
                    <a:pt x="7167" y="8271"/>
                    <a:pt x="7236" y="7723"/>
                  </a:cubicBezTo>
                  <a:cubicBezTo>
                    <a:pt x="7122" y="6833"/>
                    <a:pt x="7007" y="6239"/>
                    <a:pt x="7007" y="6239"/>
                  </a:cubicBezTo>
                  <a:lnTo>
                    <a:pt x="7007" y="6239"/>
                  </a:lnTo>
                  <a:cubicBezTo>
                    <a:pt x="7099" y="6242"/>
                    <a:pt x="7185" y="6244"/>
                    <a:pt x="7268" y="6244"/>
                  </a:cubicBezTo>
                  <a:cubicBezTo>
                    <a:pt x="7843" y="6244"/>
                    <a:pt x="8197" y="6174"/>
                    <a:pt x="8377" y="6034"/>
                  </a:cubicBezTo>
                  <a:cubicBezTo>
                    <a:pt x="8217" y="5829"/>
                    <a:pt x="7989" y="5646"/>
                    <a:pt x="7875" y="5532"/>
                  </a:cubicBezTo>
                  <a:cubicBezTo>
                    <a:pt x="7555" y="5121"/>
                    <a:pt x="7213" y="4733"/>
                    <a:pt x="6985" y="4254"/>
                  </a:cubicBezTo>
                  <a:cubicBezTo>
                    <a:pt x="6368" y="2930"/>
                    <a:pt x="6505" y="1058"/>
                    <a:pt x="4976" y="282"/>
                  </a:cubicBezTo>
                  <a:cubicBezTo>
                    <a:pt x="4614" y="105"/>
                    <a:pt x="4248" y="0"/>
                    <a:pt x="389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1" name="Google Shape;6601;p74"/>
            <p:cNvSpPr/>
            <p:nvPr/>
          </p:nvSpPr>
          <p:spPr>
            <a:xfrm>
              <a:off x="7282775" y="3696200"/>
              <a:ext cx="74200" cy="142225"/>
            </a:xfrm>
            <a:custGeom>
              <a:avLst/>
              <a:gdLst/>
              <a:ahLst/>
              <a:cxnLst/>
              <a:rect l="l" t="t" r="r" b="b"/>
              <a:pathLst>
                <a:path w="2968" h="5689" extrusionOk="0">
                  <a:moveTo>
                    <a:pt x="1" y="1"/>
                  </a:moveTo>
                  <a:cubicBezTo>
                    <a:pt x="548" y="754"/>
                    <a:pt x="1142" y="3151"/>
                    <a:pt x="1210" y="4087"/>
                  </a:cubicBezTo>
                  <a:cubicBezTo>
                    <a:pt x="1279" y="4703"/>
                    <a:pt x="1484" y="5319"/>
                    <a:pt x="1644" y="5684"/>
                  </a:cubicBezTo>
                  <a:cubicBezTo>
                    <a:pt x="1733" y="5687"/>
                    <a:pt x="1816" y="5689"/>
                    <a:pt x="1896" y="5689"/>
                  </a:cubicBezTo>
                  <a:cubicBezTo>
                    <a:pt x="2451" y="5689"/>
                    <a:pt x="2788" y="5619"/>
                    <a:pt x="2968" y="5479"/>
                  </a:cubicBezTo>
                  <a:cubicBezTo>
                    <a:pt x="2808" y="5274"/>
                    <a:pt x="2580" y="5091"/>
                    <a:pt x="2466" y="4977"/>
                  </a:cubicBezTo>
                  <a:cubicBezTo>
                    <a:pt x="2146" y="4566"/>
                    <a:pt x="1804" y="4178"/>
                    <a:pt x="1576" y="3699"/>
                  </a:cubicBezTo>
                  <a:cubicBezTo>
                    <a:pt x="1028" y="2512"/>
                    <a:pt x="1073" y="891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2" name="Google Shape;6602;p74"/>
            <p:cNvSpPr/>
            <p:nvPr/>
          </p:nvSpPr>
          <p:spPr>
            <a:xfrm>
              <a:off x="7227425" y="3682350"/>
              <a:ext cx="124425" cy="149700"/>
            </a:xfrm>
            <a:custGeom>
              <a:avLst/>
              <a:gdLst/>
              <a:ahLst/>
              <a:cxnLst/>
              <a:rect l="l" t="t" r="r" b="b"/>
              <a:pathLst>
                <a:path w="4977" h="5988" extrusionOk="0">
                  <a:moveTo>
                    <a:pt x="27" y="1"/>
                  </a:moveTo>
                  <a:cubicBezTo>
                    <a:pt x="10" y="1"/>
                    <a:pt x="1" y="3"/>
                    <a:pt x="1" y="7"/>
                  </a:cubicBezTo>
                  <a:cubicBezTo>
                    <a:pt x="1" y="30"/>
                    <a:pt x="252" y="76"/>
                    <a:pt x="640" y="144"/>
                  </a:cubicBezTo>
                  <a:cubicBezTo>
                    <a:pt x="1028" y="235"/>
                    <a:pt x="1530" y="349"/>
                    <a:pt x="1964" y="623"/>
                  </a:cubicBezTo>
                  <a:cubicBezTo>
                    <a:pt x="2397" y="897"/>
                    <a:pt x="2648" y="1354"/>
                    <a:pt x="2762" y="1719"/>
                  </a:cubicBezTo>
                  <a:cubicBezTo>
                    <a:pt x="2899" y="2084"/>
                    <a:pt x="2968" y="2335"/>
                    <a:pt x="2968" y="2335"/>
                  </a:cubicBezTo>
                  <a:cubicBezTo>
                    <a:pt x="2968" y="2335"/>
                    <a:pt x="2991" y="2404"/>
                    <a:pt x="3014" y="2518"/>
                  </a:cubicBezTo>
                  <a:cubicBezTo>
                    <a:pt x="3036" y="2632"/>
                    <a:pt x="3082" y="2769"/>
                    <a:pt x="3151" y="2974"/>
                  </a:cubicBezTo>
                  <a:cubicBezTo>
                    <a:pt x="3265" y="3340"/>
                    <a:pt x="3402" y="3842"/>
                    <a:pt x="3630" y="4344"/>
                  </a:cubicBezTo>
                  <a:cubicBezTo>
                    <a:pt x="3698" y="4458"/>
                    <a:pt x="3744" y="4572"/>
                    <a:pt x="3812" y="4686"/>
                  </a:cubicBezTo>
                  <a:lnTo>
                    <a:pt x="3858" y="4778"/>
                  </a:lnTo>
                  <a:lnTo>
                    <a:pt x="3927" y="4846"/>
                  </a:lnTo>
                  <a:cubicBezTo>
                    <a:pt x="3949" y="4915"/>
                    <a:pt x="3995" y="4960"/>
                    <a:pt x="4018" y="5006"/>
                  </a:cubicBezTo>
                  <a:cubicBezTo>
                    <a:pt x="4086" y="5120"/>
                    <a:pt x="4178" y="5211"/>
                    <a:pt x="4246" y="5280"/>
                  </a:cubicBezTo>
                  <a:cubicBezTo>
                    <a:pt x="4315" y="5371"/>
                    <a:pt x="4383" y="5462"/>
                    <a:pt x="4452" y="5531"/>
                  </a:cubicBezTo>
                  <a:cubicBezTo>
                    <a:pt x="4748" y="5805"/>
                    <a:pt x="4931" y="5987"/>
                    <a:pt x="4931" y="5987"/>
                  </a:cubicBezTo>
                  <a:cubicBezTo>
                    <a:pt x="4977" y="5942"/>
                    <a:pt x="4155" y="5234"/>
                    <a:pt x="3767" y="4275"/>
                  </a:cubicBezTo>
                  <a:cubicBezTo>
                    <a:pt x="3561" y="3796"/>
                    <a:pt x="3424" y="3294"/>
                    <a:pt x="3333" y="2906"/>
                  </a:cubicBezTo>
                  <a:cubicBezTo>
                    <a:pt x="3287" y="2723"/>
                    <a:pt x="3242" y="2563"/>
                    <a:pt x="3196" y="2449"/>
                  </a:cubicBezTo>
                  <a:cubicBezTo>
                    <a:pt x="3173" y="2335"/>
                    <a:pt x="3151" y="2290"/>
                    <a:pt x="3151" y="2290"/>
                  </a:cubicBezTo>
                  <a:cubicBezTo>
                    <a:pt x="3151" y="2290"/>
                    <a:pt x="3082" y="2039"/>
                    <a:pt x="2945" y="1650"/>
                  </a:cubicBezTo>
                  <a:cubicBezTo>
                    <a:pt x="2877" y="1468"/>
                    <a:pt x="2762" y="1262"/>
                    <a:pt x="2626" y="1057"/>
                  </a:cubicBezTo>
                  <a:cubicBezTo>
                    <a:pt x="2466" y="829"/>
                    <a:pt x="2283" y="646"/>
                    <a:pt x="2032" y="509"/>
                  </a:cubicBezTo>
                  <a:cubicBezTo>
                    <a:pt x="1576" y="212"/>
                    <a:pt x="1028" y="144"/>
                    <a:pt x="663" y="76"/>
                  </a:cubicBezTo>
                  <a:cubicBezTo>
                    <a:pt x="346" y="38"/>
                    <a:pt x="105" y="1"/>
                    <a:pt x="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3" name="Google Shape;6603;p74"/>
            <p:cNvSpPr/>
            <p:nvPr/>
          </p:nvSpPr>
          <p:spPr>
            <a:xfrm>
              <a:off x="7276500" y="3780100"/>
              <a:ext cx="61650" cy="288800"/>
            </a:xfrm>
            <a:custGeom>
              <a:avLst/>
              <a:gdLst/>
              <a:ahLst/>
              <a:cxnLst/>
              <a:rect l="l" t="t" r="r" b="b"/>
              <a:pathLst>
                <a:path w="2466" h="11552" extrusionOk="0">
                  <a:moveTo>
                    <a:pt x="1530" y="0"/>
                  </a:moveTo>
                  <a:cubicBezTo>
                    <a:pt x="1530" y="0"/>
                    <a:pt x="1507" y="23"/>
                    <a:pt x="1484" y="69"/>
                  </a:cubicBezTo>
                  <a:cubicBezTo>
                    <a:pt x="1484" y="114"/>
                    <a:pt x="1439" y="160"/>
                    <a:pt x="1439" y="251"/>
                  </a:cubicBezTo>
                  <a:cubicBezTo>
                    <a:pt x="1393" y="434"/>
                    <a:pt x="1393" y="662"/>
                    <a:pt x="1439" y="959"/>
                  </a:cubicBezTo>
                  <a:cubicBezTo>
                    <a:pt x="1461" y="1256"/>
                    <a:pt x="1530" y="1575"/>
                    <a:pt x="1576" y="1940"/>
                  </a:cubicBezTo>
                  <a:cubicBezTo>
                    <a:pt x="1644" y="2306"/>
                    <a:pt x="1690" y="2671"/>
                    <a:pt x="1758" y="3059"/>
                  </a:cubicBezTo>
                  <a:cubicBezTo>
                    <a:pt x="1849" y="3447"/>
                    <a:pt x="1918" y="3812"/>
                    <a:pt x="1964" y="4177"/>
                  </a:cubicBezTo>
                  <a:cubicBezTo>
                    <a:pt x="2009" y="4337"/>
                    <a:pt x="2032" y="4520"/>
                    <a:pt x="2032" y="4679"/>
                  </a:cubicBezTo>
                  <a:cubicBezTo>
                    <a:pt x="2055" y="4839"/>
                    <a:pt x="2078" y="4999"/>
                    <a:pt x="2101" y="5136"/>
                  </a:cubicBezTo>
                  <a:cubicBezTo>
                    <a:pt x="2123" y="5410"/>
                    <a:pt x="2123" y="5661"/>
                    <a:pt x="2123" y="5821"/>
                  </a:cubicBezTo>
                  <a:cubicBezTo>
                    <a:pt x="2146" y="5980"/>
                    <a:pt x="2146" y="6072"/>
                    <a:pt x="2146" y="6072"/>
                  </a:cubicBezTo>
                  <a:cubicBezTo>
                    <a:pt x="2146" y="6072"/>
                    <a:pt x="2146" y="6117"/>
                    <a:pt x="2146" y="6140"/>
                  </a:cubicBezTo>
                  <a:cubicBezTo>
                    <a:pt x="2146" y="6186"/>
                    <a:pt x="2146" y="6254"/>
                    <a:pt x="2146" y="6346"/>
                  </a:cubicBezTo>
                  <a:cubicBezTo>
                    <a:pt x="2146" y="6505"/>
                    <a:pt x="2146" y="6756"/>
                    <a:pt x="2123" y="7030"/>
                  </a:cubicBezTo>
                  <a:cubicBezTo>
                    <a:pt x="2078" y="7601"/>
                    <a:pt x="2055" y="8377"/>
                    <a:pt x="1781" y="9085"/>
                  </a:cubicBezTo>
                  <a:cubicBezTo>
                    <a:pt x="1667" y="9427"/>
                    <a:pt x="1461" y="9769"/>
                    <a:pt x="1256" y="10066"/>
                  </a:cubicBezTo>
                  <a:cubicBezTo>
                    <a:pt x="1073" y="10340"/>
                    <a:pt x="845" y="10614"/>
                    <a:pt x="663" y="10819"/>
                  </a:cubicBezTo>
                  <a:cubicBezTo>
                    <a:pt x="275" y="11253"/>
                    <a:pt x="1" y="11527"/>
                    <a:pt x="23" y="11550"/>
                  </a:cubicBezTo>
                  <a:cubicBezTo>
                    <a:pt x="23" y="11551"/>
                    <a:pt x="24" y="11551"/>
                    <a:pt x="25" y="11551"/>
                  </a:cubicBezTo>
                  <a:cubicBezTo>
                    <a:pt x="47" y="11551"/>
                    <a:pt x="336" y="11284"/>
                    <a:pt x="731" y="10911"/>
                  </a:cubicBezTo>
                  <a:cubicBezTo>
                    <a:pt x="959" y="10705"/>
                    <a:pt x="1188" y="10454"/>
                    <a:pt x="1416" y="10157"/>
                  </a:cubicBezTo>
                  <a:cubicBezTo>
                    <a:pt x="1621" y="9861"/>
                    <a:pt x="1849" y="9541"/>
                    <a:pt x="1986" y="9153"/>
                  </a:cubicBezTo>
                  <a:cubicBezTo>
                    <a:pt x="2306" y="8423"/>
                    <a:pt x="2352" y="7624"/>
                    <a:pt x="2420" y="7053"/>
                  </a:cubicBezTo>
                  <a:cubicBezTo>
                    <a:pt x="2443" y="6756"/>
                    <a:pt x="2443" y="6528"/>
                    <a:pt x="2443" y="6346"/>
                  </a:cubicBezTo>
                  <a:cubicBezTo>
                    <a:pt x="2443" y="6254"/>
                    <a:pt x="2466" y="6186"/>
                    <a:pt x="2466" y="6140"/>
                  </a:cubicBezTo>
                  <a:cubicBezTo>
                    <a:pt x="2466" y="6095"/>
                    <a:pt x="2466" y="6072"/>
                    <a:pt x="2466" y="6072"/>
                  </a:cubicBezTo>
                  <a:cubicBezTo>
                    <a:pt x="2466" y="6072"/>
                    <a:pt x="2443" y="5980"/>
                    <a:pt x="2443" y="5798"/>
                  </a:cubicBezTo>
                  <a:cubicBezTo>
                    <a:pt x="2420" y="5638"/>
                    <a:pt x="2420" y="5387"/>
                    <a:pt x="2374" y="5113"/>
                  </a:cubicBezTo>
                  <a:cubicBezTo>
                    <a:pt x="2352" y="4953"/>
                    <a:pt x="2329" y="4793"/>
                    <a:pt x="2306" y="4634"/>
                  </a:cubicBezTo>
                  <a:cubicBezTo>
                    <a:pt x="2283" y="4474"/>
                    <a:pt x="2260" y="4291"/>
                    <a:pt x="2215" y="4132"/>
                  </a:cubicBezTo>
                  <a:cubicBezTo>
                    <a:pt x="2146" y="3766"/>
                    <a:pt x="2078" y="3378"/>
                    <a:pt x="1986" y="3013"/>
                  </a:cubicBezTo>
                  <a:cubicBezTo>
                    <a:pt x="1895" y="2648"/>
                    <a:pt x="1827" y="2260"/>
                    <a:pt x="1758" y="1918"/>
                  </a:cubicBezTo>
                  <a:cubicBezTo>
                    <a:pt x="1690" y="1552"/>
                    <a:pt x="1598" y="1210"/>
                    <a:pt x="1553" y="936"/>
                  </a:cubicBezTo>
                  <a:cubicBezTo>
                    <a:pt x="1507" y="662"/>
                    <a:pt x="1484" y="434"/>
                    <a:pt x="1484" y="274"/>
                  </a:cubicBezTo>
                  <a:cubicBezTo>
                    <a:pt x="1484" y="183"/>
                    <a:pt x="1507" y="114"/>
                    <a:pt x="1530" y="69"/>
                  </a:cubicBezTo>
                  <a:cubicBezTo>
                    <a:pt x="1530" y="23"/>
                    <a:pt x="1530" y="0"/>
                    <a:pt x="153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4" name="Google Shape;6604;p74"/>
            <p:cNvSpPr/>
            <p:nvPr/>
          </p:nvSpPr>
          <p:spPr>
            <a:xfrm>
              <a:off x="6883325" y="3693875"/>
              <a:ext cx="150125" cy="273050"/>
            </a:xfrm>
            <a:custGeom>
              <a:avLst/>
              <a:gdLst/>
              <a:ahLst/>
              <a:cxnLst/>
              <a:rect l="l" t="t" r="r" b="b"/>
              <a:pathLst>
                <a:path w="6005" h="10922" extrusionOk="0">
                  <a:moveTo>
                    <a:pt x="3858" y="0"/>
                  </a:moveTo>
                  <a:cubicBezTo>
                    <a:pt x="3835" y="0"/>
                    <a:pt x="3813" y="1"/>
                    <a:pt x="3790" y="3"/>
                  </a:cubicBezTo>
                  <a:cubicBezTo>
                    <a:pt x="3790" y="3"/>
                    <a:pt x="2283" y="322"/>
                    <a:pt x="2147" y="2582"/>
                  </a:cubicBezTo>
                  <a:cubicBezTo>
                    <a:pt x="2032" y="4842"/>
                    <a:pt x="2398" y="8128"/>
                    <a:pt x="2398" y="8128"/>
                  </a:cubicBezTo>
                  <a:cubicBezTo>
                    <a:pt x="2398" y="8128"/>
                    <a:pt x="1713" y="7900"/>
                    <a:pt x="960" y="7603"/>
                  </a:cubicBezTo>
                  <a:cubicBezTo>
                    <a:pt x="1" y="8220"/>
                    <a:pt x="435" y="9315"/>
                    <a:pt x="686" y="10251"/>
                  </a:cubicBezTo>
                  <a:cubicBezTo>
                    <a:pt x="1378" y="10652"/>
                    <a:pt x="2113" y="10922"/>
                    <a:pt x="2800" y="10922"/>
                  </a:cubicBezTo>
                  <a:cubicBezTo>
                    <a:pt x="2974" y="10922"/>
                    <a:pt x="3145" y="10904"/>
                    <a:pt x="3311" y="10867"/>
                  </a:cubicBezTo>
                  <a:cubicBezTo>
                    <a:pt x="5502" y="10365"/>
                    <a:pt x="6004" y="7900"/>
                    <a:pt x="5913" y="5252"/>
                  </a:cubicBezTo>
                  <a:cubicBezTo>
                    <a:pt x="5845" y="2626"/>
                    <a:pt x="5182" y="0"/>
                    <a:pt x="385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5" name="Google Shape;6605;p74"/>
            <p:cNvSpPr/>
            <p:nvPr/>
          </p:nvSpPr>
          <p:spPr>
            <a:xfrm>
              <a:off x="6898175" y="3784775"/>
              <a:ext cx="135275" cy="182125"/>
            </a:xfrm>
            <a:custGeom>
              <a:avLst/>
              <a:gdLst/>
              <a:ahLst/>
              <a:cxnLst/>
              <a:rect l="l" t="t" r="r" b="b"/>
              <a:pathLst>
                <a:path w="5411" h="7285" extrusionOk="0">
                  <a:moveTo>
                    <a:pt x="3114" y="0"/>
                  </a:moveTo>
                  <a:cubicBezTo>
                    <a:pt x="2509" y="0"/>
                    <a:pt x="1957" y="286"/>
                    <a:pt x="1553" y="589"/>
                  </a:cubicBezTo>
                  <a:cubicBezTo>
                    <a:pt x="1553" y="1320"/>
                    <a:pt x="1598" y="2027"/>
                    <a:pt x="1644" y="2644"/>
                  </a:cubicBezTo>
                  <a:cubicBezTo>
                    <a:pt x="1652" y="2643"/>
                    <a:pt x="1660" y="2643"/>
                    <a:pt x="1669" y="2643"/>
                  </a:cubicBezTo>
                  <a:cubicBezTo>
                    <a:pt x="2353" y="2643"/>
                    <a:pt x="3352" y="3563"/>
                    <a:pt x="3082" y="4104"/>
                  </a:cubicBezTo>
                  <a:cubicBezTo>
                    <a:pt x="3020" y="4221"/>
                    <a:pt x="2915" y="4267"/>
                    <a:pt x="2786" y="4267"/>
                  </a:cubicBezTo>
                  <a:cubicBezTo>
                    <a:pt x="2486" y="4267"/>
                    <a:pt x="2054" y="4015"/>
                    <a:pt x="1735" y="3808"/>
                  </a:cubicBezTo>
                  <a:lnTo>
                    <a:pt x="1735" y="3808"/>
                  </a:lnTo>
                  <a:cubicBezTo>
                    <a:pt x="1781" y="4218"/>
                    <a:pt x="1804" y="4492"/>
                    <a:pt x="1804" y="4492"/>
                  </a:cubicBezTo>
                  <a:cubicBezTo>
                    <a:pt x="1804" y="4492"/>
                    <a:pt x="1119" y="4264"/>
                    <a:pt x="366" y="3967"/>
                  </a:cubicBezTo>
                  <a:cubicBezTo>
                    <a:pt x="206" y="4059"/>
                    <a:pt x="92" y="4196"/>
                    <a:pt x="0" y="4310"/>
                  </a:cubicBezTo>
                  <a:cubicBezTo>
                    <a:pt x="959" y="4721"/>
                    <a:pt x="2443" y="5428"/>
                    <a:pt x="2831" y="6090"/>
                  </a:cubicBezTo>
                  <a:cubicBezTo>
                    <a:pt x="3242" y="6821"/>
                    <a:pt x="1689" y="6935"/>
                    <a:pt x="708" y="6935"/>
                  </a:cubicBezTo>
                  <a:cubicBezTo>
                    <a:pt x="1212" y="7153"/>
                    <a:pt x="1728" y="7285"/>
                    <a:pt x="2210" y="7285"/>
                  </a:cubicBezTo>
                  <a:cubicBezTo>
                    <a:pt x="2384" y="7285"/>
                    <a:pt x="2554" y="7268"/>
                    <a:pt x="2717" y="7231"/>
                  </a:cubicBezTo>
                  <a:cubicBezTo>
                    <a:pt x="4908" y="6729"/>
                    <a:pt x="5410" y="4264"/>
                    <a:pt x="5319" y="1616"/>
                  </a:cubicBezTo>
                  <a:cubicBezTo>
                    <a:pt x="5319" y="1411"/>
                    <a:pt x="5319" y="1228"/>
                    <a:pt x="5296" y="1023"/>
                  </a:cubicBezTo>
                  <a:cubicBezTo>
                    <a:pt x="4908" y="772"/>
                    <a:pt x="4520" y="544"/>
                    <a:pt x="4200" y="338"/>
                  </a:cubicBezTo>
                  <a:cubicBezTo>
                    <a:pt x="3832" y="96"/>
                    <a:pt x="3464" y="0"/>
                    <a:pt x="3114" y="0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6" name="Google Shape;6606;p74"/>
            <p:cNvSpPr/>
            <p:nvPr/>
          </p:nvSpPr>
          <p:spPr>
            <a:xfrm>
              <a:off x="6937550" y="3894650"/>
              <a:ext cx="39975" cy="18525"/>
            </a:xfrm>
            <a:custGeom>
              <a:avLst/>
              <a:gdLst/>
              <a:ahLst/>
              <a:cxnLst/>
              <a:rect l="l" t="t" r="r" b="b"/>
              <a:pathLst>
                <a:path w="1599" h="741" extrusionOk="0">
                  <a:moveTo>
                    <a:pt x="29" y="0"/>
                  </a:moveTo>
                  <a:cubicBezTo>
                    <a:pt x="14" y="0"/>
                    <a:pt x="4" y="2"/>
                    <a:pt x="0" y="6"/>
                  </a:cubicBezTo>
                  <a:cubicBezTo>
                    <a:pt x="0" y="29"/>
                    <a:pt x="206" y="120"/>
                    <a:pt x="388" y="211"/>
                  </a:cubicBezTo>
                  <a:cubicBezTo>
                    <a:pt x="571" y="326"/>
                    <a:pt x="776" y="417"/>
                    <a:pt x="776" y="417"/>
                  </a:cubicBezTo>
                  <a:cubicBezTo>
                    <a:pt x="776" y="417"/>
                    <a:pt x="959" y="508"/>
                    <a:pt x="1164" y="577"/>
                  </a:cubicBezTo>
                  <a:cubicBezTo>
                    <a:pt x="1348" y="658"/>
                    <a:pt x="1532" y="740"/>
                    <a:pt x="1569" y="740"/>
                  </a:cubicBezTo>
                  <a:cubicBezTo>
                    <a:pt x="1573" y="740"/>
                    <a:pt x="1575" y="739"/>
                    <a:pt x="1575" y="736"/>
                  </a:cubicBezTo>
                  <a:cubicBezTo>
                    <a:pt x="1598" y="714"/>
                    <a:pt x="1438" y="577"/>
                    <a:pt x="1256" y="463"/>
                  </a:cubicBezTo>
                  <a:cubicBezTo>
                    <a:pt x="1050" y="348"/>
                    <a:pt x="868" y="234"/>
                    <a:pt x="868" y="234"/>
                  </a:cubicBezTo>
                  <a:cubicBezTo>
                    <a:pt x="868" y="234"/>
                    <a:pt x="662" y="166"/>
                    <a:pt x="457" y="97"/>
                  </a:cubicBezTo>
                  <a:cubicBezTo>
                    <a:pt x="269" y="41"/>
                    <a:pt x="97" y="0"/>
                    <a:pt x="29" y="0"/>
                  </a:cubicBezTo>
                  <a:close/>
                </a:path>
              </a:pathLst>
            </a:custGeom>
            <a:solidFill>
              <a:srgbClr val="E65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7" name="Google Shape;6607;p74"/>
            <p:cNvSpPr/>
            <p:nvPr/>
          </p:nvSpPr>
          <p:spPr>
            <a:xfrm>
              <a:off x="6925575" y="3689150"/>
              <a:ext cx="111275" cy="161725"/>
            </a:xfrm>
            <a:custGeom>
              <a:avLst/>
              <a:gdLst/>
              <a:ahLst/>
              <a:cxnLst/>
              <a:rect l="l" t="t" r="r" b="b"/>
              <a:pathLst>
                <a:path w="4451" h="6469" extrusionOk="0">
                  <a:moveTo>
                    <a:pt x="2320" y="1"/>
                  </a:moveTo>
                  <a:cubicBezTo>
                    <a:pt x="2253" y="1"/>
                    <a:pt x="2187" y="4"/>
                    <a:pt x="2123" y="9"/>
                  </a:cubicBezTo>
                  <a:cubicBezTo>
                    <a:pt x="1529" y="100"/>
                    <a:pt x="1004" y="465"/>
                    <a:pt x="753" y="899"/>
                  </a:cubicBezTo>
                  <a:cubicBezTo>
                    <a:pt x="388" y="1493"/>
                    <a:pt x="160" y="2177"/>
                    <a:pt x="91" y="2839"/>
                  </a:cubicBezTo>
                  <a:cubicBezTo>
                    <a:pt x="0" y="3844"/>
                    <a:pt x="0" y="5031"/>
                    <a:pt x="23" y="6080"/>
                  </a:cubicBezTo>
                  <a:cubicBezTo>
                    <a:pt x="1050" y="6195"/>
                    <a:pt x="3218" y="6354"/>
                    <a:pt x="4405" y="6469"/>
                  </a:cubicBezTo>
                  <a:cubicBezTo>
                    <a:pt x="4428" y="6172"/>
                    <a:pt x="4451" y="5852"/>
                    <a:pt x="4451" y="5556"/>
                  </a:cubicBezTo>
                  <a:cubicBezTo>
                    <a:pt x="4451" y="4414"/>
                    <a:pt x="4337" y="3273"/>
                    <a:pt x="4063" y="2155"/>
                  </a:cubicBezTo>
                  <a:cubicBezTo>
                    <a:pt x="3903" y="1561"/>
                    <a:pt x="3743" y="397"/>
                    <a:pt x="2990" y="100"/>
                  </a:cubicBezTo>
                  <a:cubicBezTo>
                    <a:pt x="2763" y="31"/>
                    <a:pt x="2537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8" name="Google Shape;6608;p74"/>
            <p:cNvSpPr/>
            <p:nvPr/>
          </p:nvSpPr>
          <p:spPr>
            <a:xfrm>
              <a:off x="6928425" y="3818900"/>
              <a:ext cx="69625" cy="5775"/>
            </a:xfrm>
            <a:custGeom>
              <a:avLst/>
              <a:gdLst/>
              <a:ahLst/>
              <a:cxnLst/>
              <a:rect l="l" t="t" r="r" b="b"/>
              <a:pathLst>
                <a:path w="2785" h="231" extrusionOk="0">
                  <a:moveTo>
                    <a:pt x="1370" y="0"/>
                  </a:moveTo>
                  <a:cubicBezTo>
                    <a:pt x="1370" y="0"/>
                    <a:pt x="1027" y="23"/>
                    <a:pt x="685" y="46"/>
                  </a:cubicBezTo>
                  <a:cubicBezTo>
                    <a:pt x="343" y="114"/>
                    <a:pt x="0" y="183"/>
                    <a:pt x="0" y="206"/>
                  </a:cubicBezTo>
                  <a:cubicBezTo>
                    <a:pt x="9" y="223"/>
                    <a:pt x="64" y="231"/>
                    <a:pt x="148" y="231"/>
                  </a:cubicBezTo>
                  <a:cubicBezTo>
                    <a:pt x="285" y="231"/>
                    <a:pt x="496" y="211"/>
                    <a:pt x="708" y="183"/>
                  </a:cubicBezTo>
                  <a:lnTo>
                    <a:pt x="2077" y="183"/>
                  </a:lnTo>
                  <a:cubicBezTo>
                    <a:pt x="2248" y="194"/>
                    <a:pt x="2420" y="200"/>
                    <a:pt x="2551" y="200"/>
                  </a:cubicBezTo>
                  <a:cubicBezTo>
                    <a:pt x="2682" y="200"/>
                    <a:pt x="2773" y="194"/>
                    <a:pt x="2785" y="183"/>
                  </a:cubicBezTo>
                  <a:cubicBezTo>
                    <a:pt x="2785" y="160"/>
                    <a:pt x="2420" y="92"/>
                    <a:pt x="2077" y="46"/>
                  </a:cubicBezTo>
                  <a:cubicBezTo>
                    <a:pt x="1735" y="23"/>
                    <a:pt x="1370" y="0"/>
                    <a:pt x="1370" y="0"/>
                  </a:cubicBezTo>
                  <a:close/>
                </a:path>
              </a:pathLst>
            </a:custGeom>
            <a:solidFill>
              <a:srgbClr val="B4A2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9" name="Google Shape;6609;p74"/>
            <p:cNvSpPr/>
            <p:nvPr/>
          </p:nvSpPr>
          <p:spPr>
            <a:xfrm>
              <a:off x="6926125" y="3689150"/>
              <a:ext cx="110725" cy="161725"/>
            </a:xfrm>
            <a:custGeom>
              <a:avLst/>
              <a:gdLst/>
              <a:ahLst/>
              <a:cxnLst/>
              <a:rect l="l" t="t" r="r" b="b"/>
              <a:pathLst>
                <a:path w="4429" h="6469" extrusionOk="0">
                  <a:moveTo>
                    <a:pt x="2298" y="1"/>
                  </a:moveTo>
                  <a:cubicBezTo>
                    <a:pt x="2231" y="1"/>
                    <a:pt x="2165" y="4"/>
                    <a:pt x="2101" y="9"/>
                  </a:cubicBezTo>
                  <a:cubicBezTo>
                    <a:pt x="1530" y="100"/>
                    <a:pt x="1051" y="420"/>
                    <a:pt x="777" y="808"/>
                  </a:cubicBezTo>
                  <a:cubicBezTo>
                    <a:pt x="891" y="899"/>
                    <a:pt x="960" y="1013"/>
                    <a:pt x="960" y="1127"/>
                  </a:cubicBezTo>
                  <a:cubicBezTo>
                    <a:pt x="960" y="1607"/>
                    <a:pt x="1302" y="4232"/>
                    <a:pt x="823" y="4643"/>
                  </a:cubicBezTo>
                  <a:cubicBezTo>
                    <a:pt x="724" y="4730"/>
                    <a:pt x="599" y="4765"/>
                    <a:pt x="462" y="4765"/>
                  </a:cubicBezTo>
                  <a:cubicBezTo>
                    <a:pt x="315" y="4765"/>
                    <a:pt x="155" y="4725"/>
                    <a:pt x="1" y="4665"/>
                  </a:cubicBezTo>
                  <a:cubicBezTo>
                    <a:pt x="1" y="4962"/>
                    <a:pt x="1" y="5236"/>
                    <a:pt x="1" y="5510"/>
                  </a:cubicBezTo>
                  <a:cubicBezTo>
                    <a:pt x="571" y="5533"/>
                    <a:pt x="1416" y="5601"/>
                    <a:pt x="1530" y="5807"/>
                  </a:cubicBezTo>
                  <a:cubicBezTo>
                    <a:pt x="1641" y="5972"/>
                    <a:pt x="965" y="6019"/>
                    <a:pt x="387" y="6019"/>
                  </a:cubicBezTo>
                  <a:cubicBezTo>
                    <a:pt x="249" y="6019"/>
                    <a:pt x="116" y="6016"/>
                    <a:pt x="1" y="6012"/>
                  </a:cubicBezTo>
                  <a:cubicBezTo>
                    <a:pt x="1" y="6035"/>
                    <a:pt x="1" y="6058"/>
                    <a:pt x="1" y="6080"/>
                  </a:cubicBezTo>
                  <a:cubicBezTo>
                    <a:pt x="1028" y="6195"/>
                    <a:pt x="3196" y="6354"/>
                    <a:pt x="4383" y="6469"/>
                  </a:cubicBezTo>
                  <a:cubicBezTo>
                    <a:pt x="4406" y="6172"/>
                    <a:pt x="4429" y="5852"/>
                    <a:pt x="4429" y="5556"/>
                  </a:cubicBezTo>
                  <a:cubicBezTo>
                    <a:pt x="4429" y="4414"/>
                    <a:pt x="4315" y="3273"/>
                    <a:pt x="4041" y="2155"/>
                  </a:cubicBezTo>
                  <a:cubicBezTo>
                    <a:pt x="3881" y="1561"/>
                    <a:pt x="3721" y="397"/>
                    <a:pt x="2968" y="100"/>
                  </a:cubicBezTo>
                  <a:cubicBezTo>
                    <a:pt x="2741" y="31"/>
                    <a:pt x="2515" y="1"/>
                    <a:pt x="2298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0" name="Google Shape;6610;p74"/>
            <p:cNvSpPr/>
            <p:nvPr/>
          </p:nvSpPr>
          <p:spPr>
            <a:xfrm>
              <a:off x="6931275" y="3762350"/>
              <a:ext cx="13150" cy="21250"/>
            </a:xfrm>
            <a:custGeom>
              <a:avLst/>
              <a:gdLst/>
              <a:ahLst/>
              <a:cxnLst/>
              <a:rect l="l" t="t" r="r" b="b"/>
              <a:pathLst>
                <a:path w="526" h="850" extrusionOk="0">
                  <a:moveTo>
                    <a:pt x="232" y="0"/>
                  </a:moveTo>
                  <a:cubicBezTo>
                    <a:pt x="223" y="0"/>
                    <a:pt x="214" y="1"/>
                    <a:pt x="206" y="3"/>
                  </a:cubicBezTo>
                  <a:cubicBezTo>
                    <a:pt x="92" y="48"/>
                    <a:pt x="0" y="254"/>
                    <a:pt x="46" y="482"/>
                  </a:cubicBezTo>
                  <a:cubicBezTo>
                    <a:pt x="67" y="696"/>
                    <a:pt x="189" y="849"/>
                    <a:pt x="298" y="849"/>
                  </a:cubicBezTo>
                  <a:cubicBezTo>
                    <a:pt x="305" y="849"/>
                    <a:pt x="313" y="849"/>
                    <a:pt x="320" y="847"/>
                  </a:cubicBezTo>
                  <a:cubicBezTo>
                    <a:pt x="457" y="824"/>
                    <a:pt x="525" y="596"/>
                    <a:pt x="502" y="368"/>
                  </a:cubicBezTo>
                  <a:cubicBezTo>
                    <a:pt x="460" y="154"/>
                    <a:pt x="357" y="0"/>
                    <a:pt x="232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1" name="Google Shape;6611;p74"/>
            <p:cNvSpPr/>
            <p:nvPr/>
          </p:nvSpPr>
          <p:spPr>
            <a:xfrm>
              <a:off x="6931850" y="3740650"/>
              <a:ext cx="9150" cy="14925"/>
            </a:xfrm>
            <a:custGeom>
              <a:avLst/>
              <a:gdLst/>
              <a:ahLst/>
              <a:cxnLst/>
              <a:rect l="l" t="t" r="r" b="b"/>
              <a:pathLst>
                <a:path w="366" h="597" extrusionOk="0">
                  <a:moveTo>
                    <a:pt x="161" y="0"/>
                  </a:moveTo>
                  <a:cubicBezTo>
                    <a:pt x="153" y="0"/>
                    <a:pt x="145" y="1"/>
                    <a:pt x="137" y="3"/>
                  </a:cubicBezTo>
                  <a:cubicBezTo>
                    <a:pt x="46" y="3"/>
                    <a:pt x="0" y="163"/>
                    <a:pt x="23" y="323"/>
                  </a:cubicBezTo>
                  <a:cubicBezTo>
                    <a:pt x="46" y="483"/>
                    <a:pt x="137" y="597"/>
                    <a:pt x="228" y="597"/>
                  </a:cubicBezTo>
                  <a:cubicBezTo>
                    <a:pt x="297" y="574"/>
                    <a:pt x="365" y="414"/>
                    <a:pt x="342" y="254"/>
                  </a:cubicBezTo>
                  <a:cubicBezTo>
                    <a:pt x="322" y="108"/>
                    <a:pt x="244" y="0"/>
                    <a:pt x="1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2" name="Google Shape;6612;p74"/>
            <p:cNvSpPr/>
            <p:nvPr/>
          </p:nvSpPr>
          <p:spPr>
            <a:xfrm>
              <a:off x="6919275" y="3657450"/>
              <a:ext cx="192900" cy="334675"/>
            </a:xfrm>
            <a:custGeom>
              <a:avLst/>
              <a:gdLst/>
              <a:ahLst/>
              <a:cxnLst/>
              <a:rect l="l" t="t" r="r" b="b"/>
              <a:pathLst>
                <a:path w="7716" h="13387" extrusionOk="0">
                  <a:moveTo>
                    <a:pt x="4710" y="0"/>
                  </a:moveTo>
                  <a:cubicBezTo>
                    <a:pt x="2662" y="0"/>
                    <a:pt x="953" y="1662"/>
                    <a:pt x="366" y="5020"/>
                  </a:cubicBezTo>
                  <a:cubicBezTo>
                    <a:pt x="1" y="7075"/>
                    <a:pt x="366" y="8741"/>
                    <a:pt x="1165" y="10590"/>
                  </a:cubicBezTo>
                  <a:cubicBezTo>
                    <a:pt x="1348" y="10978"/>
                    <a:pt x="1781" y="11366"/>
                    <a:pt x="2055" y="11708"/>
                  </a:cubicBezTo>
                  <a:cubicBezTo>
                    <a:pt x="2860" y="12724"/>
                    <a:pt x="4076" y="13387"/>
                    <a:pt x="5413" y="13387"/>
                  </a:cubicBezTo>
                  <a:cubicBezTo>
                    <a:pt x="5518" y="13387"/>
                    <a:pt x="5624" y="13383"/>
                    <a:pt x="5730" y="13374"/>
                  </a:cubicBezTo>
                  <a:cubicBezTo>
                    <a:pt x="7716" y="13192"/>
                    <a:pt x="7670" y="11891"/>
                    <a:pt x="7670" y="11891"/>
                  </a:cubicBezTo>
                  <a:lnTo>
                    <a:pt x="6392" y="11822"/>
                  </a:lnTo>
                  <a:cubicBezTo>
                    <a:pt x="6204" y="11853"/>
                    <a:pt x="6023" y="11868"/>
                    <a:pt x="5851" y="11868"/>
                  </a:cubicBezTo>
                  <a:cubicBezTo>
                    <a:pt x="3996" y="11868"/>
                    <a:pt x="3060" y="10224"/>
                    <a:pt x="3060" y="10224"/>
                  </a:cubicBezTo>
                  <a:cubicBezTo>
                    <a:pt x="1576" y="7896"/>
                    <a:pt x="2147" y="3719"/>
                    <a:pt x="3242" y="2122"/>
                  </a:cubicBezTo>
                  <a:cubicBezTo>
                    <a:pt x="4018" y="957"/>
                    <a:pt x="4657" y="798"/>
                    <a:pt x="5137" y="501"/>
                  </a:cubicBezTo>
                  <a:cubicBezTo>
                    <a:pt x="5662" y="432"/>
                    <a:pt x="5913" y="455"/>
                    <a:pt x="6255" y="295"/>
                  </a:cubicBezTo>
                  <a:cubicBezTo>
                    <a:pt x="5727" y="99"/>
                    <a:pt x="5209" y="0"/>
                    <a:pt x="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3" name="Google Shape;6613;p74"/>
            <p:cNvSpPr/>
            <p:nvPr/>
          </p:nvSpPr>
          <p:spPr>
            <a:xfrm>
              <a:off x="6964375" y="3677175"/>
              <a:ext cx="89025" cy="273550"/>
            </a:xfrm>
            <a:custGeom>
              <a:avLst/>
              <a:gdLst/>
              <a:ahLst/>
              <a:cxnLst/>
              <a:rect l="l" t="t" r="r" b="b"/>
              <a:pathLst>
                <a:path w="3561" h="10942" extrusionOk="0">
                  <a:moveTo>
                    <a:pt x="3157" y="1"/>
                  </a:moveTo>
                  <a:cubicBezTo>
                    <a:pt x="2985" y="1"/>
                    <a:pt x="2767" y="38"/>
                    <a:pt x="2534" y="146"/>
                  </a:cubicBezTo>
                  <a:cubicBezTo>
                    <a:pt x="2237" y="283"/>
                    <a:pt x="1940" y="511"/>
                    <a:pt x="1666" y="808"/>
                  </a:cubicBezTo>
                  <a:cubicBezTo>
                    <a:pt x="1393" y="1104"/>
                    <a:pt x="1164" y="1447"/>
                    <a:pt x="959" y="1812"/>
                  </a:cubicBezTo>
                  <a:cubicBezTo>
                    <a:pt x="731" y="2200"/>
                    <a:pt x="571" y="2565"/>
                    <a:pt x="434" y="2953"/>
                  </a:cubicBezTo>
                  <a:cubicBezTo>
                    <a:pt x="343" y="3341"/>
                    <a:pt x="251" y="3706"/>
                    <a:pt x="206" y="4003"/>
                  </a:cubicBezTo>
                  <a:cubicBezTo>
                    <a:pt x="114" y="4323"/>
                    <a:pt x="91" y="4574"/>
                    <a:pt x="69" y="4756"/>
                  </a:cubicBezTo>
                  <a:cubicBezTo>
                    <a:pt x="46" y="4848"/>
                    <a:pt x="46" y="4916"/>
                    <a:pt x="46" y="4985"/>
                  </a:cubicBezTo>
                  <a:cubicBezTo>
                    <a:pt x="46" y="5030"/>
                    <a:pt x="46" y="5053"/>
                    <a:pt x="46" y="5053"/>
                  </a:cubicBezTo>
                  <a:cubicBezTo>
                    <a:pt x="46" y="5053"/>
                    <a:pt x="23" y="5167"/>
                    <a:pt x="23" y="5350"/>
                  </a:cubicBezTo>
                  <a:cubicBezTo>
                    <a:pt x="0" y="5532"/>
                    <a:pt x="23" y="5806"/>
                    <a:pt x="23" y="6126"/>
                  </a:cubicBezTo>
                  <a:cubicBezTo>
                    <a:pt x="46" y="6423"/>
                    <a:pt x="91" y="6811"/>
                    <a:pt x="183" y="7199"/>
                  </a:cubicBezTo>
                  <a:cubicBezTo>
                    <a:pt x="206" y="7290"/>
                    <a:pt x="228" y="7381"/>
                    <a:pt x="251" y="7495"/>
                  </a:cubicBezTo>
                  <a:cubicBezTo>
                    <a:pt x="274" y="7587"/>
                    <a:pt x="320" y="7678"/>
                    <a:pt x="343" y="7792"/>
                  </a:cubicBezTo>
                  <a:cubicBezTo>
                    <a:pt x="388" y="7883"/>
                    <a:pt x="411" y="7997"/>
                    <a:pt x="457" y="8089"/>
                  </a:cubicBezTo>
                  <a:lnTo>
                    <a:pt x="571" y="8386"/>
                  </a:lnTo>
                  <a:cubicBezTo>
                    <a:pt x="913" y="9139"/>
                    <a:pt x="1393" y="9869"/>
                    <a:pt x="1849" y="10303"/>
                  </a:cubicBezTo>
                  <a:cubicBezTo>
                    <a:pt x="1963" y="10417"/>
                    <a:pt x="2077" y="10508"/>
                    <a:pt x="2169" y="10600"/>
                  </a:cubicBezTo>
                  <a:cubicBezTo>
                    <a:pt x="2214" y="10645"/>
                    <a:pt x="2260" y="10668"/>
                    <a:pt x="2306" y="10714"/>
                  </a:cubicBezTo>
                  <a:cubicBezTo>
                    <a:pt x="2351" y="10737"/>
                    <a:pt x="2397" y="10759"/>
                    <a:pt x="2442" y="10782"/>
                  </a:cubicBezTo>
                  <a:cubicBezTo>
                    <a:pt x="2602" y="10896"/>
                    <a:pt x="2694" y="10942"/>
                    <a:pt x="2694" y="10942"/>
                  </a:cubicBezTo>
                  <a:cubicBezTo>
                    <a:pt x="2716" y="10919"/>
                    <a:pt x="2351" y="10691"/>
                    <a:pt x="1940" y="10234"/>
                  </a:cubicBezTo>
                  <a:cubicBezTo>
                    <a:pt x="1529" y="9755"/>
                    <a:pt x="1096" y="9047"/>
                    <a:pt x="776" y="8294"/>
                  </a:cubicBezTo>
                  <a:lnTo>
                    <a:pt x="662" y="7997"/>
                  </a:lnTo>
                  <a:cubicBezTo>
                    <a:pt x="639" y="7906"/>
                    <a:pt x="594" y="7815"/>
                    <a:pt x="571" y="7701"/>
                  </a:cubicBezTo>
                  <a:cubicBezTo>
                    <a:pt x="548" y="7609"/>
                    <a:pt x="525" y="7518"/>
                    <a:pt x="502" y="7427"/>
                  </a:cubicBezTo>
                  <a:cubicBezTo>
                    <a:pt x="457" y="7336"/>
                    <a:pt x="457" y="7244"/>
                    <a:pt x="434" y="7130"/>
                  </a:cubicBezTo>
                  <a:cubicBezTo>
                    <a:pt x="343" y="6765"/>
                    <a:pt x="343" y="6400"/>
                    <a:pt x="320" y="6103"/>
                  </a:cubicBezTo>
                  <a:cubicBezTo>
                    <a:pt x="320" y="5783"/>
                    <a:pt x="297" y="5532"/>
                    <a:pt x="320" y="5350"/>
                  </a:cubicBezTo>
                  <a:cubicBezTo>
                    <a:pt x="343" y="5190"/>
                    <a:pt x="343" y="5076"/>
                    <a:pt x="343" y="5076"/>
                  </a:cubicBezTo>
                  <a:cubicBezTo>
                    <a:pt x="343" y="5076"/>
                    <a:pt x="343" y="5053"/>
                    <a:pt x="365" y="5007"/>
                  </a:cubicBezTo>
                  <a:cubicBezTo>
                    <a:pt x="365" y="4962"/>
                    <a:pt x="365" y="4893"/>
                    <a:pt x="388" y="4802"/>
                  </a:cubicBezTo>
                  <a:cubicBezTo>
                    <a:pt x="411" y="4619"/>
                    <a:pt x="411" y="4368"/>
                    <a:pt x="479" y="4072"/>
                  </a:cubicBezTo>
                  <a:cubicBezTo>
                    <a:pt x="525" y="3752"/>
                    <a:pt x="594" y="3410"/>
                    <a:pt x="685" y="3022"/>
                  </a:cubicBezTo>
                  <a:cubicBezTo>
                    <a:pt x="799" y="2679"/>
                    <a:pt x="959" y="2291"/>
                    <a:pt x="1141" y="1926"/>
                  </a:cubicBezTo>
                  <a:cubicBezTo>
                    <a:pt x="1529" y="1196"/>
                    <a:pt x="2054" y="534"/>
                    <a:pt x="2579" y="260"/>
                  </a:cubicBezTo>
                  <a:cubicBezTo>
                    <a:pt x="2853" y="100"/>
                    <a:pt x="3104" y="77"/>
                    <a:pt x="3287" y="77"/>
                  </a:cubicBezTo>
                  <a:cubicBezTo>
                    <a:pt x="3433" y="77"/>
                    <a:pt x="3521" y="106"/>
                    <a:pt x="3550" y="106"/>
                  </a:cubicBezTo>
                  <a:cubicBezTo>
                    <a:pt x="3557" y="106"/>
                    <a:pt x="3561" y="105"/>
                    <a:pt x="3561" y="100"/>
                  </a:cubicBezTo>
                  <a:cubicBezTo>
                    <a:pt x="3561" y="100"/>
                    <a:pt x="3470" y="54"/>
                    <a:pt x="3287" y="9"/>
                  </a:cubicBezTo>
                  <a:cubicBezTo>
                    <a:pt x="3248" y="4"/>
                    <a:pt x="3204" y="1"/>
                    <a:pt x="315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4" name="Google Shape;6614;p74"/>
            <p:cNvSpPr/>
            <p:nvPr/>
          </p:nvSpPr>
          <p:spPr>
            <a:xfrm>
              <a:off x="6919850" y="3657825"/>
              <a:ext cx="172925" cy="336950"/>
            </a:xfrm>
            <a:custGeom>
              <a:avLst/>
              <a:gdLst/>
              <a:ahLst/>
              <a:cxnLst/>
              <a:rect l="l" t="t" r="r" b="b"/>
              <a:pathLst>
                <a:path w="6917" h="13478" extrusionOk="0">
                  <a:moveTo>
                    <a:pt x="4281" y="1"/>
                  </a:moveTo>
                  <a:cubicBezTo>
                    <a:pt x="4055" y="1"/>
                    <a:pt x="3787" y="28"/>
                    <a:pt x="3493" y="98"/>
                  </a:cubicBezTo>
                  <a:cubicBezTo>
                    <a:pt x="3265" y="166"/>
                    <a:pt x="3014" y="258"/>
                    <a:pt x="2785" y="395"/>
                  </a:cubicBezTo>
                  <a:cubicBezTo>
                    <a:pt x="2534" y="532"/>
                    <a:pt x="2283" y="691"/>
                    <a:pt x="2078" y="897"/>
                  </a:cubicBezTo>
                  <a:cubicBezTo>
                    <a:pt x="1850" y="1125"/>
                    <a:pt x="1644" y="1353"/>
                    <a:pt x="1462" y="1627"/>
                  </a:cubicBezTo>
                  <a:cubicBezTo>
                    <a:pt x="1279" y="1878"/>
                    <a:pt x="1096" y="2152"/>
                    <a:pt x="959" y="2449"/>
                  </a:cubicBezTo>
                  <a:cubicBezTo>
                    <a:pt x="389" y="3613"/>
                    <a:pt x="115" y="4891"/>
                    <a:pt x="46" y="5850"/>
                  </a:cubicBezTo>
                  <a:cubicBezTo>
                    <a:pt x="1" y="6329"/>
                    <a:pt x="1" y="6740"/>
                    <a:pt x="24" y="7037"/>
                  </a:cubicBezTo>
                  <a:cubicBezTo>
                    <a:pt x="46" y="7174"/>
                    <a:pt x="46" y="7288"/>
                    <a:pt x="46" y="7356"/>
                  </a:cubicBezTo>
                  <a:cubicBezTo>
                    <a:pt x="69" y="7425"/>
                    <a:pt x="69" y="7470"/>
                    <a:pt x="69" y="7470"/>
                  </a:cubicBezTo>
                  <a:cubicBezTo>
                    <a:pt x="69" y="7470"/>
                    <a:pt x="69" y="7516"/>
                    <a:pt x="69" y="7585"/>
                  </a:cubicBezTo>
                  <a:cubicBezTo>
                    <a:pt x="92" y="7653"/>
                    <a:pt x="115" y="7767"/>
                    <a:pt x="138" y="7927"/>
                  </a:cubicBezTo>
                  <a:cubicBezTo>
                    <a:pt x="183" y="8201"/>
                    <a:pt x="252" y="8589"/>
                    <a:pt x="412" y="9045"/>
                  </a:cubicBezTo>
                  <a:cubicBezTo>
                    <a:pt x="549" y="9525"/>
                    <a:pt x="754" y="10050"/>
                    <a:pt x="1051" y="10598"/>
                  </a:cubicBezTo>
                  <a:cubicBezTo>
                    <a:pt x="1188" y="10849"/>
                    <a:pt x="1347" y="11122"/>
                    <a:pt x="1530" y="11396"/>
                  </a:cubicBezTo>
                  <a:cubicBezTo>
                    <a:pt x="1736" y="11647"/>
                    <a:pt x="1941" y="11899"/>
                    <a:pt x="2169" y="12127"/>
                  </a:cubicBezTo>
                  <a:cubicBezTo>
                    <a:pt x="2397" y="12355"/>
                    <a:pt x="2626" y="12583"/>
                    <a:pt x="2900" y="12766"/>
                  </a:cubicBezTo>
                  <a:cubicBezTo>
                    <a:pt x="3174" y="12926"/>
                    <a:pt x="3447" y="13085"/>
                    <a:pt x="3744" y="13200"/>
                  </a:cubicBezTo>
                  <a:cubicBezTo>
                    <a:pt x="4226" y="13401"/>
                    <a:pt x="4744" y="13478"/>
                    <a:pt x="5188" y="13478"/>
                  </a:cubicBezTo>
                  <a:cubicBezTo>
                    <a:pt x="5248" y="13478"/>
                    <a:pt x="5307" y="13476"/>
                    <a:pt x="5365" y="13473"/>
                  </a:cubicBezTo>
                  <a:cubicBezTo>
                    <a:pt x="5844" y="13451"/>
                    <a:pt x="6255" y="13337"/>
                    <a:pt x="6506" y="13268"/>
                  </a:cubicBezTo>
                  <a:cubicBezTo>
                    <a:pt x="6780" y="13177"/>
                    <a:pt x="6917" y="13108"/>
                    <a:pt x="6917" y="13108"/>
                  </a:cubicBezTo>
                  <a:cubicBezTo>
                    <a:pt x="6917" y="13105"/>
                    <a:pt x="6913" y="13103"/>
                    <a:pt x="6906" y="13103"/>
                  </a:cubicBezTo>
                  <a:cubicBezTo>
                    <a:pt x="6823" y="13103"/>
                    <a:pt x="6250" y="13337"/>
                    <a:pt x="5365" y="13337"/>
                  </a:cubicBezTo>
                  <a:cubicBezTo>
                    <a:pt x="5317" y="13339"/>
                    <a:pt x="5269" y="13340"/>
                    <a:pt x="5220" y="13340"/>
                  </a:cubicBezTo>
                  <a:cubicBezTo>
                    <a:pt x="4777" y="13340"/>
                    <a:pt x="4283" y="13245"/>
                    <a:pt x="3790" y="13040"/>
                  </a:cubicBezTo>
                  <a:cubicBezTo>
                    <a:pt x="3539" y="12926"/>
                    <a:pt x="3265" y="12766"/>
                    <a:pt x="3014" y="12583"/>
                  </a:cubicBezTo>
                  <a:cubicBezTo>
                    <a:pt x="2763" y="12424"/>
                    <a:pt x="2534" y="12195"/>
                    <a:pt x="2329" y="11967"/>
                  </a:cubicBezTo>
                  <a:cubicBezTo>
                    <a:pt x="2101" y="11739"/>
                    <a:pt x="1918" y="11511"/>
                    <a:pt x="1736" y="11259"/>
                  </a:cubicBezTo>
                  <a:cubicBezTo>
                    <a:pt x="1576" y="10986"/>
                    <a:pt x="1416" y="10734"/>
                    <a:pt x="1279" y="10461"/>
                  </a:cubicBezTo>
                  <a:cubicBezTo>
                    <a:pt x="1005" y="9936"/>
                    <a:pt x="822" y="9433"/>
                    <a:pt x="686" y="8977"/>
                  </a:cubicBezTo>
                  <a:cubicBezTo>
                    <a:pt x="549" y="8520"/>
                    <a:pt x="480" y="8132"/>
                    <a:pt x="434" y="7858"/>
                  </a:cubicBezTo>
                  <a:cubicBezTo>
                    <a:pt x="412" y="7722"/>
                    <a:pt x="412" y="7630"/>
                    <a:pt x="389" y="7539"/>
                  </a:cubicBezTo>
                  <a:cubicBezTo>
                    <a:pt x="389" y="7470"/>
                    <a:pt x="389" y="7448"/>
                    <a:pt x="389" y="7448"/>
                  </a:cubicBezTo>
                  <a:cubicBezTo>
                    <a:pt x="389" y="7448"/>
                    <a:pt x="366" y="7402"/>
                    <a:pt x="366" y="7333"/>
                  </a:cubicBezTo>
                  <a:cubicBezTo>
                    <a:pt x="343" y="7242"/>
                    <a:pt x="343" y="7151"/>
                    <a:pt x="343" y="7014"/>
                  </a:cubicBezTo>
                  <a:cubicBezTo>
                    <a:pt x="320" y="6740"/>
                    <a:pt x="298" y="6352"/>
                    <a:pt x="343" y="5873"/>
                  </a:cubicBezTo>
                  <a:cubicBezTo>
                    <a:pt x="389" y="4937"/>
                    <a:pt x="617" y="3681"/>
                    <a:pt x="1165" y="2540"/>
                  </a:cubicBezTo>
                  <a:cubicBezTo>
                    <a:pt x="1302" y="2266"/>
                    <a:pt x="1439" y="1992"/>
                    <a:pt x="1621" y="1741"/>
                  </a:cubicBezTo>
                  <a:cubicBezTo>
                    <a:pt x="1781" y="1467"/>
                    <a:pt x="1987" y="1239"/>
                    <a:pt x="2192" y="1034"/>
                  </a:cubicBezTo>
                  <a:cubicBezTo>
                    <a:pt x="2397" y="828"/>
                    <a:pt x="2626" y="669"/>
                    <a:pt x="2854" y="509"/>
                  </a:cubicBezTo>
                  <a:cubicBezTo>
                    <a:pt x="3082" y="372"/>
                    <a:pt x="3310" y="280"/>
                    <a:pt x="3539" y="212"/>
                  </a:cubicBezTo>
                  <a:cubicBezTo>
                    <a:pt x="3863" y="115"/>
                    <a:pt x="4153" y="87"/>
                    <a:pt x="4391" y="87"/>
                  </a:cubicBezTo>
                  <a:cubicBezTo>
                    <a:pt x="4489" y="87"/>
                    <a:pt x="4578" y="91"/>
                    <a:pt x="4657" y="98"/>
                  </a:cubicBezTo>
                  <a:cubicBezTo>
                    <a:pt x="4876" y="98"/>
                    <a:pt x="5022" y="127"/>
                    <a:pt x="5072" y="127"/>
                  </a:cubicBezTo>
                  <a:cubicBezTo>
                    <a:pt x="5084" y="127"/>
                    <a:pt x="5091" y="125"/>
                    <a:pt x="5091" y="121"/>
                  </a:cubicBezTo>
                  <a:cubicBezTo>
                    <a:pt x="5091" y="121"/>
                    <a:pt x="5068" y="98"/>
                    <a:pt x="4977" y="98"/>
                  </a:cubicBezTo>
                  <a:cubicBezTo>
                    <a:pt x="4908" y="75"/>
                    <a:pt x="4817" y="29"/>
                    <a:pt x="4657" y="29"/>
                  </a:cubicBezTo>
                  <a:cubicBezTo>
                    <a:pt x="4551" y="12"/>
                    <a:pt x="4424" y="1"/>
                    <a:pt x="42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5" name="Google Shape;6615;p74"/>
            <p:cNvSpPr/>
            <p:nvPr/>
          </p:nvSpPr>
          <p:spPr>
            <a:xfrm>
              <a:off x="6941550" y="3726450"/>
              <a:ext cx="21125" cy="46250"/>
            </a:xfrm>
            <a:custGeom>
              <a:avLst/>
              <a:gdLst/>
              <a:ahLst/>
              <a:cxnLst/>
              <a:rect l="l" t="t" r="r" b="b"/>
              <a:pathLst>
                <a:path w="845" h="1850" extrusionOk="0">
                  <a:moveTo>
                    <a:pt x="639" y="1"/>
                  </a:moveTo>
                  <a:cubicBezTo>
                    <a:pt x="502" y="1"/>
                    <a:pt x="343" y="183"/>
                    <a:pt x="297" y="434"/>
                  </a:cubicBezTo>
                  <a:cubicBezTo>
                    <a:pt x="228" y="685"/>
                    <a:pt x="297" y="891"/>
                    <a:pt x="434" y="914"/>
                  </a:cubicBezTo>
                  <a:cubicBezTo>
                    <a:pt x="571" y="914"/>
                    <a:pt x="731" y="731"/>
                    <a:pt x="776" y="480"/>
                  </a:cubicBezTo>
                  <a:cubicBezTo>
                    <a:pt x="845" y="229"/>
                    <a:pt x="776" y="23"/>
                    <a:pt x="639" y="1"/>
                  </a:cubicBezTo>
                  <a:close/>
                  <a:moveTo>
                    <a:pt x="276" y="1208"/>
                  </a:moveTo>
                  <a:cubicBezTo>
                    <a:pt x="189" y="1208"/>
                    <a:pt x="88" y="1338"/>
                    <a:pt x="46" y="1507"/>
                  </a:cubicBezTo>
                  <a:cubicBezTo>
                    <a:pt x="0" y="1690"/>
                    <a:pt x="46" y="1827"/>
                    <a:pt x="137" y="1849"/>
                  </a:cubicBezTo>
                  <a:cubicBezTo>
                    <a:pt x="251" y="1849"/>
                    <a:pt x="365" y="1713"/>
                    <a:pt x="388" y="1530"/>
                  </a:cubicBezTo>
                  <a:cubicBezTo>
                    <a:pt x="434" y="1347"/>
                    <a:pt x="388" y="1210"/>
                    <a:pt x="297" y="1210"/>
                  </a:cubicBezTo>
                  <a:cubicBezTo>
                    <a:pt x="290" y="1209"/>
                    <a:pt x="283" y="1208"/>
                    <a:pt x="276" y="1208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6" name="Google Shape;6616;p74"/>
            <p:cNvSpPr/>
            <p:nvPr/>
          </p:nvSpPr>
          <p:spPr>
            <a:xfrm>
              <a:off x="6951825" y="4171600"/>
              <a:ext cx="147800" cy="301525"/>
            </a:xfrm>
            <a:custGeom>
              <a:avLst/>
              <a:gdLst/>
              <a:ahLst/>
              <a:cxnLst/>
              <a:rect l="l" t="t" r="r" b="b"/>
              <a:pathLst>
                <a:path w="5912" h="12061" extrusionOk="0">
                  <a:moveTo>
                    <a:pt x="1826" y="1"/>
                  </a:moveTo>
                  <a:cubicBezTo>
                    <a:pt x="1077" y="1"/>
                    <a:pt x="485" y="70"/>
                    <a:pt x="365" y="227"/>
                  </a:cubicBezTo>
                  <a:cubicBezTo>
                    <a:pt x="0" y="706"/>
                    <a:pt x="2808" y="9539"/>
                    <a:pt x="3972" y="11936"/>
                  </a:cubicBezTo>
                  <a:cubicBezTo>
                    <a:pt x="3972" y="11936"/>
                    <a:pt x="4416" y="12060"/>
                    <a:pt x="4878" y="12060"/>
                  </a:cubicBezTo>
                  <a:cubicBezTo>
                    <a:pt x="5280" y="12060"/>
                    <a:pt x="5695" y="11966"/>
                    <a:pt x="5843" y="11616"/>
                  </a:cubicBezTo>
                  <a:cubicBezTo>
                    <a:pt x="5843" y="11616"/>
                    <a:pt x="5912" y="1299"/>
                    <a:pt x="5706" y="706"/>
                  </a:cubicBezTo>
                  <a:cubicBezTo>
                    <a:pt x="5568" y="291"/>
                    <a:pt x="3365" y="1"/>
                    <a:pt x="182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7" name="Google Shape;6617;p74"/>
            <p:cNvSpPr/>
            <p:nvPr/>
          </p:nvSpPr>
          <p:spPr>
            <a:xfrm>
              <a:off x="6959800" y="4171600"/>
              <a:ext cx="137550" cy="186100"/>
            </a:xfrm>
            <a:custGeom>
              <a:avLst/>
              <a:gdLst/>
              <a:ahLst/>
              <a:cxnLst/>
              <a:rect l="l" t="t" r="r" b="b"/>
              <a:pathLst>
                <a:path w="5502" h="7444" extrusionOk="0">
                  <a:moveTo>
                    <a:pt x="1507" y="1"/>
                  </a:moveTo>
                  <a:cubicBezTo>
                    <a:pt x="758" y="1"/>
                    <a:pt x="166" y="70"/>
                    <a:pt x="46" y="227"/>
                  </a:cubicBezTo>
                  <a:cubicBezTo>
                    <a:pt x="1" y="295"/>
                    <a:pt x="23" y="500"/>
                    <a:pt x="69" y="820"/>
                  </a:cubicBezTo>
                  <a:cubicBezTo>
                    <a:pt x="160" y="1277"/>
                    <a:pt x="297" y="1916"/>
                    <a:pt x="503" y="2623"/>
                  </a:cubicBezTo>
                  <a:cubicBezTo>
                    <a:pt x="1690" y="2806"/>
                    <a:pt x="3128" y="2737"/>
                    <a:pt x="3470" y="2874"/>
                  </a:cubicBezTo>
                  <a:cubicBezTo>
                    <a:pt x="4086" y="3148"/>
                    <a:pt x="4634" y="5568"/>
                    <a:pt x="3424" y="6252"/>
                  </a:cubicBezTo>
                  <a:cubicBezTo>
                    <a:pt x="3184" y="6383"/>
                    <a:pt x="2908" y="6438"/>
                    <a:pt x="2624" y="6438"/>
                  </a:cubicBezTo>
                  <a:cubicBezTo>
                    <a:pt x="2262" y="6438"/>
                    <a:pt x="1886" y="6348"/>
                    <a:pt x="1553" y="6207"/>
                  </a:cubicBezTo>
                  <a:lnTo>
                    <a:pt x="1553" y="6207"/>
                  </a:lnTo>
                  <a:cubicBezTo>
                    <a:pt x="1667" y="6526"/>
                    <a:pt x="1758" y="6846"/>
                    <a:pt x="1872" y="7165"/>
                  </a:cubicBezTo>
                  <a:cubicBezTo>
                    <a:pt x="1918" y="7257"/>
                    <a:pt x="1941" y="7348"/>
                    <a:pt x="1986" y="7439"/>
                  </a:cubicBezTo>
                  <a:cubicBezTo>
                    <a:pt x="2093" y="7442"/>
                    <a:pt x="2204" y="7443"/>
                    <a:pt x="2319" y="7443"/>
                  </a:cubicBezTo>
                  <a:cubicBezTo>
                    <a:pt x="3193" y="7443"/>
                    <a:pt x="4312" y="7362"/>
                    <a:pt x="5501" y="7120"/>
                  </a:cubicBezTo>
                  <a:cubicBezTo>
                    <a:pt x="5501" y="4472"/>
                    <a:pt x="5479" y="1459"/>
                    <a:pt x="5387" y="706"/>
                  </a:cubicBezTo>
                  <a:cubicBezTo>
                    <a:pt x="5249" y="291"/>
                    <a:pt x="3046" y="1"/>
                    <a:pt x="15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8" name="Google Shape;6618;p74"/>
            <p:cNvSpPr/>
            <p:nvPr/>
          </p:nvSpPr>
          <p:spPr>
            <a:xfrm>
              <a:off x="7004300" y="4326175"/>
              <a:ext cx="93050" cy="142950"/>
            </a:xfrm>
            <a:custGeom>
              <a:avLst/>
              <a:gdLst/>
              <a:ahLst/>
              <a:cxnLst/>
              <a:rect l="l" t="t" r="r" b="b"/>
              <a:pathLst>
                <a:path w="3722" h="5718" extrusionOk="0">
                  <a:moveTo>
                    <a:pt x="3721" y="1"/>
                  </a:moveTo>
                  <a:cubicBezTo>
                    <a:pt x="3105" y="558"/>
                    <a:pt x="2389" y="777"/>
                    <a:pt x="1508" y="777"/>
                  </a:cubicBezTo>
                  <a:cubicBezTo>
                    <a:pt x="1053" y="777"/>
                    <a:pt x="553" y="718"/>
                    <a:pt x="1" y="617"/>
                  </a:cubicBezTo>
                  <a:lnTo>
                    <a:pt x="1" y="617"/>
                  </a:lnTo>
                  <a:cubicBezTo>
                    <a:pt x="663" y="2672"/>
                    <a:pt x="1393" y="4657"/>
                    <a:pt x="1850" y="5593"/>
                  </a:cubicBezTo>
                  <a:cubicBezTo>
                    <a:pt x="1850" y="5593"/>
                    <a:pt x="2294" y="5717"/>
                    <a:pt x="2757" y="5717"/>
                  </a:cubicBezTo>
                  <a:cubicBezTo>
                    <a:pt x="3158" y="5717"/>
                    <a:pt x="3573" y="5624"/>
                    <a:pt x="3721" y="5274"/>
                  </a:cubicBezTo>
                  <a:cubicBezTo>
                    <a:pt x="3721" y="5274"/>
                    <a:pt x="3721" y="2672"/>
                    <a:pt x="372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9" name="Google Shape;6619;p74"/>
            <p:cNvSpPr/>
            <p:nvPr/>
          </p:nvSpPr>
          <p:spPr>
            <a:xfrm>
              <a:off x="7008875" y="4339300"/>
              <a:ext cx="88475" cy="22850"/>
            </a:xfrm>
            <a:custGeom>
              <a:avLst/>
              <a:gdLst/>
              <a:ahLst/>
              <a:cxnLst/>
              <a:rect l="l" t="t" r="r" b="b"/>
              <a:pathLst>
                <a:path w="3539" h="914" extrusionOk="0">
                  <a:moveTo>
                    <a:pt x="3538" y="1"/>
                  </a:moveTo>
                  <a:cubicBezTo>
                    <a:pt x="3424" y="161"/>
                    <a:pt x="3242" y="320"/>
                    <a:pt x="3036" y="435"/>
                  </a:cubicBezTo>
                  <a:cubicBezTo>
                    <a:pt x="2808" y="594"/>
                    <a:pt x="2511" y="663"/>
                    <a:pt x="2306" y="709"/>
                  </a:cubicBezTo>
                  <a:cubicBezTo>
                    <a:pt x="2100" y="754"/>
                    <a:pt x="1964" y="777"/>
                    <a:pt x="1964" y="777"/>
                  </a:cubicBezTo>
                  <a:cubicBezTo>
                    <a:pt x="1964" y="777"/>
                    <a:pt x="1827" y="800"/>
                    <a:pt x="1621" y="823"/>
                  </a:cubicBezTo>
                  <a:cubicBezTo>
                    <a:pt x="1507" y="834"/>
                    <a:pt x="1381" y="840"/>
                    <a:pt x="1247" y="840"/>
                  </a:cubicBezTo>
                  <a:cubicBezTo>
                    <a:pt x="1113" y="840"/>
                    <a:pt x="971" y="834"/>
                    <a:pt x="822" y="823"/>
                  </a:cubicBezTo>
                  <a:cubicBezTo>
                    <a:pt x="548" y="800"/>
                    <a:pt x="252" y="754"/>
                    <a:pt x="46" y="686"/>
                  </a:cubicBezTo>
                  <a:lnTo>
                    <a:pt x="1" y="686"/>
                  </a:lnTo>
                  <a:cubicBezTo>
                    <a:pt x="1" y="686"/>
                    <a:pt x="1" y="709"/>
                    <a:pt x="23" y="731"/>
                  </a:cubicBezTo>
                  <a:lnTo>
                    <a:pt x="46" y="731"/>
                  </a:lnTo>
                  <a:cubicBezTo>
                    <a:pt x="252" y="800"/>
                    <a:pt x="526" y="868"/>
                    <a:pt x="822" y="891"/>
                  </a:cubicBezTo>
                  <a:cubicBezTo>
                    <a:pt x="1096" y="914"/>
                    <a:pt x="1393" y="914"/>
                    <a:pt x="1621" y="914"/>
                  </a:cubicBezTo>
                  <a:cubicBezTo>
                    <a:pt x="1827" y="891"/>
                    <a:pt x="1986" y="868"/>
                    <a:pt x="1986" y="868"/>
                  </a:cubicBezTo>
                  <a:cubicBezTo>
                    <a:pt x="1986" y="868"/>
                    <a:pt x="2123" y="845"/>
                    <a:pt x="2329" y="800"/>
                  </a:cubicBezTo>
                  <a:cubicBezTo>
                    <a:pt x="2557" y="754"/>
                    <a:pt x="2831" y="663"/>
                    <a:pt x="3082" y="503"/>
                  </a:cubicBezTo>
                  <a:cubicBezTo>
                    <a:pt x="3265" y="389"/>
                    <a:pt x="3424" y="229"/>
                    <a:pt x="3538" y="92"/>
                  </a:cubicBezTo>
                  <a:cubicBezTo>
                    <a:pt x="3538" y="69"/>
                    <a:pt x="3538" y="47"/>
                    <a:pt x="353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0" name="Google Shape;6620;p74"/>
            <p:cNvSpPr/>
            <p:nvPr/>
          </p:nvSpPr>
          <p:spPr>
            <a:xfrm>
              <a:off x="7004300" y="4326175"/>
              <a:ext cx="93050" cy="142950"/>
            </a:xfrm>
            <a:custGeom>
              <a:avLst/>
              <a:gdLst/>
              <a:ahLst/>
              <a:cxnLst/>
              <a:rect l="l" t="t" r="r" b="b"/>
              <a:pathLst>
                <a:path w="3722" h="5718" extrusionOk="0">
                  <a:moveTo>
                    <a:pt x="3721" y="1"/>
                  </a:moveTo>
                  <a:cubicBezTo>
                    <a:pt x="3105" y="558"/>
                    <a:pt x="2389" y="777"/>
                    <a:pt x="1508" y="777"/>
                  </a:cubicBezTo>
                  <a:cubicBezTo>
                    <a:pt x="1053" y="777"/>
                    <a:pt x="553" y="718"/>
                    <a:pt x="1" y="617"/>
                  </a:cubicBezTo>
                  <a:cubicBezTo>
                    <a:pt x="1" y="640"/>
                    <a:pt x="1" y="663"/>
                    <a:pt x="1" y="686"/>
                  </a:cubicBezTo>
                  <a:cubicBezTo>
                    <a:pt x="301" y="840"/>
                    <a:pt x="722" y="888"/>
                    <a:pt x="1150" y="888"/>
                  </a:cubicBezTo>
                  <a:cubicBezTo>
                    <a:pt x="1863" y="888"/>
                    <a:pt x="2594" y="754"/>
                    <a:pt x="2808" y="754"/>
                  </a:cubicBezTo>
                  <a:cubicBezTo>
                    <a:pt x="3174" y="777"/>
                    <a:pt x="3448" y="4041"/>
                    <a:pt x="2900" y="4794"/>
                  </a:cubicBezTo>
                  <a:cubicBezTo>
                    <a:pt x="2754" y="4999"/>
                    <a:pt x="2558" y="5075"/>
                    <a:pt x="2345" y="5075"/>
                  </a:cubicBezTo>
                  <a:cubicBezTo>
                    <a:pt x="2060" y="5075"/>
                    <a:pt x="1746" y="4938"/>
                    <a:pt x="1485" y="4794"/>
                  </a:cubicBezTo>
                  <a:lnTo>
                    <a:pt x="1485" y="4794"/>
                  </a:lnTo>
                  <a:cubicBezTo>
                    <a:pt x="1622" y="5114"/>
                    <a:pt x="1736" y="5388"/>
                    <a:pt x="1850" y="5593"/>
                  </a:cubicBezTo>
                  <a:cubicBezTo>
                    <a:pt x="1850" y="5593"/>
                    <a:pt x="2294" y="5717"/>
                    <a:pt x="2757" y="5717"/>
                  </a:cubicBezTo>
                  <a:cubicBezTo>
                    <a:pt x="3158" y="5717"/>
                    <a:pt x="3573" y="5624"/>
                    <a:pt x="3721" y="5274"/>
                  </a:cubicBezTo>
                  <a:cubicBezTo>
                    <a:pt x="3721" y="5274"/>
                    <a:pt x="3721" y="2672"/>
                    <a:pt x="37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1" name="Google Shape;6621;p74"/>
            <p:cNvSpPr/>
            <p:nvPr/>
          </p:nvSpPr>
          <p:spPr>
            <a:xfrm>
              <a:off x="7025425" y="4377250"/>
              <a:ext cx="12000" cy="16575"/>
            </a:xfrm>
            <a:custGeom>
              <a:avLst/>
              <a:gdLst/>
              <a:ahLst/>
              <a:cxnLst/>
              <a:rect l="l" t="t" r="r" b="b"/>
              <a:pathLst>
                <a:path w="480" h="663" extrusionOk="0">
                  <a:moveTo>
                    <a:pt x="132" y="1"/>
                  </a:moveTo>
                  <a:cubicBezTo>
                    <a:pt x="117" y="1"/>
                    <a:pt x="104" y="4"/>
                    <a:pt x="92" y="12"/>
                  </a:cubicBezTo>
                  <a:cubicBezTo>
                    <a:pt x="0" y="58"/>
                    <a:pt x="0" y="263"/>
                    <a:pt x="92" y="423"/>
                  </a:cubicBezTo>
                  <a:cubicBezTo>
                    <a:pt x="148" y="574"/>
                    <a:pt x="252" y="663"/>
                    <a:pt x="338" y="663"/>
                  </a:cubicBezTo>
                  <a:cubicBezTo>
                    <a:pt x="356" y="663"/>
                    <a:pt x="373" y="659"/>
                    <a:pt x="388" y="651"/>
                  </a:cubicBezTo>
                  <a:cubicBezTo>
                    <a:pt x="480" y="583"/>
                    <a:pt x="480" y="400"/>
                    <a:pt x="388" y="240"/>
                  </a:cubicBezTo>
                  <a:cubicBezTo>
                    <a:pt x="313" y="89"/>
                    <a:pt x="206" y="1"/>
                    <a:pt x="132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2" name="Google Shape;6622;p74"/>
            <p:cNvSpPr/>
            <p:nvPr/>
          </p:nvSpPr>
          <p:spPr>
            <a:xfrm>
              <a:off x="7035125" y="4398875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105" y="1"/>
                  </a:moveTo>
                  <a:cubicBezTo>
                    <a:pt x="91" y="1"/>
                    <a:pt x="79" y="5"/>
                    <a:pt x="69" y="15"/>
                  </a:cubicBezTo>
                  <a:cubicBezTo>
                    <a:pt x="0" y="60"/>
                    <a:pt x="0" y="197"/>
                    <a:pt x="69" y="311"/>
                  </a:cubicBezTo>
                  <a:cubicBezTo>
                    <a:pt x="109" y="411"/>
                    <a:pt x="200" y="475"/>
                    <a:pt x="269" y="475"/>
                  </a:cubicBezTo>
                  <a:cubicBezTo>
                    <a:pt x="279" y="475"/>
                    <a:pt x="288" y="474"/>
                    <a:pt x="297" y="471"/>
                  </a:cubicBezTo>
                  <a:cubicBezTo>
                    <a:pt x="343" y="425"/>
                    <a:pt x="343" y="289"/>
                    <a:pt x="297" y="174"/>
                  </a:cubicBezTo>
                  <a:cubicBezTo>
                    <a:pt x="243" y="66"/>
                    <a:pt x="160" y="1"/>
                    <a:pt x="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3" name="Google Shape;6623;p74"/>
            <p:cNvSpPr/>
            <p:nvPr/>
          </p:nvSpPr>
          <p:spPr>
            <a:xfrm>
              <a:off x="6954675" y="4458000"/>
              <a:ext cx="142675" cy="74850"/>
            </a:xfrm>
            <a:custGeom>
              <a:avLst/>
              <a:gdLst/>
              <a:ahLst/>
              <a:cxnLst/>
              <a:rect l="l" t="t" r="r" b="b"/>
              <a:pathLst>
                <a:path w="5707" h="2994" extrusionOk="0">
                  <a:moveTo>
                    <a:pt x="5706" y="1"/>
                  </a:moveTo>
                  <a:lnTo>
                    <a:pt x="5706" y="1"/>
                  </a:lnTo>
                  <a:cubicBezTo>
                    <a:pt x="5373" y="310"/>
                    <a:pt x="4996" y="415"/>
                    <a:pt x="4647" y="415"/>
                  </a:cubicBezTo>
                  <a:cubicBezTo>
                    <a:pt x="4327" y="415"/>
                    <a:pt x="4030" y="327"/>
                    <a:pt x="3812" y="229"/>
                  </a:cubicBezTo>
                  <a:lnTo>
                    <a:pt x="3812" y="229"/>
                  </a:lnTo>
                  <a:cubicBezTo>
                    <a:pt x="3835" y="297"/>
                    <a:pt x="3835" y="320"/>
                    <a:pt x="3835" y="320"/>
                  </a:cubicBezTo>
                  <a:cubicBezTo>
                    <a:pt x="3835" y="320"/>
                    <a:pt x="0" y="1712"/>
                    <a:pt x="183" y="2580"/>
                  </a:cubicBezTo>
                  <a:cubicBezTo>
                    <a:pt x="241" y="2858"/>
                    <a:pt x="755" y="2993"/>
                    <a:pt x="1449" y="2993"/>
                  </a:cubicBezTo>
                  <a:cubicBezTo>
                    <a:pt x="2919" y="2993"/>
                    <a:pt x="5196" y="2388"/>
                    <a:pt x="5661" y="1256"/>
                  </a:cubicBezTo>
                  <a:cubicBezTo>
                    <a:pt x="5684" y="822"/>
                    <a:pt x="5684" y="411"/>
                    <a:pt x="57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4" name="Google Shape;6624;p74"/>
            <p:cNvSpPr/>
            <p:nvPr/>
          </p:nvSpPr>
          <p:spPr>
            <a:xfrm>
              <a:off x="6958650" y="4485400"/>
              <a:ext cx="137550" cy="47450"/>
            </a:xfrm>
            <a:custGeom>
              <a:avLst/>
              <a:gdLst/>
              <a:ahLst/>
              <a:cxnLst/>
              <a:rect l="l" t="t" r="r" b="b"/>
              <a:pathLst>
                <a:path w="5502" h="1898" extrusionOk="0">
                  <a:moveTo>
                    <a:pt x="5502" y="0"/>
                  </a:moveTo>
                  <a:cubicBezTo>
                    <a:pt x="4794" y="594"/>
                    <a:pt x="3402" y="1119"/>
                    <a:pt x="1758" y="1301"/>
                  </a:cubicBezTo>
                  <a:cubicBezTo>
                    <a:pt x="1509" y="1326"/>
                    <a:pt x="1292" y="1338"/>
                    <a:pt x="1103" y="1338"/>
                  </a:cubicBezTo>
                  <a:cubicBezTo>
                    <a:pt x="602" y="1338"/>
                    <a:pt x="304" y="1258"/>
                    <a:pt x="138" y="1141"/>
                  </a:cubicBezTo>
                  <a:cubicBezTo>
                    <a:pt x="47" y="1256"/>
                    <a:pt x="1" y="1370"/>
                    <a:pt x="24" y="1484"/>
                  </a:cubicBezTo>
                  <a:cubicBezTo>
                    <a:pt x="82" y="1762"/>
                    <a:pt x="596" y="1897"/>
                    <a:pt x="1290" y="1897"/>
                  </a:cubicBezTo>
                  <a:cubicBezTo>
                    <a:pt x="2760" y="1897"/>
                    <a:pt x="5037" y="1292"/>
                    <a:pt x="5502" y="160"/>
                  </a:cubicBezTo>
                  <a:cubicBezTo>
                    <a:pt x="5502" y="92"/>
                    <a:pt x="5502" y="46"/>
                    <a:pt x="55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5" name="Google Shape;6625;p74"/>
            <p:cNvSpPr/>
            <p:nvPr/>
          </p:nvSpPr>
          <p:spPr>
            <a:xfrm>
              <a:off x="7108725" y="4174525"/>
              <a:ext cx="146125" cy="306325"/>
            </a:xfrm>
            <a:custGeom>
              <a:avLst/>
              <a:gdLst/>
              <a:ahLst/>
              <a:cxnLst/>
              <a:rect l="l" t="t" r="r" b="b"/>
              <a:pathLst>
                <a:path w="5845" h="12253" extrusionOk="0">
                  <a:moveTo>
                    <a:pt x="4550" y="1"/>
                  </a:moveTo>
                  <a:cubicBezTo>
                    <a:pt x="3068" y="1"/>
                    <a:pt x="283" y="489"/>
                    <a:pt x="161" y="977"/>
                  </a:cubicBezTo>
                  <a:cubicBezTo>
                    <a:pt x="1" y="1593"/>
                    <a:pt x="846" y="11865"/>
                    <a:pt x="846" y="11865"/>
                  </a:cubicBezTo>
                  <a:cubicBezTo>
                    <a:pt x="1005" y="12164"/>
                    <a:pt x="1352" y="12253"/>
                    <a:pt x="1707" y="12253"/>
                  </a:cubicBezTo>
                  <a:cubicBezTo>
                    <a:pt x="2216" y="12253"/>
                    <a:pt x="2740" y="12070"/>
                    <a:pt x="2740" y="12070"/>
                  </a:cubicBezTo>
                  <a:cubicBezTo>
                    <a:pt x="3699" y="9605"/>
                    <a:pt x="5844" y="612"/>
                    <a:pt x="5433" y="155"/>
                  </a:cubicBezTo>
                  <a:cubicBezTo>
                    <a:pt x="5342" y="47"/>
                    <a:pt x="5008" y="1"/>
                    <a:pt x="4550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6" name="Google Shape;6626;p74"/>
            <p:cNvSpPr/>
            <p:nvPr/>
          </p:nvSpPr>
          <p:spPr>
            <a:xfrm>
              <a:off x="7111600" y="4174525"/>
              <a:ext cx="134675" cy="188325"/>
            </a:xfrm>
            <a:custGeom>
              <a:avLst/>
              <a:gdLst/>
              <a:ahLst/>
              <a:cxnLst/>
              <a:rect l="l" t="t" r="r" b="b"/>
              <a:pathLst>
                <a:path w="5387" h="7533" extrusionOk="0">
                  <a:moveTo>
                    <a:pt x="4435" y="1"/>
                  </a:moveTo>
                  <a:cubicBezTo>
                    <a:pt x="2953" y="1"/>
                    <a:pt x="168" y="489"/>
                    <a:pt x="46" y="977"/>
                  </a:cubicBezTo>
                  <a:cubicBezTo>
                    <a:pt x="0" y="1730"/>
                    <a:pt x="206" y="4743"/>
                    <a:pt x="411" y="7391"/>
                  </a:cubicBezTo>
                  <a:cubicBezTo>
                    <a:pt x="1194" y="7495"/>
                    <a:pt x="1939" y="7532"/>
                    <a:pt x="2604" y="7532"/>
                  </a:cubicBezTo>
                  <a:cubicBezTo>
                    <a:pt x="3103" y="7532"/>
                    <a:pt x="3558" y="7511"/>
                    <a:pt x="3949" y="7482"/>
                  </a:cubicBezTo>
                  <a:cubicBezTo>
                    <a:pt x="3972" y="7368"/>
                    <a:pt x="4017" y="7277"/>
                    <a:pt x="4040" y="7185"/>
                  </a:cubicBezTo>
                  <a:cubicBezTo>
                    <a:pt x="4131" y="6866"/>
                    <a:pt x="4200" y="6546"/>
                    <a:pt x="4291" y="6204"/>
                  </a:cubicBezTo>
                  <a:lnTo>
                    <a:pt x="4291" y="6204"/>
                  </a:lnTo>
                  <a:cubicBezTo>
                    <a:pt x="3928" y="6399"/>
                    <a:pt x="3523" y="6518"/>
                    <a:pt x="3132" y="6518"/>
                  </a:cubicBezTo>
                  <a:cubicBezTo>
                    <a:pt x="2884" y="6518"/>
                    <a:pt x="2641" y="6470"/>
                    <a:pt x="2420" y="6364"/>
                  </a:cubicBezTo>
                  <a:cubicBezTo>
                    <a:pt x="1164" y="5770"/>
                    <a:pt x="1529" y="3328"/>
                    <a:pt x="2123" y="3031"/>
                  </a:cubicBezTo>
                  <a:cubicBezTo>
                    <a:pt x="2465" y="2849"/>
                    <a:pt x="3880" y="2826"/>
                    <a:pt x="5067" y="2575"/>
                  </a:cubicBezTo>
                  <a:cubicBezTo>
                    <a:pt x="5204" y="1844"/>
                    <a:pt x="5318" y="1205"/>
                    <a:pt x="5364" y="749"/>
                  </a:cubicBezTo>
                  <a:cubicBezTo>
                    <a:pt x="5387" y="429"/>
                    <a:pt x="5387" y="201"/>
                    <a:pt x="5318" y="155"/>
                  </a:cubicBezTo>
                  <a:cubicBezTo>
                    <a:pt x="5227" y="47"/>
                    <a:pt x="4893" y="1"/>
                    <a:pt x="443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7" name="Google Shape;6627;p74"/>
            <p:cNvSpPr/>
            <p:nvPr/>
          </p:nvSpPr>
          <p:spPr>
            <a:xfrm>
              <a:off x="7120150" y="4335325"/>
              <a:ext cx="94175" cy="141525"/>
            </a:xfrm>
            <a:custGeom>
              <a:avLst/>
              <a:gdLst/>
              <a:ahLst/>
              <a:cxnLst/>
              <a:rect l="l" t="t" r="r" b="b"/>
              <a:pathLst>
                <a:path w="3767" h="5661" extrusionOk="0">
                  <a:moveTo>
                    <a:pt x="0" y="0"/>
                  </a:moveTo>
                  <a:lnTo>
                    <a:pt x="0" y="0"/>
                  </a:lnTo>
                  <a:cubicBezTo>
                    <a:pt x="206" y="2671"/>
                    <a:pt x="411" y="5273"/>
                    <a:pt x="411" y="5273"/>
                  </a:cubicBezTo>
                  <a:cubicBezTo>
                    <a:pt x="561" y="5572"/>
                    <a:pt x="907" y="5661"/>
                    <a:pt x="1263" y="5661"/>
                  </a:cubicBezTo>
                  <a:cubicBezTo>
                    <a:pt x="1774" y="5661"/>
                    <a:pt x="2306" y="5478"/>
                    <a:pt x="2306" y="5478"/>
                  </a:cubicBezTo>
                  <a:cubicBezTo>
                    <a:pt x="2694" y="4497"/>
                    <a:pt x="3242" y="2488"/>
                    <a:pt x="3767" y="388"/>
                  </a:cubicBezTo>
                  <a:lnTo>
                    <a:pt x="3767" y="388"/>
                  </a:lnTo>
                  <a:cubicBezTo>
                    <a:pt x="3099" y="560"/>
                    <a:pt x="2504" y="660"/>
                    <a:pt x="1965" y="660"/>
                  </a:cubicBezTo>
                  <a:cubicBezTo>
                    <a:pt x="1213" y="660"/>
                    <a:pt x="572" y="465"/>
                    <a:pt x="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8" name="Google Shape;6628;p74"/>
            <p:cNvSpPr/>
            <p:nvPr/>
          </p:nvSpPr>
          <p:spPr>
            <a:xfrm>
              <a:off x="7121300" y="4349000"/>
              <a:ext cx="89600" cy="19450"/>
            </a:xfrm>
            <a:custGeom>
              <a:avLst/>
              <a:gdLst/>
              <a:ahLst/>
              <a:cxnLst/>
              <a:rect l="l" t="t" r="r" b="b"/>
              <a:pathLst>
                <a:path w="3584" h="778" extrusionOk="0">
                  <a:moveTo>
                    <a:pt x="0" y="1"/>
                  </a:moveTo>
                  <a:cubicBezTo>
                    <a:pt x="0" y="24"/>
                    <a:pt x="0" y="47"/>
                    <a:pt x="0" y="92"/>
                  </a:cubicBezTo>
                  <a:cubicBezTo>
                    <a:pt x="114" y="229"/>
                    <a:pt x="297" y="366"/>
                    <a:pt x="502" y="457"/>
                  </a:cubicBezTo>
                  <a:cubicBezTo>
                    <a:pt x="753" y="594"/>
                    <a:pt x="1050" y="663"/>
                    <a:pt x="1256" y="709"/>
                  </a:cubicBezTo>
                  <a:cubicBezTo>
                    <a:pt x="1461" y="754"/>
                    <a:pt x="1621" y="754"/>
                    <a:pt x="1621" y="754"/>
                  </a:cubicBezTo>
                  <a:cubicBezTo>
                    <a:pt x="1621" y="754"/>
                    <a:pt x="1758" y="777"/>
                    <a:pt x="1986" y="777"/>
                  </a:cubicBezTo>
                  <a:cubicBezTo>
                    <a:pt x="2191" y="777"/>
                    <a:pt x="2488" y="754"/>
                    <a:pt x="2785" y="709"/>
                  </a:cubicBezTo>
                  <a:cubicBezTo>
                    <a:pt x="3059" y="663"/>
                    <a:pt x="3355" y="572"/>
                    <a:pt x="3538" y="480"/>
                  </a:cubicBezTo>
                  <a:lnTo>
                    <a:pt x="3561" y="480"/>
                  </a:lnTo>
                  <a:cubicBezTo>
                    <a:pt x="3561" y="457"/>
                    <a:pt x="3561" y="457"/>
                    <a:pt x="3584" y="435"/>
                  </a:cubicBezTo>
                  <a:cubicBezTo>
                    <a:pt x="3561" y="435"/>
                    <a:pt x="3538" y="457"/>
                    <a:pt x="3538" y="457"/>
                  </a:cubicBezTo>
                  <a:cubicBezTo>
                    <a:pt x="3333" y="526"/>
                    <a:pt x="3059" y="594"/>
                    <a:pt x="2762" y="640"/>
                  </a:cubicBezTo>
                  <a:cubicBezTo>
                    <a:pt x="2488" y="686"/>
                    <a:pt x="2191" y="686"/>
                    <a:pt x="1986" y="686"/>
                  </a:cubicBezTo>
                  <a:cubicBezTo>
                    <a:pt x="1758" y="686"/>
                    <a:pt x="1621" y="663"/>
                    <a:pt x="1621" y="663"/>
                  </a:cubicBezTo>
                  <a:cubicBezTo>
                    <a:pt x="1621" y="663"/>
                    <a:pt x="1484" y="663"/>
                    <a:pt x="1278" y="617"/>
                  </a:cubicBezTo>
                  <a:cubicBezTo>
                    <a:pt x="1050" y="594"/>
                    <a:pt x="776" y="526"/>
                    <a:pt x="525" y="412"/>
                  </a:cubicBezTo>
                  <a:cubicBezTo>
                    <a:pt x="297" y="298"/>
                    <a:pt x="114" y="161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9" name="Google Shape;6629;p74"/>
            <p:cNvSpPr/>
            <p:nvPr/>
          </p:nvSpPr>
          <p:spPr>
            <a:xfrm>
              <a:off x="7120150" y="4335325"/>
              <a:ext cx="94175" cy="141525"/>
            </a:xfrm>
            <a:custGeom>
              <a:avLst/>
              <a:gdLst/>
              <a:ahLst/>
              <a:cxnLst/>
              <a:rect l="l" t="t" r="r" b="b"/>
              <a:pathLst>
                <a:path w="3767" h="5661" extrusionOk="0">
                  <a:moveTo>
                    <a:pt x="0" y="0"/>
                  </a:moveTo>
                  <a:lnTo>
                    <a:pt x="0" y="0"/>
                  </a:lnTo>
                  <a:cubicBezTo>
                    <a:pt x="206" y="2671"/>
                    <a:pt x="411" y="5273"/>
                    <a:pt x="411" y="5273"/>
                  </a:cubicBezTo>
                  <a:cubicBezTo>
                    <a:pt x="561" y="5572"/>
                    <a:pt x="907" y="5661"/>
                    <a:pt x="1263" y="5661"/>
                  </a:cubicBezTo>
                  <a:cubicBezTo>
                    <a:pt x="1774" y="5661"/>
                    <a:pt x="2306" y="5478"/>
                    <a:pt x="2306" y="5478"/>
                  </a:cubicBezTo>
                  <a:cubicBezTo>
                    <a:pt x="2397" y="5250"/>
                    <a:pt x="2488" y="4976"/>
                    <a:pt x="2603" y="4657"/>
                  </a:cubicBezTo>
                  <a:lnTo>
                    <a:pt x="2603" y="4657"/>
                  </a:lnTo>
                  <a:cubicBezTo>
                    <a:pt x="2337" y="4824"/>
                    <a:pt x="2003" y="4992"/>
                    <a:pt x="1700" y="4992"/>
                  </a:cubicBezTo>
                  <a:cubicBezTo>
                    <a:pt x="1508" y="4992"/>
                    <a:pt x="1329" y="4925"/>
                    <a:pt x="1187" y="4748"/>
                  </a:cubicBezTo>
                  <a:cubicBezTo>
                    <a:pt x="571" y="4017"/>
                    <a:pt x="594" y="776"/>
                    <a:pt x="982" y="731"/>
                  </a:cubicBezTo>
                  <a:cubicBezTo>
                    <a:pt x="1014" y="726"/>
                    <a:pt x="1061" y="724"/>
                    <a:pt x="1119" y="724"/>
                  </a:cubicBezTo>
                  <a:cubicBezTo>
                    <a:pt x="1332" y="724"/>
                    <a:pt x="1702" y="748"/>
                    <a:pt x="2109" y="748"/>
                  </a:cubicBezTo>
                  <a:cubicBezTo>
                    <a:pt x="2694" y="748"/>
                    <a:pt x="3357" y="699"/>
                    <a:pt x="3744" y="457"/>
                  </a:cubicBezTo>
                  <a:cubicBezTo>
                    <a:pt x="3767" y="434"/>
                    <a:pt x="3767" y="411"/>
                    <a:pt x="3767" y="388"/>
                  </a:cubicBezTo>
                  <a:lnTo>
                    <a:pt x="3767" y="388"/>
                  </a:lnTo>
                  <a:cubicBezTo>
                    <a:pt x="3099" y="560"/>
                    <a:pt x="2504" y="660"/>
                    <a:pt x="1965" y="660"/>
                  </a:cubicBezTo>
                  <a:cubicBezTo>
                    <a:pt x="1213" y="660"/>
                    <a:pt x="572" y="465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0" name="Google Shape;6630;p74"/>
            <p:cNvSpPr/>
            <p:nvPr/>
          </p:nvSpPr>
          <p:spPr>
            <a:xfrm>
              <a:off x="7184625" y="4382400"/>
              <a:ext cx="12025" cy="16575"/>
            </a:xfrm>
            <a:custGeom>
              <a:avLst/>
              <a:gdLst/>
              <a:ahLst/>
              <a:cxnLst/>
              <a:rect l="l" t="t" r="r" b="b"/>
              <a:pathLst>
                <a:path w="481" h="663" extrusionOk="0">
                  <a:moveTo>
                    <a:pt x="315" y="0"/>
                  </a:moveTo>
                  <a:cubicBezTo>
                    <a:pt x="230" y="0"/>
                    <a:pt x="126" y="89"/>
                    <a:pt x="69" y="240"/>
                  </a:cubicBezTo>
                  <a:cubicBezTo>
                    <a:pt x="1" y="423"/>
                    <a:pt x="24" y="605"/>
                    <a:pt x="115" y="651"/>
                  </a:cubicBezTo>
                  <a:cubicBezTo>
                    <a:pt x="127" y="659"/>
                    <a:pt x="140" y="662"/>
                    <a:pt x="155" y="662"/>
                  </a:cubicBezTo>
                  <a:cubicBezTo>
                    <a:pt x="228" y="662"/>
                    <a:pt x="332" y="574"/>
                    <a:pt x="389" y="423"/>
                  </a:cubicBezTo>
                  <a:cubicBezTo>
                    <a:pt x="480" y="240"/>
                    <a:pt x="457" y="57"/>
                    <a:pt x="366" y="12"/>
                  </a:cubicBezTo>
                  <a:cubicBezTo>
                    <a:pt x="350" y="4"/>
                    <a:pt x="333" y="0"/>
                    <a:pt x="315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1" name="Google Shape;6631;p74"/>
            <p:cNvSpPr/>
            <p:nvPr/>
          </p:nvSpPr>
          <p:spPr>
            <a:xfrm>
              <a:off x="7179500" y="4404575"/>
              <a:ext cx="8575" cy="11900"/>
            </a:xfrm>
            <a:custGeom>
              <a:avLst/>
              <a:gdLst/>
              <a:ahLst/>
              <a:cxnLst/>
              <a:rect l="l" t="t" r="r" b="b"/>
              <a:pathLst>
                <a:path w="343" h="476" extrusionOk="0">
                  <a:moveTo>
                    <a:pt x="229" y="1"/>
                  </a:moveTo>
                  <a:cubicBezTo>
                    <a:pt x="170" y="1"/>
                    <a:pt x="105" y="66"/>
                    <a:pt x="69" y="175"/>
                  </a:cubicBezTo>
                  <a:cubicBezTo>
                    <a:pt x="0" y="312"/>
                    <a:pt x="23" y="426"/>
                    <a:pt x="69" y="471"/>
                  </a:cubicBezTo>
                  <a:cubicBezTo>
                    <a:pt x="77" y="474"/>
                    <a:pt x="87" y="476"/>
                    <a:pt x="96" y="476"/>
                  </a:cubicBezTo>
                  <a:cubicBezTo>
                    <a:pt x="160" y="476"/>
                    <a:pt x="237" y="408"/>
                    <a:pt x="297" y="289"/>
                  </a:cubicBezTo>
                  <a:cubicBezTo>
                    <a:pt x="343" y="175"/>
                    <a:pt x="343" y="38"/>
                    <a:pt x="274" y="15"/>
                  </a:cubicBezTo>
                  <a:cubicBezTo>
                    <a:pt x="260" y="5"/>
                    <a:pt x="245" y="1"/>
                    <a:pt x="22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2" name="Google Shape;6632;p74"/>
            <p:cNvSpPr/>
            <p:nvPr/>
          </p:nvSpPr>
          <p:spPr>
            <a:xfrm>
              <a:off x="7130425" y="4467125"/>
              <a:ext cx="145525" cy="68275"/>
            </a:xfrm>
            <a:custGeom>
              <a:avLst/>
              <a:gdLst/>
              <a:ahLst/>
              <a:cxnLst/>
              <a:rect l="l" t="t" r="r" b="b"/>
              <a:pathLst>
                <a:path w="5821" h="2731" extrusionOk="0">
                  <a:moveTo>
                    <a:pt x="0" y="1"/>
                  </a:moveTo>
                  <a:cubicBezTo>
                    <a:pt x="46" y="412"/>
                    <a:pt x="69" y="845"/>
                    <a:pt x="137" y="1256"/>
                  </a:cubicBezTo>
                  <a:cubicBezTo>
                    <a:pt x="632" y="2261"/>
                    <a:pt x="2600" y="2730"/>
                    <a:pt x="4058" y="2730"/>
                  </a:cubicBezTo>
                  <a:cubicBezTo>
                    <a:pt x="4952" y="2730"/>
                    <a:pt x="5655" y="2553"/>
                    <a:pt x="5707" y="2215"/>
                  </a:cubicBezTo>
                  <a:cubicBezTo>
                    <a:pt x="5821" y="1325"/>
                    <a:pt x="1895" y="206"/>
                    <a:pt x="1895" y="206"/>
                  </a:cubicBezTo>
                  <a:cubicBezTo>
                    <a:pt x="1895" y="206"/>
                    <a:pt x="1895" y="183"/>
                    <a:pt x="1895" y="115"/>
                  </a:cubicBezTo>
                  <a:cubicBezTo>
                    <a:pt x="1663" y="237"/>
                    <a:pt x="1333" y="359"/>
                    <a:pt x="972" y="359"/>
                  </a:cubicBezTo>
                  <a:cubicBezTo>
                    <a:pt x="658" y="359"/>
                    <a:pt x="319" y="26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3" name="Google Shape;6633;p74"/>
            <p:cNvSpPr/>
            <p:nvPr/>
          </p:nvSpPr>
          <p:spPr>
            <a:xfrm>
              <a:off x="7133275" y="4494525"/>
              <a:ext cx="139825" cy="40875"/>
            </a:xfrm>
            <a:custGeom>
              <a:avLst/>
              <a:gdLst/>
              <a:ahLst/>
              <a:cxnLst/>
              <a:rect l="l" t="t" r="r" b="b"/>
              <a:pathLst>
                <a:path w="5593" h="1635" extrusionOk="0">
                  <a:moveTo>
                    <a:pt x="0" y="0"/>
                  </a:moveTo>
                  <a:cubicBezTo>
                    <a:pt x="0" y="46"/>
                    <a:pt x="23" y="92"/>
                    <a:pt x="23" y="160"/>
                  </a:cubicBezTo>
                  <a:cubicBezTo>
                    <a:pt x="518" y="1165"/>
                    <a:pt x="2486" y="1634"/>
                    <a:pt x="3944" y="1634"/>
                  </a:cubicBezTo>
                  <a:cubicBezTo>
                    <a:pt x="4838" y="1634"/>
                    <a:pt x="5541" y="1457"/>
                    <a:pt x="5593" y="1119"/>
                  </a:cubicBezTo>
                  <a:cubicBezTo>
                    <a:pt x="5593" y="1005"/>
                    <a:pt x="5547" y="891"/>
                    <a:pt x="5456" y="776"/>
                  </a:cubicBezTo>
                  <a:cubicBezTo>
                    <a:pt x="5257" y="935"/>
                    <a:pt x="4870" y="1059"/>
                    <a:pt x="4173" y="1059"/>
                  </a:cubicBezTo>
                  <a:cubicBezTo>
                    <a:pt x="4068" y="1059"/>
                    <a:pt x="3955" y="1056"/>
                    <a:pt x="3835" y="1050"/>
                  </a:cubicBezTo>
                  <a:cubicBezTo>
                    <a:pt x="2192" y="982"/>
                    <a:pt x="754" y="548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4" name="Google Shape;6634;p74"/>
            <p:cNvSpPr/>
            <p:nvPr/>
          </p:nvSpPr>
          <p:spPr>
            <a:xfrm>
              <a:off x="6960375" y="4171600"/>
              <a:ext cx="137550" cy="112950"/>
            </a:xfrm>
            <a:custGeom>
              <a:avLst/>
              <a:gdLst/>
              <a:ahLst/>
              <a:cxnLst/>
              <a:rect l="l" t="t" r="r" b="b"/>
              <a:pathLst>
                <a:path w="5502" h="4518" extrusionOk="0">
                  <a:moveTo>
                    <a:pt x="1484" y="1"/>
                  </a:moveTo>
                  <a:cubicBezTo>
                    <a:pt x="735" y="1"/>
                    <a:pt x="143" y="70"/>
                    <a:pt x="23" y="227"/>
                  </a:cubicBezTo>
                  <a:cubicBezTo>
                    <a:pt x="23" y="227"/>
                    <a:pt x="23" y="249"/>
                    <a:pt x="23" y="249"/>
                  </a:cubicBezTo>
                  <a:cubicBezTo>
                    <a:pt x="23" y="249"/>
                    <a:pt x="23" y="272"/>
                    <a:pt x="23" y="272"/>
                  </a:cubicBezTo>
                  <a:cubicBezTo>
                    <a:pt x="23" y="272"/>
                    <a:pt x="0" y="295"/>
                    <a:pt x="0" y="295"/>
                  </a:cubicBezTo>
                  <a:cubicBezTo>
                    <a:pt x="0" y="295"/>
                    <a:pt x="0" y="318"/>
                    <a:pt x="0" y="318"/>
                  </a:cubicBezTo>
                  <a:cubicBezTo>
                    <a:pt x="0" y="318"/>
                    <a:pt x="0" y="341"/>
                    <a:pt x="0" y="364"/>
                  </a:cubicBezTo>
                  <a:cubicBezTo>
                    <a:pt x="0" y="386"/>
                    <a:pt x="0" y="409"/>
                    <a:pt x="0" y="432"/>
                  </a:cubicBezTo>
                  <a:cubicBezTo>
                    <a:pt x="0" y="455"/>
                    <a:pt x="0" y="478"/>
                    <a:pt x="0" y="500"/>
                  </a:cubicBezTo>
                  <a:cubicBezTo>
                    <a:pt x="0" y="500"/>
                    <a:pt x="0" y="523"/>
                    <a:pt x="0" y="523"/>
                  </a:cubicBezTo>
                  <a:cubicBezTo>
                    <a:pt x="23" y="911"/>
                    <a:pt x="206" y="1619"/>
                    <a:pt x="434" y="2532"/>
                  </a:cubicBezTo>
                  <a:cubicBezTo>
                    <a:pt x="434" y="2555"/>
                    <a:pt x="434" y="2555"/>
                    <a:pt x="434" y="2578"/>
                  </a:cubicBezTo>
                  <a:cubicBezTo>
                    <a:pt x="434" y="2760"/>
                    <a:pt x="457" y="2988"/>
                    <a:pt x="503" y="3217"/>
                  </a:cubicBezTo>
                  <a:cubicBezTo>
                    <a:pt x="571" y="3422"/>
                    <a:pt x="639" y="3650"/>
                    <a:pt x="708" y="3810"/>
                  </a:cubicBezTo>
                  <a:cubicBezTo>
                    <a:pt x="731" y="3901"/>
                    <a:pt x="754" y="3970"/>
                    <a:pt x="776" y="4016"/>
                  </a:cubicBezTo>
                  <a:cubicBezTo>
                    <a:pt x="2032" y="4312"/>
                    <a:pt x="3584" y="4518"/>
                    <a:pt x="5501" y="4518"/>
                  </a:cubicBezTo>
                  <a:cubicBezTo>
                    <a:pt x="5478" y="2578"/>
                    <a:pt x="5433" y="934"/>
                    <a:pt x="5364" y="706"/>
                  </a:cubicBezTo>
                  <a:cubicBezTo>
                    <a:pt x="5226" y="291"/>
                    <a:pt x="3023" y="1"/>
                    <a:pt x="148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5" name="Google Shape;6635;p74"/>
            <p:cNvSpPr/>
            <p:nvPr/>
          </p:nvSpPr>
          <p:spPr>
            <a:xfrm>
              <a:off x="7111025" y="4174525"/>
              <a:ext cx="134700" cy="110025"/>
            </a:xfrm>
            <a:custGeom>
              <a:avLst/>
              <a:gdLst/>
              <a:ahLst/>
              <a:cxnLst/>
              <a:rect l="l" t="t" r="r" b="b"/>
              <a:pathLst>
                <a:path w="5388" h="4401" extrusionOk="0">
                  <a:moveTo>
                    <a:pt x="4458" y="1"/>
                  </a:moveTo>
                  <a:cubicBezTo>
                    <a:pt x="2976" y="1"/>
                    <a:pt x="191" y="489"/>
                    <a:pt x="69" y="977"/>
                  </a:cubicBezTo>
                  <a:cubicBezTo>
                    <a:pt x="0" y="1182"/>
                    <a:pt x="92" y="2643"/>
                    <a:pt x="206" y="4401"/>
                  </a:cubicBezTo>
                  <a:cubicBezTo>
                    <a:pt x="2123" y="4355"/>
                    <a:pt x="3698" y="4104"/>
                    <a:pt x="4953" y="3739"/>
                  </a:cubicBezTo>
                  <a:cubicBezTo>
                    <a:pt x="4999" y="3579"/>
                    <a:pt x="5067" y="3374"/>
                    <a:pt x="5090" y="3168"/>
                  </a:cubicBezTo>
                  <a:cubicBezTo>
                    <a:pt x="5136" y="2940"/>
                    <a:pt x="5159" y="2712"/>
                    <a:pt x="5136" y="2529"/>
                  </a:cubicBezTo>
                  <a:cubicBezTo>
                    <a:pt x="5136" y="2506"/>
                    <a:pt x="5113" y="2483"/>
                    <a:pt x="5113" y="2483"/>
                  </a:cubicBezTo>
                  <a:cubicBezTo>
                    <a:pt x="5273" y="1616"/>
                    <a:pt x="5387" y="931"/>
                    <a:pt x="5387" y="520"/>
                  </a:cubicBezTo>
                  <a:cubicBezTo>
                    <a:pt x="5387" y="498"/>
                    <a:pt x="5387" y="475"/>
                    <a:pt x="5387" y="429"/>
                  </a:cubicBezTo>
                  <a:cubicBezTo>
                    <a:pt x="5387" y="406"/>
                    <a:pt x="5387" y="383"/>
                    <a:pt x="5387" y="361"/>
                  </a:cubicBezTo>
                  <a:cubicBezTo>
                    <a:pt x="5387" y="361"/>
                    <a:pt x="5387" y="361"/>
                    <a:pt x="5387" y="338"/>
                  </a:cubicBezTo>
                  <a:cubicBezTo>
                    <a:pt x="5387" y="338"/>
                    <a:pt x="5387" y="315"/>
                    <a:pt x="5387" y="292"/>
                  </a:cubicBezTo>
                  <a:cubicBezTo>
                    <a:pt x="5387" y="292"/>
                    <a:pt x="5387" y="292"/>
                    <a:pt x="5387" y="269"/>
                  </a:cubicBezTo>
                  <a:cubicBezTo>
                    <a:pt x="5387" y="269"/>
                    <a:pt x="5387" y="247"/>
                    <a:pt x="5387" y="247"/>
                  </a:cubicBezTo>
                  <a:cubicBezTo>
                    <a:pt x="5387" y="224"/>
                    <a:pt x="5387" y="224"/>
                    <a:pt x="5387" y="224"/>
                  </a:cubicBezTo>
                  <a:cubicBezTo>
                    <a:pt x="5364" y="201"/>
                    <a:pt x="5364" y="201"/>
                    <a:pt x="5364" y="201"/>
                  </a:cubicBezTo>
                  <a:cubicBezTo>
                    <a:pt x="5364" y="178"/>
                    <a:pt x="5364" y="178"/>
                    <a:pt x="5364" y="178"/>
                  </a:cubicBezTo>
                  <a:cubicBezTo>
                    <a:pt x="5364" y="155"/>
                    <a:pt x="5364" y="155"/>
                    <a:pt x="5341" y="155"/>
                  </a:cubicBezTo>
                  <a:cubicBezTo>
                    <a:pt x="5250" y="47"/>
                    <a:pt x="4916" y="1"/>
                    <a:pt x="445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6" name="Google Shape;6636;p74"/>
            <p:cNvSpPr/>
            <p:nvPr/>
          </p:nvSpPr>
          <p:spPr>
            <a:xfrm>
              <a:off x="6847875" y="3676075"/>
              <a:ext cx="517675" cy="590800"/>
            </a:xfrm>
            <a:custGeom>
              <a:avLst/>
              <a:gdLst/>
              <a:ahLst/>
              <a:cxnLst/>
              <a:rect l="l" t="t" r="r" b="b"/>
              <a:pathLst>
                <a:path w="20707" h="23632" extrusionOk="0">
                  <a:moveTo>
                    <a:pt x="9630" y="1"/>
                  </a:moveTo>
                  <a:cubicBezTo>
                    <a:pt x="7081" y="1"/>
                    <a:pt x="6075" y="783"/>
                    <a:pt x="6075" y="783"/>
                  </a:cubicBezTo>
                  <a:cubicBezTo>
                    <a:pt x="4615" y="1742"/>
                    <a:pt x="4980" y="8247"/>
                    <a:pt x="4980" y="8247"/>
                  </a:cubicBezTo>
                  <a:cubicBezTo>
                    <a:pt x="4980" y="8247"/>
                    <a:pt x="252" y="19638"/>
                    <a:pt x="75" y="19638"/>
                  </a:cubicBezTo>
                  <a:cubicBezTo>
                    <a:pt x="74" y="19638"/>
                    <a:pt x="73" y="19638"/>
                    <a:pt x="72" y="19637"/>
                  </a:cubicBezTo>
                  <a:cubicBezTo>
                    <a:pt x="70" y="19634"/>
                    <a:pt x="68" y="19632"/>
                    <a:pt x="67" y="19632"/>
                  </a:cubicBezTo>
                  <a:cubicBezTo>
                    <a:pt x="1" y="19632"/>
                    <a:pt x="1181" y="23631"/>
                    <a:pt x="10161" y="23631"/>
                  </a:cubicBezTo>
                  <a:cubicBezTo>
                    <a:pt x="19314" y="23631"/>
                    <a:pt x="20706" y="19180"/>
                    <a:pt x="20706" y="19180"/>
                  </a:cubicBezTo>
                  <a:lnTo>
                    <a:pt x="14270" y="8681"/>
                  </a:lnTo>
                  <a:cubicBezTo>
                    <a:pt x="14270" y="8681"/>
                    <a:pt x="14680" y="1491"/>
                    <a:pt x="14452" y="1125"/>
                  </a:cubicBezTo>
                  <a:cubicBezTo>
                    <a:pt x="14247" y="760"/>
                    <a:pt x="12717" y="190"/>
                    <a:pt x="10503" y="30"/>
                  </a:cubicBezTo>
                  <a:cubicBezTo>
                    <a:pt x="10194" y="10"/>
                    <a:pt x="9903" y="1"/>
                    <a:pt x="963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7" name="Google Shape;6637;p74"/>
            <p:cNvSpPr/>
            <p:nvPr/>
          </p:nvSpPr>
          <p:spPr>
            <a:xfrm>
              <a:off x="6969575" y="3676075"/>
              <a:ext cx="244175" cy="201350"/>
            </a:xfrm>
            <a:custGeom>
              <a:avLst/>
              <a:gdLst/>
              <a:ahLst/>
              <a:cxnLst/>
              <a:rect l="l" t="t" r="r" b="b"/>
              <a:pathLst>
                <a:path w="9767" h="8054" extrusionOk="0">
                  <a:moveTo>
                    <a:pt x="157" y="4275"/>
                  </a:moveTo>
                  <a:lnTo>
                    <a:pt x="157" y="4275"/>
                  </a:lnTo>
                  <a:cubicBezTo>
                    <a:pt x="157" y="4277"/>
                    <a:pt x="157" y="4279"/>
                    <a:pt x="157" y="4280"/>
                  </a:cubicBezTo>
                  <a:lnTo>
                    <a:pt x="157" y="4280"/>
                  </a:lnTo>
                  <a:cubicBezTo>
                    <a:pt x="157" y="4279"/>
                    <a:pt x="157" y="4277"/>
                    <a:pt x="157" y="4275"/>
                  </a:cubicBezTo>
                  <a:close/>
                  <a:moveTo>
                    <a:pt x="4762" y="1"/>
                  </a:moveTo>
                  <a:cubicBezTo>
                    <a:pt x="2213" y="1"/>
                    <a:pt x="1207" y="783"/>
                    <a:pt x="1207" y="783"/>
                  </a:cubicBezTo>
                  <a:cubicBezTo>
                    <a:pt x="1162" y="829"/>
                    <a:pt x="1116" y="852"/>
                    <a:pt x="1070" y="897"/>
                  </a:cubicBezTo>
                  <a:cubicBezTo>
                    <a:pt x="1619" y="701"/>
                    <a:pt x="2299" y="610"/>
                    <a:pt x="2995" y="610"/>
                  </a:cubicBezTo>
                  <a:cubicBezTo>
                    <a:pt x="3920" y="610"/>
                    <a:pt x="4874" y="770"/>
                    <a:pt x="5590" y="1057"/>
                  </a:cubicBezTo>
                  <a:cubicBezTo>
                    <a:pt x="6526" y="1445"/>
                    <a:pt x="7256" y="2814"/>
                    <a:pt x="7370" y="3728"/>
                  </a:cubicBezTo>
                  <a:cubicBezTo>
                    <a:pt x="7461" y="4526"/>
                    <a:pt x="7530" y="5485"/>
                    <a:pt x="6868" y="6101"/>
                  </a:cubicBezTo>
                  <a:cubicBezTo>
                    <a:pt x="6344" y="6611"/>
                    <a:pt x="5603" y="6717"/>
                    <a:pt x="4866" y="6717"/>
                  </a:cubicBezTo>
                  <a:cubicBezTo>
                    <a:pt x="4480" y="6717"/>
                    <a:pt x="4094" y="6688"/>
                    <a:pt x="3741" y="6672"/>
                  </a:cubicBezTo>
                  <a:cubicBezTo>
                    <a:pt x="1871" y="6581"/>
                    <a:pt x="1" y="6376"/>
                    <a:pt x="157" y="4280"/>
                  </a:cubicBezTo>
                  <a:lnTo>
                    <a:pt x="157" y="4280"/>
                  </a:lnTo>
                  <a:cubicBezTo>
                    <a:pt x="66" y="5489"/>
                    <a:pt x="66" y="6719"/>
                    <a:pt x="89" y="7471"/>
                  </a:cubicBezTo>
                  <a:cubicBezTo>
                    <a:pt x="1550" y="7722"/>
                    <a:pt x="3809" y="8019"/>
                    <a:pt x="5498" y="8019"/>
                  </a:cubicBezTo>
                  <a:cubicBezTo>
                    <a:pt x="6272" y="8019"/>
                    <a:pt x="7003" y="8054"/>
                    <a:pt x="7724" y="8054"/>
                  </a:cubicBezTo>
                  <a:cubicBezTo>
                    <a:pt x="8300" y="8054"/>
                    <a:pt x="8869" y="8031"/>
                    <a:pt x="9447" y="7950"/>
                  </a:cubicBezTo>
                  <a:cubicBezTo>
                    <a:pt x="9539" y="6101"/>
                    <a:pt x="9767" y="1422"/>
                    <a:pt x="9584" y="1125"/>
                  </a:cubicBezTo>
                  <a:cubicBezTo>
                    <a:pt x="9379" y="760"/>
                    <a:pt x="7849" y="190"/>
                    <a:pt x="5635" y="30"/>
                  </a:cubicBezTo>
                  <a:cubicBezTo>
                    <a:pt x="5326" y="10"/>
                    <a:pt x="5035" y="1"/>
                    <a:pt x="47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8" name="Google Shape;6638;p74"/>
            <p:cNvSpPr/>
            <p:nvPr/>
          </p:nvSpPr>
          <p:spPr>
            <a:xfrm>
              <a:off x="6848275" y="3875950"/>
              <a:ext cx="517275" cy="390925"/>
            </a:xfrm>
            <a:custGeom>
              <a:avLst/>
              <a:gdLst/>
              <a:ahLst/>
              <a:cxnLst/>
              <a:rect l="l" t="t" r="r" b="b"/>
              <a:pathLst>
                <a:path w="20691" h="15637" extrusionOk="0">
                  <a:moveTo>
                    <a:pt x="4941" y="1"/>
                  </a:moveTo>
                  <a:cubicBezTo>
                    <a:pt x="4964" y="161"/>
                    <a:pt x="4964" y="252"/>
                    <a:pt x="4964" y="252"/>
                  </a:cubicBezTo>
                  <a:cubicBezTo>
                    <a:pt x="4964" y="252"/>
                    <a:pt x="4941" y="298"/>
                    <a:pt x="4918" y="366"/>
                  </a:cubicBezTo>
                  <a:cubicBezTo>
                    <a:pt x="5534" y="708"/>
                    <a:pt x="6402" y="1165"/>
                    <a:pt x="6676" y="1393"/>
                  </a:cubicBezTo>
                  <a:cubicBezTo>
                    <a:pt x="7132" y="1736"/>
                    <a:pt x="3959" y="11665"/>
                    <a:pt x="2544" y="12349"/>
                  </a:cubicBezTo>
                  <a:cubicBezTo>
                    <a:pt x="2406" y="12417"/>
                    <a:pt x="2270" y="12447"/>
                    <a:pt x="2137" y="12447"/>
                  </a:cubicBezTo>
                  <a:cubicBezTo>
                    <a:pt x="1460" y="12447"/>
                    <a:pt x="864" y="11652"/>
                    <a:pt x="444" y="10888"/>
                  </a:cubicBezTo>
                  <a:cubicBezTo>
                    <a:pt x="225" y="11371"/>
                    <a:pt x="90" y="11643"/>
                    <a:pt x="59" y="11643"/>
                  </a:cubicBezTo>
                  <a:cubicBezTo>
                    <a:pt x="58" y="11643"/>
                    <a:pt x="57" y="11643"/>
                    <a:pt x="56" y="11642"/>
                  </a:cubicBezTo>
                  <a:cubicBezTo>
                    <a:pt x="54" y="11638"/>
                    <a:pt x="52" y="11637"/>
                    <a:pt x="51" y="11637"/>
                  </a:cubicBezTo>
                  <a:cubicBezTo>
                    <a:pt x="1" y="11637"/>
                    <a:pt x="801" y="14358"/>
                    <a:pt x="6128" y="15317"/>
                  </a:cubicBezTo>
                  <a:cubicBezTo>
                    <a:pt x="5543" y="12482"/>
                    <a:pt x="7863" y="1843"/>
                    <a:pt x="8847" y="1843"/>
                  </a:cubicBezTo>
                  <a:cubicBezTo>
                    <a:pt x="8862" y="1843"/>
                    <a:pt x="8876" y="1845"/>
                    <a:pt x="8890" y="1850"/>
                  </a:cubicBezTo>
                  <a:cubicBezTo>
                    <a:pt x="9826" y="2169"/>
                    <a:pt x="9437" y="13125"/>
                    <a:pt x="9323" y="15613"/>
                  </a:cubicBezTo>
                  <a:cubicBezTo>
                    <a:pt x="9597" y="15636"/>
                    <a:pt x="9871" y="15636"/>
                    <a:pt x="10145" y="15636"/>
                  </a:cubicBezTo>
                  <a:lnTo>
                    <a:pt x="10556" y="15636"/>
                  </a:lnTo>
                  <a:cubicBezTo>
                    <a:pt x="10533" y="13119"/>
                    <a:pt x="10445" y="1841"/>
                    <a:pt x="11117" y="1841"/>
                  </a:cubicBezTo>
                  <a:cubicBezTo>
                    <a:pt x="11128" y="1841"/>
                    <a:pt x="11138" y="1844"/>
                    <a:pt x="11149" y="1850"/>
                  </a:cubicBezTo>
                  <a:cubicBezTo>
                    <a:pt x="11948" y="2283"/>
                    <a:pt x="14870" y="11299"/>
                    <a:pt x="15053" y="13057"/>
                  </a:cubicBezTo>
                  <a:cubicBezTo>
                    <a:pt x="15121" y="13856"/>
                    <a:pt x="14254" y="14723"/>
                    <a:pt x="13318" y="15431"/>
                  </a:cubicBezTo>
                  <a:cubicBezTo>
                    <a:pt x="19640" y="14563"/>
                    <a:pt x="20690" y="11185"/>
                    <a:pt x="20690" y="11185"/>
                  </a:cubicBezTo>
                  <a:lnTo>
                    <a:pt x="14254" y="686"/>
                  </a:lnTo>
                  <a:cubicBezTo>
                    <a:pt x="14254" y="686"/>
                    <a:pt x="14254" y="549"/>
                    <a:pt x="14276" y="298"/>
                  </a:cubicBezTo>
                  <a:lnTo>
                    <a:pt x="494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9" name="Google Shape;6639;p74"/>
            <p:cNvSpPr/>
            <p:nvPr/>
          </p:nvSpPr>
          <p:spPr>
            <a:xfrm>
              <a:off x="7052825" y="3719025"/>
              <a:ext cx="19425" cy="146675"/>
            </a:xfrm>
            <a:custGeom>
              <a:avLst/>
              <a:gdLst/>
              <a:ahLst/>
              <a:cxnLst/>
              <a:rect l="l" t="t" r="r" b="b"/>
              <a:pathLst>
                <a:path w="777" h="5867" extrusionOk="0">
                  <a:moveTo>
                    <a:pt x="753" y="1"/>
                  </a:moveTo>
                  <a:cubicBezTo>
                    <a:pt x="730" y="1"/>
                    <a:pt x="708" y="183"/>
                    <a:pt x="639" y="457"/>
                  </a:cubicBezTo>
                  <a:cubicBezTo>
                    <a:pt x="571" y="731"/>
                    <a:pt x="502" y="1096"/>
                    <a:pt x="411" y="1462"/>
                  </a:cubicBezTo>
                  <a:cubicBezTo>
                    <a:pt x="320" y="1827"/>
                    <a:pt x="251" y="2192"/>
                    <a:pt x="183" y="2466"/>
                  </a:cubicBezTo>
                  <a:cubicBezTo>
                    <a:pt x="137" y="2740"/>
                    <a:pt x="91" y="2923"/>
                    <a:pt x="91" y="2923"/>
                  </a:cubicBezTo>
                  <a:cubicBezTo>
                    <a:pt x="91" y="2923"/>
                    <a:pt x="69" y="3105"/>
                    <a:pt x="46" y="3379"/>
                  </a:cubicBezTo>
                  <a:cubicBezTo>
                    <a:pt x="23" y="3653"/>
                    <a:pt x="0" y="4041"/>
                    <a:pt x="0" y="4406"/>
                  </a:cubicBezTo>
                  <a:cubicBezTo>
                    <a:pt x="23" y="4794"/>
                    <a:pt x="69" y="5159"/>
                    <a:pt x="160" y="5433"/>
                  </a:cubicBezTo>
                  <a:cubicBezTo>
                    <a:pt x="183" y="5570"/>
                    <a:pt x="251" y="5684"/>
                    <a:pt x="274" y="5753"/>
                  </a:cubicBezTo>
                  <a:cubicBezTo>
                    <a:pt x="297" y="5844"/>
                    <a:pt x="320" y="5867"/>
                    <a:pt x="342" y="5867"/>
                  </a:cubicBezTo>
                  <a:cubicBezTo>
                    <a:pt x="342" y="5867"/>
                    <a:pt x="342" y="5821"/>
                    <a:pt x="320" y="5753"/>
                  </a:cubicBezTo>
                  <a:cubicBezTo>
                    <a:pt x="297" y="5662"/>
                    <a:pt x="251" y="5547"/>
                    <a:pt x="251" y="5410"/>
                  </a:cubicBezTo>
                  <a:cubicBezTo>
                    <a:pt x="183" y="5159"/>
                    <a:pt x="160" y="4771"/>
                    <a:pt x="160" y="4406"/>
                  </a:cubicBezTo>
                  <a:cubicBezTo>
                    <a:pt x="160" y="4041"/>
                    <a:pt x="206" y="3676"/>
                    <a:pt x="228" y="3402"/>
                  </a:cubicBezTo>
                  <a:cubicBezTo>
                    <a:pt x="274" y="3128"/>
                    <a:pt x="297" y="2945"/>
                    <a:pt x="297" y="2945"/>
                  </a:cubicBezTo>
                  <a:cubicBezTo>
                    <a:pt x="297" y="2945"/>
                    <a:pt x="342" y="2763"/>
                    <a:pt x="365" y="2489"/>
                  </a:cubicBezTo>
                  <a:cubicBezTo>
                    <a:pt x="411" y="2215"/>
                    <a:pt x="479" y="1850"/>
                    <a:pt x="548" y="1485"/>
                  </a:cubicBezTo>
                  <a:cubicBezTo>
                    <a:pt x="616" y="1119"/>
                    <a:pt x="685" y="754"/>
                    <a:pt x="708" y="457"/>
                  </a:cubicBezTo>
                  <a:cubicBezTo>
                    <a:pt x="753" y="183"/>
                    <a:pt x="776" y="1"/>
                    <a:pt x="75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0" name="Google Shape;6640;p74"/>
            <p:cNvSpPr/>
            <p:nvPr/>
          </p:nvSpPr>
          <p:spPr>
            <a:xfrm>
              <a:off x="6978625" y="3894750"/>
              <a:ext cx="23425" cy="57125"/>
            </a:xfrm>
            <a:custGeom>
              <a:avLst/>
              <a:gdLst/>
              <a:ahLst/>
              <a:cxnLst/>
              <a:rect l="l" t="t" r="r" b="b"/>
              <a:pathLst>
                <a:path w="937" h="2285" extrusionOk="0">
                  <a:moveTo>
                    <a:pt x="911" y="1"/>
                  </a:moveTo>
                  <a:cubicBezTo>
                    <a:pt x="880" y="1"/>
                    <a:pt x="749" y="265"/>
                    <a:pt x="617" y="550"/>
                  </a:cubicBezTo>
                  <a:cubicBezTo>
                    <a:pt x="503" y="824"/>
                    <a:pt x="366" y="1121"/>
                    <a:pt x="366" y="1121"/>
                  </a:cubicBezTo>
                  <a:cubicBezTo>
                    <a:pt x="366" y="1121"/>
                    <a:pt x="275" y="1394"/>
                    <a:pt x="183" y="1691"/>
                  </a:cubicBezTo>
                  <a:cubicBezTo>
                    <a:pt x="92" y="1988"/>
                    <a:pt x="1" y="2262"/>
                    <a:pt x="24" y="2285"/>
                  </a:cubicBezTo>
                  <a:cubicBezTo>
                    <a:pt x="46" y="2285"/>
                    <a:pt x="206" y="2011"/>
                    <a:pt x="320" y="1737"/>
                  </a:cubicBezTo>
                  <a:cubicBezTo>
                    <a:pt x="457" y="1463"/>
                    <a:pt x="571" y="1166"/>
                    <a:pt x="571" y="1166"/>
                  </a:cubicBezTo>
                  <a:cubicBezTo>
                    <a:pt x="571" y="1166"/>
                    <a:pt x="663" y="892"/>
                    <a:pt x="754" y="596"/>
                  </a:cubicBezTo>
                  <a:cubicBezTo>
                    <a:pt x="845" y="299"/>
                    <a:pt x="937" y="2"/>
                    <a:pt x="914" y="2"/>
                  </a:cubicBezTo>
                  <a:cubicBezTo>
                    <a:pt x="913" y="1"/>
                    <a:pt x="912" y="1"/>
                    <a:pt x="911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1" name="Google Shape;6641;p74"/>
            <p:cNvSpPr/>
            <p:nvPr/>
          </p:nvSpPr>
          <p:spPr>
            <a:xfrm>
              <a:off x="6972925" y="3885000"/>
              <a:ext cx="68500" cy="302550"/>
            </a:xfrm>
            <a:custGeom>
              <a:avLst/>
              <a:gdLst/>
              <a:ahLst/>
              <a:cxnLst/>
              <a:rect l="l" t="t" r="r" b="b"/>
              <a:pathLst>
                <a:path w="2740" h="12102" extrusionOk="0">
                  <a:moveTo>
                    <a:pt x="2715" y="1"/>
                  </a:moveTo>
                  <a:cubicBezTo>
                    <a:pt x="2707" y="1"/>
                    <a:pt x="2662" y="89"/>
                    <a:pt x="2580" y="232"/>
                  </a:cubicBezTo>
                  <a:cubicBezTo>
                    <a:pt x="2534" y="301"/>
                    <a:pt x="2511" y="392"/>
                    <a:pt x="2443" y="506"/>
                  </a:cubicBezTo>
                  <a:cubicBezTo>
                    <a:pt x="2397" y="620"/>
                    <a:pt x="2352" y="734"/>
                    <a:pt x="2306" y="871"/>
                  </a:cubicBezTo>
                  <a:cubicBezTo>
                    <a:pt x="2100" y="1442"/>
                    <a:pt x="1941" y="2195"/>
                    <a:pt x="1781" y="2948"/>
                  </a:cubicBezTo>
                  <a:cubicBezTo>
                    <a:pt x="1439" y="4478"/>
                    <a:pt x="1096" y="5984"/>
                    <a:pt x="1096" y="5984"/>
                  </a:cubicBezTo>
                  <a:cubicBezTo>
                    <a:pt x="1096" y="5984"/>
                    <a:pt x="754" y="7491"/>
                    <a:pt x="457" y="9020"/>
                  </a:cubicBezTo>
                  <a:cubicBezTo>
                    <a:pt x="320" y="9796"/>
                    <a:pt x="160" y="10549"/>
                    <a:pt x="115" y="11120"/>
                  </a:cubicBezTo>
                  <a:cubicBezTo>
                    <a:pt x="69" y="11417"/>
                    <a:pt x="46" y="11645"/>
                    <a:pt x="23" y="11828"/>
                  </a:cubicBezTo>
                  <a:cubicBezTo>
                    <a:pt x="23" y="11987"/>
                    <a:pt x="1" y="12079"/>
                    <a:pt x="23" y="12101"/>
                  </a:cubicBezTo>
                  <a:cubicBezTo>
                    <a:pt x="23" y="12101"/>
                    <a:pt x="46" y="11987"/>
                    <a:pt x="69" y="11828"/>
                  </a:cubicBezTo>
                  <a:cubicBezTo>
                    <a:pt x="92" y="11668"/>
                    <a:pt x="137" y="11417"/>
                    <a:pt x="183" y="11143"/>
                  </a:cubicBezTo>
                  <a:cubicBezTo>
                    <a:pt x="274" y="10572"/>
                    <a:pt x="434" y="9796"/>
                    <a:pt x="594" y="9043"/>
                  </a:cubicBezTo>
                  <a:cubicBezTo>
                    <a:pt x="936" y="7536"/>
                    <a:pt x="1302" y="6030"/>
                    <a:pt x="1302" y="6030"/>
                  </a:cubicBezTo>
                  <a:cubicBezTo>
                    <a:pt x="1302" y="6030"/>
                    <a:pt x="1324" y="5939"/>
                    <a:pt x="1370" y="5756"/>
                  </a:cubicBezTo>
                  <a:cubicBezTo>
                    <a:pt x="1393" y="5596"/>
                    <a:pt x="1439" y="5368"/>
                    <a:pt x="1507" y="5071"/>
                  </a:cubicBezTo>
                  <a:cubicBezTo>
                    <a:pt x="1621" y="4501"/>
                    <a:pt x="1781" y="3747"/>
                    <a:pt x="1918" y="2971"/>
                  </a:cubicBezTo>
                  <a:cubicBezTo>
                    <a:pt x="2078" y="2218"/>
                    <a:pt x="2192" y="1465"/>
                    <a:pt x="2374" y="894"/>
                  </a:cubicBezTo>
                  <a:cubicBezTo>
                    <a:pt x="2420" y="757"/>
                    <a:pt x="2466" y="643"/>
                    <a:pt x="2511" y="529"/>
                  </a:cubicBezTo>
                  <a:cubicBezTo>
                    <a:pt x="2557" y="415"/>
                    <a:pt x="2580" y="324"/>
                    <a:pt x="2625" y="232"/>
                  </a:cubicBezTo>
                  <a:cubicBezTo>
                    <a:pt x="2694" y="95"/>
                    <a:pt x="2740" y="4"/>
                    <a:pt x="2717" y="4"/>
                  </a:cubicBezTo>
                  <a:cubicBezTo>
                    <a:pt x="2717" y="2"/>
                    <a:pt x="2716" y="1"/>
                    <a:pt x="271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2" name="Google Shape;6642;p74"/>
            <p:cNvSpPr/>
            <p:nvPr/>
          </p:nvSpPr>
          <p:spPr>
            <a:xfrm>
              <a:off x="7079075" y="3891925"/>
              <a:ext cx="5725" cy="62225"/>
            </a:xfrm>
            <a:custGeom>
              <a:avLst/>
              <a:gdLst/>
              <a:ahLst/>
              <a:cxnLst/>
              <a:rect l="l" t="t" r="r" b="b"/>
              <a:pathLst>
                <a:path w="229" h="2489" extrusionOk="0">
                  <a:moveTo>
                    <a:pt x="23" y="1"/>
                  </a:moveTo>
                  <a:cubicBezTo>
                    <a:pt x="0" y="24"/>
                    <a:pt x="0" y="320"/>
                    <a:pt x="23" y="640"/>
                  </a:cubicBezTo>
                  <a:cubicBezTo>
                    <a:pt x="23" y="937"/>
                    <a:pt x="23" y="1256"/>
                    <a:pt x="23" y="1256"/>
                  </a:cubicBezTo>
                  <a:cubicBezTo>
                    <a:pt x="23" y="1256"/>
                    <a:pt x="46" y="1576"/>
                    <a:pt x="69" y="1873"/>
                  </a:cubicBezTo>
                  <a:cubicBezTo>
                    <a:pt x="69" y="2192"/>
                    <a:pt x="114" y="2489"/>
                    <a:pt x="137" y="2489"/>
                  </a:cubicBezTo>
                  <a:cubicBezTo>
                    <a:pt x="160" y="2489"/>
                    <a:pt x="183" y="2192"/>
                    <a:pt x="205" y="1873"/>
                  </a:cubicBezTo>
                  <a:cubicBezTo>
                    <a:pt x="228" y="1553"/>
                    <a:pt x="228" y="1256"/>
                    <a:pt x="228" y="1256"/>
                  </a:cubicBezTo>
                  <a:cubicBezTo>
                    <a:pt x="228" y="1256"/>
                    <a:pt x="205" y="937"/>
                    <a:pt x="160" y="617"/>
                  </a:cubicBezTo>
                  <a:cubicBezTo>
                    <a:pt x="114" y="320"/>
                    <a:pt x="46" y="1"/>
                    <a:pt x="2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3" name="Google Shape;6643;p74"/>
            <p:cNvSpPr/>
            <p:nvPr/>
          </p:nvSpPr>
          <p:spPr>
            <a:xfrm>
              <a:off x="7135550" y="3889650"/>
              <a:ext cx="100450" cy="272225"/>
            </a:xfrm>
            <a:custGeom>
              <a:avLst/>
              <a:gdLst/>
              <a:ahLst/>
              <a:cxnLst/>
              <a:rect l="l" t="t" r="r" b="b"/>
              <a:pathLst>
                <a:path w="4018" h="10889" extrusionOk="0">
                  <a:moveTo>
                    <a:pt x="1" y="1"/>
                  </a:moveTo>
                  <a:cubicBezTo>
                    <a:pt x="1" y="1"/>
                    <a:pt x="1" y="92"/>
                    <a:pt x="46" y="252"/>
                  </a:cubicBezTo>
                  <a:cubicBezTo>
                    <a:pt x="69" y="320"/>
                    <a:pt x="92" y="411"/>
                    <a:pt x="115" y="526"/>
                  </a:cubicBezTo>
                  <a:cubicBezTo>
                    <a:pt x="138" y="617"/>
                    <a:pt x="183" y="754"/>
                    <a:pt x="229" y="868"/>
                  </a:cubicBezTo>
                  <a:cubicBezTo>
                    <a:pt x="412" y="1393"/>
                    <a:pt x="754" y="2055"/>
                    <a:pt x="1074" y="2694"/>
                  </a:cubicBezTo>
                  <a:cubicBezTo>
                    <a:pt x="1165" y="2854"/>
                    <a:pt x="1233" y="3036"/>
                    <a:pt x="1325" y="3196"/>
                  </a:cubicBezTo>
                  <a:cubicBezTo>
                    <a:pt x="1393" y="3356"/>
                    <a:pt x="1484" y="3516"/>
                    <a:pt x="1553" y="3653"/>
                  </a:cubicBezTo>
                  <a:cubicBezTo>
                    <a:pt x="1690" y="3972"/>
                    <a:pt x="1804" y="4269"/>
                    <a:pt x="1895" y="4520"/>
                  </a:cubicBezTo>
                  <a:cubicBezTo>
                    <a:pt x="2078" y="5045"/>
                    <a:pt x="2192" y="5387"/>
                    <a:pt x="2192" y="5387"/>
                  </a:cubicBezTo>
                  <a:cubicBezTo>
                    <a:pt x="2192" y="5387"/>
                    <a:pt x="2215" y="5456"/>
                    <a:pt x="2283" y="5616"/>
                  </a:cubicBezTo>
                  <a:cubicBezTo>
                    <a:pt x="2329" y="5753"/>
                    <a:pt x="2420" y="5981"/>
                    <a:pt x="2489" y="6232"/>
                  </a:cubicBezTo>
                  <a:cubicBezTo>
                    <a:pt x="2648" y="6757"/>
                    <a:pt x="2877" y="7442"/>
                    <a:pt x="3082" y="8126"/>
                  </a:cubicBezTo>
                  <a:cubicBezTo>
                    <a:pt x="3196" y="8492"/>
                    <a:pt x="3288" y="8834"/>
                    <a:pt x="3402" y="9154"/>
                  </a:cubicBezTo>
                  <a:cubicBezTo>
                    <a:pt x="3493" y="9473"/>
                    <a:pt x="3607" y="9770"/>
                    <a:pt x="3698" y="10044"/>
                  </a:cubicBezTo>
                  <a:cubicBezTo>
                    <a:pt x="3790" y="10295"/>
                    <a:pt x="3858" y="10500"/>
                    <a:pt x="3904" y="10660"/>
                  </a:cubicBezTo>
                  <a:cubicBezTo>
                    <a:pt x="3972" y="10797"/>
                    <a:pt x="3995" y="10888"/>
                    <a:pt x="4018" y="10888"/>
                  </a:cubicBezTo>
                  <a:cubicBezTo>
                    <a:pt x="4018" y="10888"/>
                    <a:pt x="3995" y="10797"/>
                    <a:pt x="3950" y="10637"/>
                  </a:cubicBezTo>
                  <a:cubicBezTo>
                    <a:pt x="3904" y="10500"/>
                    <a:pt x="3858" y="10272"/>
                    <a:pt x="3767" y="10021"/>
                  </a:cubicBezTo>
                  <a:cubicBezTo>
                    <a:pt x="3698" y="9747"/>
                    <a:pt x="3607" y="9450"/>
                    <a:pt x="3516" y="9131"/>
                  </a:cubicBezTo>
                  <a:cubicBezTo>
                    <a:pt x="3425" y="8788"/>
                    <a:pt x="3310" y="8446"/>
                    <a:pt x="3219" y="8104"/>
                  </a:cubicBezTo>
                  <a:cubicBezTo>
                    <a:pt x="3037" y="7396"/>
                    <a:pt x="2831" y="6711"/>
                    <a:pt x="2671" y="6186"/>
                  </a:cubicBezTo>
                  <a:cubicBezTo>
                    <a:pt x="2603" y="5912"/>
                    <a:pt x="2534" y="5707"/>
                    <a:pt x="2466" y="5547"/>
                  </a:cubicBezTo>
                  <a:cubicBezTo>
                    <a:pt x="2420" y="5410"/>
                    <a:pt x="2397" y="5319"/>
                    <a:pt x="2397" y="5319"/>
                  </a:cubicBezTo>
                  <a:cubicBezTo>
                    <a:pt x="2397" y="5319"/>
                    <a:pt x="2260" y="4977"/>
                    <a:pt x="2078" y="4452"/>
                  </a:cubicBezTo>
                  <a:cubicBezTo>
                    <a:pt x="1987" y="4200"/>
                    <a:pt x="1850" y="3904"/>
                    <a:pt x="1713" y="3607"/>
                  </a:cubicBezTo>
                  <a:cubicBezTo>
                    <a:pt x="1621" y="3447"/>
                    <a:pt x="1553" y="3287"/>
                    <a:pt x="1462" y="3128"/>
                  </a:cubicBezTo>
                  <a:cubicBezTo>
                    <a:pt x="1393" y="2968"/>
                    <a:pt x="1302" y="2808"/>
                    <a:pt x="1210" y="2648"/>
                  </a:cubicBezTo>
                  <a:cubicBezTo>
                    <a:pt x="868" y="1986"/>
                    <a:pt x="526" y="1347"/>
                    <a:pt x="320" y="845"/>
                  </a:cubicBezTo>
                  <a:cubicBezTo>
                    <a:pt x="252" y="731"/>
                    <a:pt x="206" y="617"/>
                    <a:pt x="183" y="503"/>
                  </a:cubicBezTo>
                  <a:cubicBezTo>
                    <a:pt x="138" y="389"/>
                    <a:pt x="115" y="297"/>
                    <a:pt x="92" y="229"/>
                  </a:cubicBezTo>
                  <a:cubicBezTo>
                    <a:pt x="46" y="92"/>
                    <a:pt x="1" y="1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4" name="Google Shape;6644;p74"/>
            <p:cNvSpPr/>
            <p:nvPr/>
          </p:nvSpPr>
          <p:spPr>
            <a:xfrm>
              <a:off x="7198325" y="3933600"/>
              <a:ext cx="66800" cy="114150"/>
            </a:xfrm>
            <a:custGeom>
              <a:avLst/>
              <a:gdLst/>
              <a:ahLst/>
              <a:cxnLst/>
              <a:rect l="l" t="t" r="r" b="b"/>
              <a:pathLst>
                <a:path w="2672" h="4566" extrusionOk="0">
                  <a:moveTo>
                    <a:pt x="47" y="0"/>
                  </a:moveTo>
                  <a:cubicBezTo>
                    <a:pt x="47" y="0"/>
                    <a:pt x="47" y="0"/>
                    <a:pt x="46" y="0"/>
                  </a:cubicBezTo>
                  <a:cubicBezTo>
                    <a:pt x="1" y="23"/>
                    <a:pt x="1187" y="2351"/>
                    <a:pt x="1187" y="2351"/>
                  </a:cubicBezTo>
                  <a:cubicBezTo>
                    <a:pt x="1187" y="2351"/>
                    <a:pt x="2543" y="4565"/>
                    <a:pt x="2624" y="4565"/>
                  </a:cubicBezTo>
                  <a:cubicBezTo>
                    <a:pt x="2625" y="4565"/>
                    <a:pt x="2625" y="4565"/>
                    <a:pt x="2625" y="4565"/>
                  </a:cubicBezTo>
                  <a:cubicBezTo>
                    <a:pt x="2671" y="4542"/>
                    <a:pt x="1370" y="2260"/>
                    <a:pt x="1370" y="2260"/>
                  </a:cubicBezTo>
                  <a:cubicBezTo>
                    <a:pt x="1370" y="2260"/>
                    <a:pt x="127" y="0"/>
                    <a:pt x="4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5" name="Google Shape;6645;p74"/>
            <p:cNvSpPr/>
            <p:nvPr/>
          </p:nvSpPr>
          <p:spPr>
            <a:xfrm>
              <a:off x="7041975" y="4022025"/>
              <a:ext cx="14300" cy="119300"/>
            </a:xfrm>
            <a:custGeom>
              <a:avLst/>
              <a:gdLst/>
              <a:ahLst/>
              <a:cxnLst/>
              <a:rect l="l" t="t" r="r" b="b"/>
              <a:pathLst>
                <a:path w="572" h="4772" extrusionOk="0">
                  <a:moveTo>
                    <a:pt x="502" y="1"/>
                  </a:moveTo>
                  <a:cubicBezTo>
                    <a:pt x="454" y="1"/>
                    <a:pt x="183" y="2375"/>
                    <a:pt x="183" y="2375"/>
                  </a:cubicBezTo>
                  <a:cubicBezTo>
                    <a:pt x="183" y="2375"/>
                    <a:pt x="0" y="4749"/>
                    <a:pt x="69" y="4772"/>
                  </a:cubicBezTo>
                  <a:cubicBezTo>
                    <a:pt x="115" y="4772"/>
                    <a:pt x="388" y="2398"/>
                    <a:pt x="388" y="2398"/>
                  </a:cubicBezTo>
                  <a:cubicBezTo>
                    <a:pt x="388" y="2398"/>
                    <a:pt x="571" y="1"/>
                    <a:pt x="503" y="1"/>
                  </a:cubicBezTo>
                  <a:cubicBezTo>
                    <a:pt x="502" y="1"/>
                    <a:pt x="502" y="1"/>
                    <a:pt x="50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6" name="Google Shape;6646;p74"/>
            <p:cNvSpPr/>
            <p:nvPr/>
          </p:nvSpPr>
          <p:spPr>
            <a:xfrm>
              <a:off x="6984350" y="3754350"/>
              <a:ext cx="12575" cy="47500"/>
            </a:xfrm>
            <a:custGeom>
              <a:avLst/>
              <a:gdLst/>
              <a:ahLst/>
              <a:cxnLst/>
              <a:rect l="l" t="t" r="r" b="b"/>
              <a:pathLst>
                <a:path w="503" h="1900" extrusionOk="0">
                  <a:moveTo>
                    <a:pt x="298" y="1"/>
                  </a:moveTo>
                  <a:cubicBezTo>
                    <a:pt x="290" y="1"/>
                    <a:pt x="282" y="1"/>
                    <a:pt x="274" y="3"/>
                  </a:cubicBezTo>
                  <a:cubicBezTo>
                    <a:pt x="183" y="3"/>
                    <a:pt x="114" y="186"/>
                    <a:pt x="114" y="345"/>
                  </a:cubicBezTo>
                  <a:cubicBezTo>
                    <a:pt x="135" y="515"/>
                    <a:pt x="196" y="645"/>
                    <a:pt x="277" y="645"/>
                  </a:cubicBezTo>
                  <a:cubicBezTo>
                    <a:pt x="284" y="645"/>
                    <a:pt x="290" y="644"/>
                    <a:pt x="297" y="642"/>
                  </a:cubicBezTo>
                  <a:cubicBezTo>
                    <a:pt x="411" y="642"/>
                    <a:pt x="479" y="482"/>
                    <a:pt x="479" y="300"/>
                  </a:cubicBezTo>
                  <a:cubicBezTo>
                    <a:pt x="458" y="131"/>
                    <a:pt x="398" y="1"/>
                    <a:pt x="298" y="1"/>
                  </a:cubicBezTo>
                  <a:close/>
                  <a:moveTo>
                    <a:pt x="274" y="960"/>
                  </a:moveTo>
                  <a:cubicBezTo>
                    <a:pt x="267" y="960"/>
                    <a:pt x="259" y="960"/>
                    <a:pt x="251" y="962"/>
                  </a:cubicBezTo>
                  <a:cubicBezTo>
                    <a:pt x="114" y="1007"/>
                    <a:pt x="0" y="1213"/>
                    <a:pt x="23" y="1464"/>
                  </a:cubicBezTo>
                  <a:cubicBezTo>
                    <a:pt x="23" y="1722"/>
                    <a:pt x="124" y="1899"/>
                    <a:pt x="251" y="1899"/>
                  </a:cubicBezTo>
                  <a:cubicBezTo>
                    <a:pt x="259" y="1899"/>
                    <a:pt x="266" y="1899"/>
                    <a:pt x="274" y="1898"/>
                  </a:cubicBezTo>
                  <a:cubicBezTo>
                    <a:pt x="411" y="1875"/>
                    <a:pt x="502" y="1646"/>
                    <a:pt x="502" y="1395"/>
                  </a:cubicBezTo>
                  <a:cubicBezTo>
                    <a:pt x="502" y="1137"/>
                    <a:pt x="401" y="960"/>
                    <a:pt x="274" y="96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7" name="Google Shape;6647;p74"/>
            <p:cNvSpPr/>
            <p:nvPr/>
          </p:nvSpPr>
          <p:spPr>
            <a:xfrm>
              <a:off x="6887325" y="4075100"/>
              <a:ext cx="23425" cy="45150"/>
            </a:xfrm>
            <a:custGeom>
              <a:avLst/>
              <a:gdLst/>
              <a:ahLst/>
              <a:cxnLst/>
              <a:rect l="l" t="t" r="r" b="b"/>
              <a:pathLst>
                <a:path w="937" h="1806" extrusionOk="0">
                  <a:moveTo>
                    <a:pt x="800" y="1"/>
                  </a:moveTo>
                  <a:cubicBezTo>
                    <a:pt x="708" y="1"/>
                    <a:pt x="571" y="138"/>
                    <a:pt x="526" y="298"/>
                  </a:cubicBezTo>
                  <a:cubicBezTo>
                    <a:pt x="480" y="480"/>
                    <a:pt x="503" y="617"/>
                    <a:pt x="617" y="640"/>
                  </a:cubicBezTo>
                  <a:cubicBezTo>
                    <a:pt x="708" y="640"/>
                    <a:pt x="822" y="503"/>
                    <a:pt x="868" y="343"/>
                  </a:cubicBezTo>
                  <a:cubicBezTo>
                    <a:pt x="937" y="161"/>
                    <a:pt x="891" y="24"/>
                    <a:pt x="800" y="1"/>
                  </a:cubicBezTo>
                  <a:close/>
                  <a:moveTo>
                    <a:pt x="434" y="935"/>
                  </a:moveTo>
                  <a:cubicBezTo>
                    <a:pt x="300" y="935"/>
                    <a:pt x="134" y="1111"/>
                    <a:pt x="69" y="1348"/>
                  </a:cubicBezTo>
                  <a:cubicBezTo>
                    <a:pt x="1" y="1599"/>
                    <a:pt x="46" y="1804"/>
                    <a:pt x="183" y="1804"/>
                  </a:cubicBezTo>
                  <a:cubicBezTo>
                    <a:pt x="191" y="1805"/>
                    <a:pt x="199" y="1806"/>
                    <a:pt x="207" y="1806"/>
                  </a:cubicBezTo>
                  <a:cubicBezTo>
                    <a:pt x="341" y="1806"/>
                    <a:pt x="507" y="1630"/>
                    <a:pt x="571" y="1393"/>
                  </a:cubicBezTo>
                  <a:cubicBezTo>
                    <a:pt x="640" y="1142"/>
                    <a:pt x="594" y="937"/>
                    <a:pt x="457" y="937"/>
                  </a:cubicBezTo>
                  <a:cubicBezTo>
                    <a:pt x="449" y="935"/>
                    <a:pt x="442" y="935"/>
                    <a:pt x="434" y="935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8" name="Google Shape;6648;p74"/>
            <p:cNvSpPr/>
            <p:nvPr/>
          </p:nvSpPr>
          <p:spPr>
            <a:xfrm>
              <a:off x="6968925" y="3839450"/>
              <a:ext cx="237975" cy="65425"/>
            </a:xfrm>
            <a:custGeom>
              <a:avLst/>
              <a:gdLst/>
              <a:ahLst/>
              <a:cxnLst/>
              <a:rect l="l" t="t" r="r" b="b"/>
              <a:pathLst>
                <a:path w="9519" h="2617" extrusionOk="0">
                  <a:moveTo>
                    <a:pt x="1" y="0"/>
                  </a:moveTo>
                  <a:lnTo>
                    <a:pt x="1" y="0"/>
                  </a:lnTo>
                  <a:cubicBezTo>
                    <a:pt x="46" y="1004"/>
                    <a:pt x="138" y="1712"/>
                    <a:pt x="138" y="1712"/>
                  </a:cubicBezTo>
                  <a:cubicBezTo>
                    <a:pt x="138" y="1712"/>
                    <a:pt x="115" y="1735"/>
                    <a:pt x="115" y="1780"/>
                  </a:cubicBezTo>
                  <a:cubicBezTo>
                    <a:pt x="1345" y="2136"/>
                    <a:pt x="3469" y="2617"/>
                    <a:pt x="5739" y="2617"/>
                  </a:cubicBezTo>
                  <a:cubicBezTo>
                    <a:pt x="6965" y="2617"/>
                    <a:pt x="8234" y="2476"/>
                    <a:pt x="9428" y="2100"/>
                  </a:cubicBezTo>
                  <a:cubicBezTo>
                    <a:pt x="9428" y="1917"/>
                    <a:pt x="9473" y="1210"/>
                    <a:pt x="9519" y="274"/>
                  </a:cubicBezTo>
                  <a:lnTo>
                    <a:pt x="9519" y="274"/>
                  </a:lnTo>
                  <a:cubicBezTo>
                    <a:pt x="8589" y="474"/>
                    <a:pt x="7258" y="668"/>
                    <a:pt x="5582" y="668"/>
                  </a:cubicBezTo>
                  <a:cubicBezTo>
                    <a:pt x="4009" y="668"/>
                    <a:pt x="2133" y="497"/>
                    <a:pt x="1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9" name="Google Shape;6649;p74"/>
            <p:cNvSpPr/>
            <p:nvPr/>
          </p:nvSpPr>
          <p:spPr>
            <a:xfrm>
              <a:off x="6970650" y="3845150"/>
              <a:ext cx="236250" cy="59725"/>
            </a:xfrm>
            <a:custGeom>
              <a:avLst/>
              <a:gdLst/>
              <a:ahLst/>
              <a:cxnLst/>
              <a:rect l="l" t="t" r="r" b="b"/>
              <a:pathLst>
                <a:path w="9450" h="2389" extrusionOk="0">
                  <a:moveTo>
                    <a:pt x="959" y="0"/>
                  </a:moveTo>
                  <a:cubicBezTo>
                    <a:pt x="2716" y="799"/>
                    <a:pt x="6460" y="731"/>
                    <a:pt x="6597" y="1370"/>
                  </a:cubicBezTo>
                  <a:cubicBezTo>
                    <a:pt x="6658" y="1676"/>
                    <a:pt x="6138" y="1791"/>
                    <a:pt x="5334" y="1791"/>
                  </a:cubicBezTo>
                  <a:cubicBezTo>
                    <a:pt x="4342" y="1791"/>
                    <a:pt x="2919" y="1617"/>
                    <a:pt x="1621" y="1415"/>
                  </a:cubicBezTo>
                  <a:cubicBezTo>
                    <a:pt x="731" y="1278"/>
                    <a:pt x="251" y="1005"/>
                    <a:pt x="0" y="731"/>
                  </a:cubicBezTo>
                  <a:lnTo>
                    <a:pt x="0" y="731"/>
                  </a:lnTo>
                  <a:cubicBezTo>
                    <a:pt x="23" y="1187"/>
                    <a:pt x="69" y="1484"/>
                    <a:pt x="69" y="1484"/>
                  </a:cubicBezTo>
                  <a:cubicBezTo>
                    <a:pt x="69" y="1484"/>
                    <a:pt x="46" y="1507"/>
                    <a:pt x="46" y="1552"/>
                  </a:cubicBezTo>
                  <a:cubicBezTo>
                    <a:pt x="1276" y="1908"/>
                    <a:pt x="3400" y="2389"/>
                    <a:pt x="5670" y="2389"/>
                  </a:cubicBezTo>
                  <a:cubicBezTo>
                    <a:pt x="6896" y="2389"/>
                    <a:pt x="8165" y="2248"/>
                    <a:pt x="9359" y="1872"/>
                  </a:cubicBezTo>
                  <a:cubicBezTo>
                    <a:pt x="9359" y="1689"/>
                    <a:pt x="9404" y="982"/>
                    <a:pt x="9450" y="46"/>
                  </a:cubicBezTo>
                  <a:lnTo>
                    <a:pt x="9450" y="46"/>
                  </a:lnTo>
                  <a:cubicBezTo>
                    <a:pt x="8518" y="250"/>
                    <a:pt x="7186" y="440"/>
                    <a:pt x="5515" y="440"/>
                  </a:cubicBezTo>
                  <a:cubicBezTo>
                    <a:pt x="4197" y="440"/>
                    <a:pt x="2669" y="322"/>
                    <a:pt x="959" y="0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0" name="Google Shape;6650;p74"/>
            <p:cNvSpPr/>
            <p:nvPr/>
          </p:nvSpPr>
          <p:spPr>
            <a:xfrm>
              <a:off x="6980350" y="3849825"/>
              <a:ext cx="35400" cy="14775"/>
            </a:xfrm>
            <a:custGeom>
              <a:avLst/>
              <a:gdLst/>
              <a:ahLst/>
              <a:cxnLst/>
              <a:rect l="l" t="t" r="r" b="b"/>
              <a:pathLst>
                <a:path w="1416" h="591" extrusionOk="0">
                  <a:moveTo>
                    <a:pt x="226" y="1"/>
                  </a:moveTo>
                  <a:cubicBezTo>
                    <a:pt x="107" y="1"/>
                    <a:pt x="17" y="43"/>
                    <a:pt x="0" y="110"/>
                  </a:cubicBezTo>
                  <a:cubicBezTo>
                    <a:pt x="0" y="201"/>
                    <a:pt x="137" y="315"/>
                    <a:pt x="320" y="361"/>
                  </a:cubicBezTo>
                  <a:cubicBezTo>
                    <a:pt x="375" y="373"/>
                    <a:pt x="427" y="379"/>
                    <a:pt x="473" y="379"/>
                  </a:cubicBezTo>
                  <a:cubicBezTo>
                    <a:pt x="599" y="379"/>
                    <a:pt x="685" y="337"/>
                    <a:pt x="685" y="270"/>
                  </a:cubicBezTo>
                  <a:cubicBezTo>
                    <a:pt x="708" y="201"/>
                    <a:pt x="548" y="64"/>
                    <a:pt x="365" y="19"/>
                  </a:cubicBezTo>
                  <a:cubicBezTo>
                    <a:pt x="317" y="6"/>
                    <a:pt x="269" y="1"/>
                    <a:pt x="226" y="1"/>
                  </a:cubicBezTo>
                  <a:close/>
                  <a:moveTo>
                    <a:pt x="1031" y="315"/>
                  </a:moveTo>
                  <a:cubicBezTo>
                    <a:pt x="961" y="315"/>
                    <a:pt x="913" y="340"/>
                    <a:pt x="913" y="384"/>
                  </a:cubicBezTo>
                  <a:cubicBezTo>
                    <a:pt x="913" y="452"/>
                    <a:pt x="1005" y="544"/>
                    <a:pt x="1142" y="567"/>
                  </a:cubicBezTo>
                  <a:cubicBezTo>
                    <a:pt x="1190" y="583"/>
                    <a:pt x="1236" y="590"/>
                    <a:pt x="1274" y="590"/>
                  </a:cubicBezTo>
                  <a:cubicBezTo>
                    <a:pt x="1345" y="590"/>
                    <a:pt x="1393" y="565"/>
                    <a:pt x="1393" y="521"/>
                  </a:cubicBezTo>
                  <a:cubicBezTo>
                    <a:pt x="1415" y="452"/>
                    <a:pt x="1301" y="384"/>
                    <a:pt x="1164" y="338"/>
                  </a:cubicBezTo>
                  <a:cubicBezTo>
                    <a:pt x="1116" y="322"/>
                    <a:pt x="1070" y="315"/>
                    <a:pt x="1031" y="315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1" name="Google Shape;6651;p74"/>
            <p:cNvSpPr/>
            <p:nvPr/>
          </p:nvSpPr>
          <p:spPr>
            <a:xfrm>
              <a:off x="6990625" y="3673975"/>
              <a:ext cx="190900" cy="82750"/>
            </a:xfrm>
            <a:custGeom>
              <a:avLst/>
              <a:gdLst/>
              <a:ahLst/>
              <a:cxnLst/>
              <a:rect l="l" t="t" r="r" b="b"/>
              <a:pathLst>
                <a:path w="7636" h="3310" extrusionOk="0">
                  <a:moveTo>
                    <a:pt x="4713" y="1"/>
                  </a:moveTo>
                  <a:cubicBezTo>
                    <a:pt x="4014" y="1"/>
                    <a:pt x="3143" y="135"/>
                    <a:pt x="2077" y="456"/>
                  </a:cubicBezTo>
                  <a:cubicBezTo>
                    <a:pt x="2077" y="456"/>
                    <a:pt x="0" y="1689"/>
                    <a:pt x="890" y="2647"/>
                  </a:cubicBezTo>
                  <a:cubicBezTo>
                    <a:pt x="1116" y="2890"/>
                    <a:pt x="1386" y="2981"/>
                    <a:pt x="1665" y="2981"/>
                  </a:cubicBezTo>
                  <a:cubicBezTo>
                    <a:pt x="2487" y="2981"/>
                    <a:pt x="3378" y="2191"/>
                    <a:pt x="3378" y="2191"/>
                  </a:cubicBezTo>
                  <a:cubicBezTo>
                    <a:pt x="3378" y="2191"/>
                    <a:pt x="3916" y="3310"/>
                    <a:pt x="5061" y="3310"/>
                  </a:cubicBezTo>
                  <a:cubicBezTo>
                    <a:pt x="5351" y="3310"/>
                    <a:pt x="5680" y="3238"/>
                    <a:pt x="6049" y="3058"/>
                  </a:cubicBezTo>
                  <a:cubicBezTo>
                    <a:pt x="7541" y="2340"/>
                    <a:pt x="7636" y="1"/>
                    <a:pt x="4713" y="1"/>
                  </a:cubicBezTo>
                  <a:close/>
                </a:path>
              </a:pathLst>
            </a:custGeom>
            <a:solidFill>
              <a:srgbClr val="0077A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2" name="Google Shape;6652;p74"/>
            <p:cNvSpPr/>
            <p:nvPr/>
          </p:nvSpPr>
          <p:spPr>
            <a:xfrm>
              <a:off x="6990625" y="3662225"/>
              <a:ext cx="190900" cy="82600"/>
            </a:xfrm>
            <a:custGeom>
              <a:avLst/>
              <a:gdLst/>
              <a:ahLst/>
              <a:cxnLst/>
              <a:rect l="l" t="t" r="r" b="b"/>
              <a:pathLst>
                <a:path w="7636" h="3304" extrusionOk="0">
                  <a:moveTo>
                    <a:pt x="4689" y="0"/>
                  </a:moveTo>
                  <a:cubicBezTo>
                    <a:pt x="3990" y="0"/>
                    <a:pt x="3119" y="132"/>
                    <a:pt x="2054" y="447"/>
                  </a:cubicBezTo>
                  <a:cubicBezTo>
                    <a:pt x="2054" y="447"/>
                    <a:pt x="0" y="1679"/>
                    <a:pt x="890" y="2638"/>
                  </a:cubicBezTo>
                  <a:cubicBezTo>
                    <a:pt x="1112" y="2884"/>
                    <a:pt x="1382" y="2975"/>
                    <a:pt x="1661" y="2975"/>
                  </a:cubicBezTo>
                  <a:cubicBezTo>
                    <a:pt x="2471" y="2975"/>
                    <a:pt x="3355" y="2204"/>
                    <a:pt x="3355" y="2204"/>
                  </a:cubicBezTo>
                  <a:cubicBezTo>
                    <a:pt x="3355" y="2204"/>
                    <a:pt x="3890" y="3303"/>
                    <a:pt x="5041" y="3303"/>
                  </a:cubicBezTo>
                  <a:cubicBezTo>
                    <a:pt x="5336" y="3303"/>
                    <a:pt x="5671" y="3231"/>
                    <a:pt x="6049" y="3049"/>
                  </a:cubicBezTo>
                  <a:cubicBezTo>
                    <a:pt x="7543" y="2330"/>
                    <a:pt x="7636" y="0"/>
                    <a:pt x="468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3" name="Google Shape;6653;p74"/>
            <p:cNvSpPr/>
            <p:nvPr/>
          </p:nvSpPr>
          <p:spPr>
            <a:xfrm>
              <a:off x="7006600" y="3662550"/>
              <a:ext cx="174625" cy="82275"/>
            </a:xfrm>
            <a:custGeom>
              <a:avLst/>
              <a:gdLst/>
              <a:ahLst/>
              <a:cxnLst/>
              <a:rect l="l" t="t" r="r" b="b"/>
              <a:pathLst>
                <a:path w="6985" h="3291" extrusionOk="0">
                  <a:moveTo>
                    <a:pt x="4086" y="0"/>
                  </a:moveTo>
                  <a:cubicBezTo>
                    <a:pt x="3652" y="69"/>
                    <a:pt x="3219" y="183"/>
                    <a:pt x="2716" y="228"/>
                  </a:cubicBezTo>
                  <a:cubicBezTo>
                    <a:pt x="1164" y="434"/>
                    <a:pt x="1438" y="1301"/>
                    <a:pt x="1438" y="1301"/>
                  </a:cubicBezTo>
                  <a:cubicBezTo>
                    <a:pt x="2068" y="1714"/>
                    <a:pt x="2710" y="1882"/>
                    <a:pt x="3308" y="1882"/>
                  </a:cubicBezTo>
                  <a:cubicBezTo>
                    <a:pt x="4098" y="1882"/>
                    <a:pt x="4812" y="1590"/>
                    <a:pt x="5319" y="1187"/>
                  </a:cubicBezTo>
                  <a:cubicBezTo>
                    <a:pt x="5325" y="1182"/>
                    <a:pt x="5332" y="1180"/>
                    <a:pt x="5340" y="1180"/>
                  </a:cubicBezTo>
                  <a:cubicBezTo>
                    <a:pt x="5514" y="1180"/>
                    <a:pt x="6106" y="2329"/>
                    <a:pt x="4862" y="2831"/>
                  </a:cubicBezTo>
                  <a:cubicBezTo>
                    <a:pt x="4656" y="2914"/>
                    <a:pt x="4461" y="2949"/>
                    <a:pt x="4279" y="2949"/>
                  </a:cubicBezTo>
                  <a:cubicBezTo>
                    <a:pt x="3314" y="2949"/>
                    <a:pt x="2716" y="1963"/>
                    <a:pt x="2716" y="1963"/>
                  </a:cubicBezTo>
                  <a:cubicBezTo>
                    <a:pt x="2716" y="1963"/>
                    <a:pt x="1986" y="2579"/>
                    <a:pt x="868" y="2602"/>
                  </a:cubicBezTo>
                  <a:cubicBezTo>
                    <a:pt x="320" y="2602"/>
                    <a:pt x="114" y="2283"/>
                    <a:pt x="46" y="1940"/>
                  </a:cubicBezTo>
                  <a:lnTo>
                    <a:pt x="46" y="1940"/>
                  </a:lnTo>
                  <a:cubicBezTo>
                    <a:pt x="0" y="2169"/>
                    <a:pt x="46" y="2420"/>
                    <a:pt x="251" y="2625"/>
                  </a:cubicBezTo>
                  <a:cubicBezTo>
                    <a:pt x="473" y="2871"/>
                    <a:pt x="743" y="2962"/>
                    <a:pt x="1022" y="2962"/>
                  </a:cubicBezTo>
                  <a:cubicBezTo>
                    <a:pt x="1832" y="2962"/>
                    <a:pt x="2716" y="2191"/>
                    <a:pt x="2716" y="2191"/>
                  </a:cubicBezTo>
                  <a:cubicBezTo>
                    <a:pt x="2716" y="2191"/>
                    <a:pt x="3251" y="3290"/>
                    <a:pt x="4402" y="3290"/>
                  </a:cubicBezTo>
                  <a:cubicBezTo>
                    <a:pt x="4697" y="3290"/>
                    <a:pt x="5032" y="3218"/>
                    <a:pt x="5410" y="3036"/>
                  </a:cubicBezTo>
                  <a:cubicBezTo>
                    <a:pt x="6893" y="2328"/>
                    <a:pt x="6985" y="0"/>
                    <a:pt x="4086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4" name="Google Shape;6654;p74"/>
            <p:cNvSpPr/>
            <p:nvPr/>
          </p:nvSpPr>
          <p:spPr>
            <a:xfrm>
              <a:off x="7040825" y="3683075"/>
              <a:ext cx="100450" cy="30275"/>
            </a:xfrm>
            <a:custGeom>
              <a:avLst/>
              <a:gdLst/>
              <a:ahLst/>
              <a:cxnLst/>
              <a:rect l="l" t="t" r="r" b="b"/>
              <a:pathLst>
                <a:path w="4018" h="1211" extrusionOk="0">
                  <a:moveTo>
                    <a:pt x="3995" y="1"/>
                  </a:moveTo>
                  <a:cubicBezTo>
                    <a:pt x="3972" y="1"/>
                    <a:pt x="3995" y="138"/>
                    <a:pt x="3881" y="320"/>
                  </a:cubicBezTo>
                  <a:cubicBezTo>
                    <a:pt x="3767" y="480"/>
                    <a:pt x="3539" y="640"/>
                    <a:pt x="3288" y="754"/>
                  </a:cubicBezTo>
                  <a:cubicBezTo>
                    <a:pt x="3037" y="845"/>
                    <a:pt x="2763" y="914"/>
                    <a:pt x="2557" y="960"/>
                  </a:cubicBezTo>
                  <a:cubicBezTo>
                    <a:pt x="2329" y="982"/>
                    <a:pt x="2192" y="1005"/>
                    <a:pt x="2192" y="1005"/>
                  </a:cubicBezTo>
                  <a:lnTo>
                    <a:pt x="2101" y="1005"/>
                  </a:lnTo>
                  <a:cubicBezTo>
                    <a:pt x="2032" y="1028"/>
                    <a:pt x="1964" y="1028"/>
                    <a:pt x="1850" y="1028"/>
                  </a:cubicBezTo>
                  <a:cubicBezTo>
                    <a:pt x="1644" y="1028"/>
                    <a:pt x="1370" y="982"/>
                    <a:pt x="1096" y="891"/>
                  </a:cubicBezTo>
                  <a:cubicBezTo>
                    <a:pt x="822" y="800"/>
                    <a:pt x="549" y="686"/>
                    <a:pt x="343" y="617"/>
                  </a:cubicBezTo>
                  <a:cubicBezTo>
                    <a:pt x="193" y="561"/>
                    <a:pt x="58" y="520"/>
                    <a:pt x="15" y="520"/>
                  </a:cubicBezTo>
                  <a:cubicBezTo>
                    <a:pt x="6" y="520"/>
                    <a:pt x="1" y="522"/>
                    <a:pt x="1" y="526"/>
                  </a:cubicBezTo>
                  <a:cubicBezTo>
                    <a:pt x="1" y="526"/>
                    <a:pt x="138" y="594"/>
                    <a:pt x="320" y="686"/>
                  </a:cubicBezTo>
                  <a:cubicBezTo>
                    <a:pt x="503" y="777"/>
                    <a:pt x="777" y="914"/>
                    <a:pt x="1051" y="1028"/>
                  </a:cubicBezTo>
                  <a:cubicBezTo>
                    <a:pt x="1325" y="1119"/>
                    <a:pt x="1621" y="1188"/>
                    <a:pt x="1850" y="1211"/>
                  </a:cubicBezTo>
                  <a:lnTo>
                    <a:pt x="2124" y="1211"/>
                  </a:lnTo>
                  <a:cubicBezTo>
                    <a:pt x="2192" y="1211"/>
                    <a:pt x="2215" y="1188"/>
                    <a:pt x="2215" y="1188"/>
                  </a:cubicBezTo>
                  <a:cubicBezTo>
                    <a:pt x="2215" y="1188"/>
                    <a:pt x="2375" y="1188"/>
                    <a:pt x="2580" y="1142"/>
                  </a:cubicBezTo>
                  <a:cubicBezTo>
                    <a:pt x="2808" y="1074"/>
                    <a:pt x="3082" y="1005"/>
                    <a:pt x="3356" y="868"/>
                  </a:cubicBezTo>
                  <a:cubicBezTo>
                    <a:pt x="3630" y="731"/>
                    <a:pt x="3858" y="549"/>
                    <a:pt x="3950" y="343"/>
                  </a:cubicBezTo>
                  <a:cubicBezTo>
                    <a:pt x="3972" y="298"/>
                    <a:pt x="3995" y="252"/>
                    <a:pt x="3995" y="206"/>
                  </a:cubicBezTo>
                  <a:cubicBezTo>
                    <a:pt x="3995" y="183"/>
                    <a:pt x="4018" y="161"/>
                    <a:pt x="4018" y="138"/>
                  </a:cubicBezTo>
                  <a:cubicBezTo>
                    <a:pt x="4018" y="138"/>
                    <a:pt x="4018" y="115"/>
                    <a:pt x="4018" y="92"/>
                  </a:cubicBezTo>
                  <a:cubicBezTo>
                    <a:pt x="3995" y="47"/>
                    <a:pt x="3995" y="1"/>
                    <a:pt x="399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5" name="Google Shape;6655;p74"/>
            <p:cNvSpPr/>
            <p:nvPr/>
          </p:nvSpPr>
          <p:spPr>
            <a:xfrm>
              <a:off x="7101900" y="3721750"/>
              <a:ext cx="23400" cy="10225"/>
            </a:xfrm>
            <a:custGeom>
              <a:avLst/>
              <a:gdLst/>
              <a:ahLst/>
              <a:cxnLst/>
              <a:rect l="l" t="t" r="r" b="b"/>
              <a:pathLst>
                <a:path w="936" h="409" extrusionOk="0">
                  <a:moveTo>
                    <a:pt x="511" y="0"/>
                  </a:moveTo>
                  <a:cubicBezTo>
                    <a:pt x="471" y="0"/>
                    <a:pt x="430" y="2"/>
                    <a:pt x="388" y="6"/>
                  </a:cubicBezTo>
                  <a:cubicBezTo>
                    <a:pt x="160" y="52"/>
                    <a:pt x="0" y="166"/>
                    <a:pt x="23" y="257"/>
                  </a:cubicBezTo>
                  <a:cubicBezTo>
                    <a:pt x="59" y="347"/>
                    <a:pt x="208" y="408"/>
                    <a:pt x="380" y="408"/>
                  </a:cubicBezTo>
                  <a:cubicBezTo>
                    <a:pt x="427" y="408"/>
                    <a:pt x="476" y="404"/>
                    <a:pt x="525" y="394"/>
                  </a:cubicBezTo>
                  <a:cubicBezTo>
                    <a:pt x="776" y="371"/>
                    <a:pt x="936" y="257"/>
                    <a:pt x="890" y="143"/>
                  </a:cubicBezTo>
                  <a:cubicBezTo>
                    <a:pt x="871" y="48"/>
                    <a:pt x="710" y="0"/>
                    <a:pt x="51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6" name="Google Shape;6656;p74"/>
            <p:cNvSpPr/>
            <p:nvPr/>
          </p:nvSpPr>
          <p:spPr>
            <a:xfrm>
              <a:off x="7016300" y="3710475"/>
              <a:ext cx="16000" cy="7450"/>
            </a:xfrm>
            <a:custGeom>
              <a:avLst/>
              <a:gdLst/>
              <a:ahLst/>
              <a:cxnLst/>
              <a:rect l="l" t="t" r="r" b="b"/>
              <a:pathLst>
                <a:path w="640" h="298" extrusionOk="0">
                  <a:moveTo>
                    <a:pt x="297" y="1"/>
                  </a:moveTo>
                  <a:cubicBezTo>
                    <a:pt x="114" y="1"/>
                    <a:pt x="0" y="69"/>
                    <a:pt x="0" y="137"/>
                  </a:cubicBezTo>
                  <a:cubicBezTo>
                    <a:pt x="23" y="229"/>
                    <a:pt x="183" y="297"/>
                    <a:pt x="343" y="297"/>
                  </a:cubicBezTo>
                  <a:cubicBezTo>
                    <a:pt x="525" y="297"/>
                    <a:pt x="639" y="229"/>
                    <a:pt x="639" y="137"/>
                  </a:cubicBezTo>
                  <a:cubicBezTo>
                    <a:pt x="617" y="69"/>
                    <a:pt x="480" y="1"/>
                    <a:pt x="29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7" name="Google Shape;6657;p74"/>
            <p:cNvSpPr/>
            <p:nvPr/>
          </p:nvSpPr>
          <p:spPr>
            <a:xfrm>
              <a:off x="7088200" y="3669650"/>
              <a:ext cx="192325" cy="334600"/>
            </a:xfrm>
            <a:custGeom>
              <a:avLst/>
              <a:gdLst/>
              <a:ahLst/>
              <a:cxnLst/>
              <a:rect l="l" t="t" r="r" b="b"/>
              <a:pathLst>
                <a:path w="7693" h="13384" extrusionOk="0">
                  <a:moveTo>
                    <a:pt x="4710" y="0"/>
                  </a:moveTo>
                  <a:cubicBezTo>
                    <a:pt x="2669" y="0"/>
                    <a:pt x="954" y="1650"/>
                    <a:pt x="365" y="5034"/>
                  </a:cubicBezTo>
                  <a:cubicBezTo>
                    <a:pt x="0" y="7066"/>
                    <a:pt x="365" y="8732"/>
                    <a:pt x="1164" y="10581"/>
                  </a:cubicBezTo>
                  <a:cubicBezTo>
                    <a:pt x="1347" y="10969"/>
                    <a:pt x="1781" y="11380"/>
                    <a:pt x="2032" y="11699"/>
                  </a:cubicBezTo>
                  <a:cubicBezTo>
                    <a:pt x="2846" y="12723"/>
                    <a:pt x="4024" y="13383"/>
                    <a:pt x="5337" y="13383"/>
                  </a:cubicBezTo>
                  <a:cubicBezTo>
                    <a:pt x="5459" y="13383"/>
                    <a:pt x="5582" y="13377"/>
                    <a:pt x="5707" y="13366"/>
                  </a:cubicBezTo>
                  <a:cubicBezTo>
                    <a:pt x="7692" y="13206"/>
                    <a:pt x="7670" y="11905"/>
                    <a:pt x="7670" y="11905"/>
                  </a:cubicBezTo>
                  <a:lnTo>
                    <a:pt x="6391" y="11814"/>
                  </a:lnTo>
                  <a:cubicBezTo>
                    <a:pt x="6192" y="11848"/>
                    <a:pt x="6002" y="11864"/>
                    <a:pt x="5821" y="11864"/>
                  </a:cubicBezTo>
                  <a:cubicBezTo>
                    <a:pt x="3985" y="11864"/>
                    <a:pt x="3059" y="10239"/>
                    <a:pt x="3059" y="10239"/>
                  </a:cubicBezTo>
                  <a:cubicBezTo>
                    <a:pt x="1552" y="7910"/>
                    <a:pt x="2146" y="3711"/>
                    <a:pt x="3219" y="2113"/>
                  </a:cubicBezTo>
                  <a:cubicBezTo>
                    <a:pt x="4018" y="949"/>
                    <a:pt x="4657" y="812"/>
                    <a:pt x="5136" y="515"/>
                  </a:cubicBezTo>
                  <a:cubicBezTo>
                    <a:pt x="5661" y="424"/>
                    <a:pt x="5912" y="447"/>
                    <a:pt x="6232" y="287"/>
                  </a:cubicBezTo>
                  <a:cubicBezTo>
                    <a:pt x="5713" y="96"/>
                    <a:pt x="5202" y="0"/>
                    <a:pt x="471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8" name="Google Shape;6658;p74"/>
            <p:cNvSpPr/>
            <p:nvPr/>
          </p:nvSpPr>
          <p:spPr>
            <a:xfrm>
              <a:off x="7121850" y="3682525"/>
              <a:ext cx="158100" cy="305625"/>
            </a:xfrm>
            <a:custGeom>
              <a:avLst/>
              <a:gdLst/>
              <a:ahLst/>
              <a:cxnLst/>
              <a:rect l="l" t="t" r="r" b="b"/>
              <a:pathLst>
                <a:path w="6324" h="12225" extrusionOk="0">
                  <a:moveTo>
                    <a:pt x="3767" y="0"/>
                  </a:moveTo>
                  <a:cubicBezTo>
                    <a:pt x="2124" y="228"/>
                    <a:pt x="845" y="1735"/>
                    <a:pt x="343" y="4565"/>
                  </a:cubicBezTo>
                  <a:cubicBezTo>
                    <a:pt x="1" y="6437"/>
                    <a:pt x="412" y="7989"/>
                    <a:pt x="1142" y="9678"/>
                  </a:cubicBezTo>
                  <a:cubicBezTo>
                    <a:pt x="1302" y="10043"/>
                    <a:pt x="1507" y="10386"/>
                    <a:pt x="1758" y="10682"/>
                  </a:cubicBezTo>
                  <a:cubicBezTo>
                    <a:pt x="2496" y="11609"/>
                    <a:pt x="3602" y="12225"/>
                    <a:pt x="4809" y="12225"/>
                  </a:cubicBezTo>
                  <a:cubicBezTo>
                    <a:pt x="4910" y="12225"/>
                    <a:pt x="5011" y="12220"/>
                    <a:pt x="5114" y="12212"/>
                  </a:cubicBezTo>
                  <a:cubicBezTo>
                    <a:pt x="5570" y="12166"/>
                    <a:pt x="5913" y="12075"/>
                    <a:pt x="6164" y="11938"/>
                  </a:cubicBezTo>
                  <a:cubicBezTo>
                    <a:pt x="6324" y="11641"/>
                    <a:pt x="6324" y="11390"/>
                    <a:pt x="6324" y="11390"/>
                  </a:cubicBezTo>
                  <a:lnTo>
                    <a:pt x="5045" y="11299"/>
                  </a:lnTo>
                  <a:cubicBezTo>
                    <a:pt x="4846" y="11333"/>
                    <a:pt x="4656" y="11349"/>
                    <a:pt x="4475" y="11349"/>
                  </a:cubicBezTo>
                  <a:cubicBezTo>
                    <a:pt x="2639" y="11349"/>
                    <a:pt x="1713" y="9724"/>
                    <a:pt x="1713" y="9724"/>
                  </a:cubicBezTo>
                  <a:cubicBezTo>
                    <a:pt x="206" y="7395"/>
                    <a:pt x="800" y="3196"/>
                    <a:pt x="1873" y="1598"/>
                  </a:cubicBezTo>
                  <a:cubicBezTo>
                    <a:pt x="2672" y="457"/>
                    <a:pt x="3311" y="297"/>
                    <a:pt x="3767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9" name="Google Shape;6659;p74"/>
            <p:cNvSpPr/>
            <p:nvPr/>
          </p:nvSpPr>
          <p:spPr>
            <a:xfrm>
              <a:off x="7133275" y="3689650"/>
              <a:ext cx="89050" cy="273175"/>
            </a:xfrm>
            <a:custGeom>
              <a:avLst/>
              <a:gdLst/>
              <a:ahLst/>
              <a:cxnLst/>
              <a:rect l="l" t="t" r="r" b="b"/>
              <a:pathLst>
                <a:path w="3562" h="10927" extrusionOk="0">
                  <a:moveTo>
                    <a:pt x="3102" y="0"/>
                  </a:moveTo>
                  <a:cubicBezTo>
                    <a:pt x="2933" y="0"/>
                    <a:pt x="2722" y="29"/>
                    <a:pt x="2511" y="126"/>
                  </a:cubicBezTo>
                  <a:cubicBezTo>
                    <a:pt x="2237" y="263"/>
                    <a:pt x="1918" y="514"/>
                    <a:pt x="1667" y="811"/>
                  </a:cubicBezTo>
                  <a:cubicBezTo>
                    <a:pt x="1393" y="1085"/>
                    <a:pt x="1142" y="1450"/>
                    <a:pt x="936" y="1815"/>
                  </a:cubicBezTo>
                  <a:cubicBezTo>
                    <a:pt x="731" y="2180"/>
                    <a:pt x="548" y="2568"/>
                    <a:pt x="434" y="2956"/>
                  </a:cubicBezTo>
                  <a:cubicBezTo>
                    <a:pt x="320" y="3344"/>
                    <a:pt x="252" y="3687"/>
                    <a:pt x="183" y="4006"/>
                  </a:cubicBezTo>
                  <a:cubicBezTo>
                    <a:pt x="115" y="4303"/>
                    <a:pt x="92" y="4577"/>
                    <a:pt x="69" y="4759"/>
                  </a:cubicBezTo>
                  <a:cubicBezTo>
                    <a:pt x="46" y="4851"/>
                    <a:pt x="46" y="4919"/>
                    <a:pt x="46" y="4965"/>
                  </a:cubicBezTo>
                  <a:cubicBezTo>
                    <a:pt x="23" y="5011"/>
                    <a:pt x="23" y="5056"/>
                    <a:pt x="23" y="5056"/>
                  </a:cubicBezTo>
                  <a:cubicBezTo>
                    <a:pt x="23" y="5056"/>
                    <a:pt x="23" y="5147"/>
                    <a:pt x="23" y="5330"/>
                  </a:cubicBezTo>
                  <a:cubicBezTo>
                    <a:pt x="0" y="5513"/>
                    <a:pt x="0" y="5787"/>
                    <a:pt x="23" y="6106"/>
                  </a:cubicBezTo>
                  <a:cubicBezTo>
                    <a:pt x="46" y="6426"/>
                    <a:pt x="69" y="6791"/>
                    <a:pt x="160" y="7179"/>
                  </a:cubicBezTo>
                  <a:cubicBezTo>
                    <a:pt x="183" y="7293"/>
                    <a:pt x="206" y="7384"/>
                    <a:pt x="229" y="7476"/>
                  </a:cubicBezTo>
                  <a:cubicBezTo>
                    <a:pt x="274" y="7590"/>
                    <a:pt x="297" y="7681"/>
                    <a:pt x="343" y="7772"/>
                  </a:cubicBezTo>
                  <a:cubicBezTo>
                    <a:pt x="366" y="7887"/>
                    <a:pt x="411" y="7978"/>
                    <a:pt x="434" y="8069"/>
                  </a:cubicBezTo>
                  <a:lnTo>
                    <a:pt x="571" y="8366"/>
                  </a:lnTo>
                  <a:cubicBezTo>
                    <a:pt x="913" y="9142"/>
                    <a:pt x="1393" y="9849"/>
                    <a:pt x="1849" y="10306"/>
                  </a:cubicBezTo>
                  <a:cubicBezTo>
                    <a:pt x="1941" y="10420"/>
                    <a:pt x="2055" y="10511"/>
                    <a:pt x="2169" y="10580"/>
                  </a:cubicBezTo>
                  <a:cubicBezTo>
                    <a:pt x="2215" y="10626"/>
                    <a:pt x="2260" y="10671"/>
                    <a:pt x="2306" y="10694"/>
                  </a:cubicBezTo>
                  <a:cubicBezTo>
                    <a:pt x="2351" y="10740"/>
                    <a:pt x="2397" y="10762"/>
                    <a:pt x="2420" y="10785"/>
                  </a:cubicBezTo>
                  <a:cubicBezTo>
                    <a:pt x="2559" y="10865"/>
                    <a:pt x="2646" y="10927"/>
                    <a:pt x="2666" y="10927"/>
                  </a:cubicBezTo>
                  <a:cubicBezTo>
                    <a:pt x="2669" y="10927"/>
                    <a:pt x="2671" y="10925"/>
                    <a:pt x="2671" y="10922"/>
                  </a:cubicBezTo>
                  <a:cubicBezTo>
                    <a:pt x="2694" y="10899"/>
                    <a:pt x="2351" y="10671"/>
                    <a:pt x="1918" y="10215"/>
                  </a:cubicBezTo>
                  <a:cubicBezTo>
                    <a:pt x="1507" y="9758"/>
                    <a:pt x="1073" y="9051"/>
                    <a:pt x="777" y="8275"/>
                  </a:cubicBezTo>
                  <a:lnTo>
                    <a:pt x="662" y="8001"/>
                  </a:lnTo>
                  <a:cubicBezTo>
                    <a:pt x="617" y="7887"/>
                    <a:pt x="594" y="7795"/>
                    <a:pt x="571" y="7704"/>
                  </a:cubicBezTo>
                  <a:cubicBezTo>
                    <a:pt x="548" y="7613"/>
                    <a:pt x="503" y="7521"/>
                    <a:pt x="480" y="7407"/>
                  </a:cubicBezTo>
                  <a:cubicBezTo>
                    <a:pt x="457" y="7316"/>
                    <a:pt x="434" y="7225"/>
                    <a:pt x="434" y="7133"/>
                  </a:cubicBezTo>
                  <a:cubicBezTo>
                    <a:pt x="343" y="6768"/>
                    <a:pt x="320" y="6403"/>
                    <a:pt x="297" y="6083"/>
                  </a:cubicBezTo>
                  <a:cubicBezTo>
                    <a:pt x="320" y="5787"/>
                    <a:pt x="297" y="5536"/>
                    <a:pt x="320" y="5353"/>
                  </a:cubicBezTo>
                  <a:cubicBezTo>
                    <a:pt x="343" y="5170"/>
                    <a:pt x="343" y="5079"/>
                    <a:pt x="343" y="5079"/>
                  </a:cubicBezTo>
                  <a:cubicBezTo>
                    <a:pt x="343" y="5079"/>
                    <a:pt x="343" y="5056"/>
                    <a:pt x="343" y="4988"/>
                  </a:cubicBezTo>
                  <a:cubicBezTo>
                    <a:pt x="343" y="4942"/>
                    <a:pt x="366" y="4874"/>
                    <a:pt x="366" y="4782"/>
                  </a:cubicBezTo>
                  <a:cubicBezTo>
                    <a:pt x="388" y="4623"/>
                    <a:pt x="411" y="4349"/>
                    <a:pt x="480" y="4052"/>
                  </a:cubicBezTo>
                  <a:cubicBezTo>
                    <a:pt x="525" y="3755"/>
                    <a:pt x="594" y="3390"/>
                    <a:pt x="685" y="3025"/>
                  </a:cubicBezTo>
                  <a:cubicBezTo>
                    <a:pt x="777" y="2660"/>
                    <a:pt x="936" y="2271"/>
                    <a:pt x="1142" y="1929"/>
                  </a:cubicBezTo>
                  <a:cubicBezTo>
                    <a:pt x="1507" y="1199"/>
                    <a:pt x="2032" y="537"/>
                    <a:pt x="2580" y="240"/>
                  </a:cubicBezTo>
                  <a:cubicBezTo>
                    <a:pt x="2809" y="125"/>
                    <a:pt x="3023" y="75"/>
                    <a:pt x="3180" y="75"/>
                  </a:cubicBezTo>
                  <a:cubicBezTo>
                    <a:pt x="3210" y="75"/>
                    <a:pt x="3239" y="77"/>
                    <a:pt x="3264" y="80"/>
                  </a:cubicBezTo>
                  <a:cubicBezTo>
                    <a:pt x="3447" y="80"/>
                    <a:pt x="3561" y="103"/>
                    <a:pt x="3561" y="103"/>
                  </a:cubicBezTo>
                  <a:cubicBezTo>
                    <a:pt x="3561" y="80"/>
                    <a:pt x="3470" y="35"/>
                    <a:pt x="3287" y="12"/>
                  </a:cubicBezTo>
                  <a:cubicBezTo>
                    <a:pt x="3234" y="5"/>
                    <a:pt x="3172" y="0"/>
                    <a:pt x="3102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0" name="Google Shape;6660;p74"/>
            <p:cNvSpPr/>
            <p:nvPr/>
          </p:nvSpPr>
          <p:spPr>
            <a:xfrm>
              <a:off x="7088775" y="3670075"/>
              <a:ext cx="172925" cy="336675"/>
            </a:xfrm>
            <a:custGeom>
              <a:avLst/>
              <a:gdLst/>
              <a:ahLst/>
              <a:cxnLst/>
              <a:rect l="l" t="t" r="r" b="b"/>
              <a:pathLst>
                <a:path w="6917" h="13467" extrusionOk="0">
                  <a:moveTo>
                    <a:pt x="4257" y="0"/>
                  </a:moveTo>
                  <a:cubicBezTo>
                    <a:pt x="4036" y="0"/>
                    <a:pt x="3776" y="20"/>
                    <a:pt x="3492" y="87"/>
                  </a:cubicBezTo>
                  <a:cubicBezTo>
                    <a:pt x="3264" y="156"/>
                    <a:pt x="3013" y="247"/>
                    <a:pt x="2762" y="384"/>
                  </a:cubicBezTo>
                  <a:cubicBezTo>
                    <a:pt x="2534" y="521"/>
                    <a:pt x="2283" y="703"/>
                    <a:pt x="2054" y="909"/>
                  </a:cubicBezTo>
                  <a:cubicBezTo>
                    <a:pt x="1849" y="1114"/>
                    <a:pt x="1621" y="1365"/>
                    <a:pt x="1438" y="1617"/>
                  </a:cubicBezTo>
                  <a:cubicBezTo>
                    <a:pt x="1255" y="1868"/>
                    <a:pt x="1096" y="2164"/>
                    <a:pt x="959" y="2438"/>
                  </a:cubicBezTo>
                  <a:cubicBezTo>
                    <a:pt x="365" y="3602"/>
                    <a:pt x="114" y="4903"/>
                    <a:pt x="46" y="5862"/>
                  </a:cubicBezTo>
                  <a:cubicBezTo>
                    <a:pt x="0" y="6341"/>
                    <a:pt x="0" y="6752"/>
                    <a:pt x="23" y="7026"/>
                  </a:cubicBezTo>
                  <a:cubicBezTo>
                    <a:pt x="23" y="7163"/>
                    <a:pt x="46" y="7277"/>
                    <a:pt x="46" y="7368"/>
                  </a:cubicBezTo>
                  <a:cubicBezTo>
                    <a:pt x="46" y="7437"/>
                    <a:pt x="46" y="7483"/>
                    <a:pt x="46" y="7483"/>
                  </a:cubicBezTo>
                  <a:cubicBezTo>
                    <a:pt x="46" y="7483"/>
                    <a:pt x="69" y="7505"/>
                    <a:pt x="69" y="7597"/>
                  </a:cubicBezTo>
                  <a:cubicBezTo>
                    <a:pt x="91" y="7665"/>
                    <a:pt x="91" y="7779"/>
                    <a:pt x="114" y="7916"/>
                  </a:cubicBezTo>
                  <a:cubicBezTo>
                    <a:pt x="183" y="8190"/>
                    <a:pt x="251" y="8601"/>
                    <a:pt x="388" y="9058"/>
                  </a:cubicBezTo>
                  <a:cubicBezTo>
                    <a:pt x="548" y="9514"/>
                    <a:pt x="753" y="10062"/>
                    <a:pt x="1027" y="10587"/>
                  </a:cubicBezTo>
                  <a:cubicBezTo>
                    <a:pt x="1164" y="10861"/>
                    <a:pt x="1347" y="11135"/>
                    <a:pt x="1529" y="11386"/>
                  </a:cubicBezTo>
                  <a:cubicBezTo>
                    <a:pt x="1712" y="11637"/>
                    <a:pt x="1917" y="11911"/>
                    <a:pt x="2146" y="12139"/>
                  </a:cubicBezTo>
                  <a:cubicBezTo>
                    <a:pt x="2374" y="12367"/>
                    <a:pt x="2625" y="12573"/>
                    <a:pt x="2899" y="12755"/>
                  </a:cubicBezTo>
                  <a:cubicBezTo>
                    <a:pt x="3173" y="12938"/>
                    <a:pt x="3447" y="13098"/>
                    <a:pt x="3721" y="13189"/>
                  </a:cubicBezTo>
                  <a:cubicBezTo>
                    <a:pt x="4223" y="13390"/>
                    <a:pt x="4725" y="13467"/>
                    <a:pt x="5181" y="13467"/>
                  </a:cubicBezTo>
                  <a:cubicBezTo>
                    <a:pt x="5243" y="13467"/>
                    <a:pt x="5304" y="13466"/>
                    <a:pt x="5364" y="13463"/>
                  </a:cubicBezTo>
                  <a:cubicBezTo>
                    <a:pt x="5843" y="13440"/>
                    <a:pt x="6231" y="13349"/>
                    <a:pt x="6505" y="13257"/>
                  </a:cubicBezTo>
                  <a:cubicBezTo>
                    <a:pt x="6779" y="13166"/>
                    <a:pt x="6916" y="13120"/>
                    <a:pt x="6916" y="13098"/>
                  </a:cubicBezTo>
                  <a:cubicBezTo>
                    <a:pt x="6916" y="13097"/>
                    <a:pt x="6915" y="13096"/>
                    <a:pt x="6913" y="13096"/>
                  </a:cubicBezTo>
                  <a:cubicBezTo>
                    <a:pt x="6862" y="13096"/>
                    <a:pt x="6259" y="13327"/>
                    <a:pt x="5364" y="13349"/>
                  </a:cubicBezTo>
                  <a:cubicBezTo>
                    <a:pt x="4885" y="13349"/>
                    <a:pt x="4337" y="13280"/>
                    <a:pt x="3789" y="13029"/>
                  </a:cubicBezTo>
                  <a:cubicBezTo>
                    <a:pt x="3515" y="12915"/>
                    <a:pt x="3264" y="12778"/>
                    <a:pt x="3013" y="12595"/>
                  </a:cubicBezTo>
                  <a:cubicBezTo>
                    <a:pt x="2762" y="12413"/>
                    <a:pt x="2534" y="12207"/>
                    <a:pt x="2305" y="11979"/>
                  </a:cubicBezTo>
                  <a:cubicBezTo>
                    <a:pt x="2100" y="11751"/>
                    <a:pt x="1895" y="11500"/>
                    <a:pt x="1735" y="11249"/>
                  </a:cubicBezTo>
                  <a:cubicBezTo>
                    <a:pt x="1552" y="10998"/>
                    <a:pt x="1392" y="10724"/>
                    <a:pt x="1255" y="10473"/>
                  </a:cubicBezTo>
                  <a:cubicBezTo>
                    <a:pt x="1004" y="9948"/>
                    <a:pt x="799" y="9423"/>
                    <a:pt x="685" y="8966"/>
                  </a:cubicBezTo>
                  <a:cubicBezTo>
                    <a:pt x="548" y="8533"/>
                    <a:pt x="479" y="8145"/>
                    <a:pt x="434" y="7871"/>
                  </a:cubicBezTo>
                  <a:cubicBezTo>
                    <a:pt x="411" y="7734"/>
                    <a:pt x="388" y="7620"/>
                    <a:pt x="388" y="7551"/>
                  </a:cubicBezTo>
                  <a:cubicBezTo>
                    <a:pt x="365" y="7483"/>
                    <a:pt x="365" y="7437"/>
                    <a:pt x="365" y="7437"/>
                  </a:cubicBezTo>
                  <a:cubicBezTo>
                    <a:pt x="365" y="7437"/>
                    <a:pt x="365" y="7391"/>
                    <a:pt x="365" y="7323"/>
                  </a:cubicBezTo>
                  <a:cubicBezTo>
                    <a:pt x="342" y="7254"/>
                    <a:pt x="342" y="7140"/>
                    <a:pt x="320" y="7003"/>
                  </a:cubicBezTo>
                  <a:cubicBezTo>
                    <a:pt x="297" y="6729"/>
                    <a:pt x="297" y="6341"/>
                    <a:pt x="320" y="5885"/>
                  </a:cubicBezTo>
                  <a:cubicBezTo>
                    <a:pt x="388" y="4949"/>
                    <a:pt x="616" y="3694"/>
                    <a:pt x="1141" y="2552"/>
                  </a:cubicBezTo>
                  <a:cubicBezTo>
                    <a:pt x="1278" y="2256"/>
                    <a:pt x="1438" y="1982"/>
                    <a:pt x="1621" y="1731"/>
                  </a:cubicBezTo>
                  <a:cubicBezTo>
                    <a:pt x="1780" y="1480"/>
                    <a:pt x="1986" y="1251"/>
                    <a:pt x="2191" y="1046"/>
                  </a:cubicBezTo>
                  <a:cubicBezTo>
                    <a:pt x="2397" y="818"/>
                    <a:pt x="2625" y="658"/>
                    <a:pt x="2830" y="521"/>
                  </a:cubicBezTo>
                  <a:cubicBezTo>
                    <a:pt x="3059" y="384"/>
                    <a:pt x="3310" y="293"/>
                    <a:pt x="3538" y="224"/>
                  </a:cubicBezTo>
                  <a:cubicBezTo>
                    <a:pt x="3878" y="117"/>
                    <a:pt x="4205" y="80"/>
                    <a:pt x="4462" y="80"/>
                  </a:cubicBezTo>
                  <a:cubicBezTo>
                    <a:pt x="4532" y="80"/>
                    <a:pt x="4597" y="82"/>
                    <a:pt x="4656" y="87"/>
                  </a:cubicBezTo>
                  <a:cubicBezTo>
                    <a:pt x="4930" y="110"/>
                    <a:pt x="5090" y="133"/>
                    <a:pt x="5090" y="133"/>
                  </a:cubicBezTo>
                  <a:cubicBezTo>
                    <a:pt x="5090" y="110"/>
                    <a:pt x="5044" y="110"/>
                    <a:pt x="4976" y="87"/>
                  </a:cubicBezTo>
                  <a:cubicBezTo>
                    <a:pt x="4908" y="64"/>
                    <a:pt x="4793" y="42"/>
                    <a:pt x="4656" y="19"/>
                  </a:cubicBezTo>
                  <a:cubicBezTo>
                    <a:pt x="4545" y="9"/>
                    <a:pt x="4410" y="0"/>
                    <a:pt x="42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1" name="Google Shape;6661;p74"/>
            <p:cNvSpPr/>
            <p:nvPr/>
          </p:nvSpPr>
          <p:spPr>
            <a:xfrm>
              <a:off x="7110450" y="3738975"/>
              <a:ext cx="20575" cy="45700"/>
            </a:xfrm>
            <a:custGeom>
              <a:avLst/>
              <a:gdLst/>
              <a:ahLst/>
              <a:cxnLst/>
              <a:rect l="l" t="t" r="r" b="b"/>
              <a:pathLst>
                <a:path w="823" h="1828" extrusionOk="0">
                  <a:moveTo>
                    <a:pt x="596" y="0"/>
                  </a:moveTo>
                  <a:cubicBezTo>
                    <a:pt x="466" y="0"/>
                    <a:pt x="339" y="197"/>
                    <a:pt x="274" y="435"/>
                  </a:cubicBezTo>
                  <a:cubicBezTo>
                    <a:pt x="229" y="687"/>
                    <a:pt x="297" y="892"/>
                    <a:pt x="434" y="892"/>
                  </a:cubicBezTo>
                  <a:cubicBezTo>
                    <a:pt x="440" y="893"/>
                    <a:pt x="446" y="894"/>
                    <a:pt x="452" y="894"/>
                  </a:cubicBezTo>
                  <a:cubicBezTo>
                    <a:pt x="564" y="894"/>
                    <a:pt x="712" y="697"/>
                    <a:pt x="777" y="458"/>
                  </a:cubicBezTo>
                  <a:cubicBezTo>
                    <a:pt x="822" y="230"/>
                    <a:pt x="754" y="2"/>
                    <a:pt x="617" y="2"/>
                  </a:cubicBezTo>
                  <a:cubicBezTo>
                    <a:pt x="610" y="1"/>
                    <a:pt x="603" y="0"/>
                    <a:pt x="596" y="0"/>
                  </a:cubicBezTo>
                  <a:close/>
                  <a:moveTo>
                    <a:pt x="274" y="1189"/>
                  </a:moveTo>
                  <a:cubicBezTo>
                    <a:pt x="183" y="1189"/>
                    <a:pt x="69" y="1326"/>
                    <a:pt x="46" y="1485"/>
                  </a:cubicBezTo>
                  <a:cubicBezTo>
                    <a:pt x="0" y="1668"/>
                    <a:pt x="46" y="1828"/>
                    <a:pt x="137" y="1828"/>
                  </a:cubicBezTo>
                  <a:cubicBezTo>
                    <a:pt x="229" y="1828"/>
                    <a:pt x="343" y="1691"/>
                    <a:pt x="388" y="1531"/>
                  </a:cubicBezTo>
                  <a:cubicBezTo>
                    <a:pt x="434" y="1348"/>
                    <a:pt x="388" y="1189"/>
                    <a:pt x="274" y="1189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2" name="Google Shape;6662;p74"/>
            <p:cNvSpPr/>
            <p:nvPr/>
          </p:nvSpPr>
          <p:spPr>
            <a:xfrm>
              <a:off x="7051675" y="3631150"/>
              <a:ext cx="81625" cy="82250"/>
            </a:xfrm>
            <a:custGeom>
              <a:avLst/>
              <a:gdLst/>
              <a:ahLst/>
              <a:cxnLst/>
              <a:rect l="l" t="t" r="r" b="b"/>
              <a:pathLst>
                <a:path w="3265" h="3290" extrusionOk="0">
                  <a:moveTo>
                    <a:pt x="3173" y="1"/>
                  </a:moveTo>
                  <a:lnTo>
                    <a:pt x="0" y="959"/>
                  </a:lnTo>
                  <a:lnTo>
                    <a:pt x="252" y="2900"/>
                  </a:lnTo>
                  <a:cubicBezTo>
                    <a:pt x="252" y="2900"/>
                    <a:pt x="836" y="3289"/>
                    <a:pt x="1618" y="3289"/>
                  </a:cubicBezTo>
                  <a:cubicBezTo>
                    <a:pt x="2120" y="3289"/>
                    <a:pt x="2703" y="3129"/>
                    <a:pt x="3264" y="2603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3" name="Google Shape;6663;p74"/>
            <p:cNvSpPr/>
            <p:nvPr/>
          </p:nvSpPr>
          <p:spPr>
            <a:xfrm>
              <a:off x="7051675" y="3631150"/>
              <a:ext cx="81625" cy="77650"/>
            </a:xfrm>
            <a:custGeom>
              <a:avLst/>
              <a:gdLst/>
              <a:ahLst/>
              <a:cxnLst/>
              <a:rect l="l" t="t" r="r" b="b"/>
              <a:pathLst>
                <a:path w="3265" h="3106" extrusionOk="0">
                  <a:moveTo>
                    <a:pt x="3173" y="1"/>
                  </a:moveTo>
                  <a:lnTo>
                    <a:pt x="0" y="959"/>
                  </a:lnTo>
                  <a:lnTo>
                    <a:pt x="92" y="1644"/>
                  </a:lnTo>
                  <a:cubicBezTo>
                    <a:pt x="366" y="1621"/>
                    <a:pt x="640" y="1576"/>
                    <a:pt x="913" y="1553"/>
                  </a:cubicBezTo>
                  <a:cubicBezTo>
                    <a:pt x="1279" y="1530"/>
                    <a:pt x="1621" y="1462"/>
                    <a:pt x="1986" y="1462"/>
                  </a:cubicBezTo>
                  <a:cubicBezTo>
                    <a:pt x="1996" y="1461"/>
                    <a:pt x="2006" y="1461"/>
                    <a:pt x="2015" y="1461"/>
                  </a:cubicBezTo>
                  <a:cubicBezTo>
                    <a:pt x="2783" y="1461"/>
                    <a:pt x="2692" y="2361"/>
                    <a:pt x="2534" y="3105"/>
                  </a:cubicBezTo>
                  <a:cubicBezTo>
                    <a:pt x="2762" y="2991"/>
                    <a:pt x="3013" y="2831"/>
                    <a:pt x="3264" y="2603"/>
                  </a:cubicBezTo>
                  <a:lnTo>
                    <a:pt x="317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4" name="Google Shape;6664;p74"/>
            <p:cNvSpPr/>
            <p:nvPr/>
          </p:nvSpPr>
          <p:spPr>
            <a:xfrm>
              <a:off x="6832550" y="3385850"/>
              <a:ext cx="97750" cy="120325"/>
            </a:xfrm>
            <a:custGeom>
              <a:avLst/>
              <a:gdLst/>
              <a:ahLst/>
              <a:cxnLst/>
              <a:rect l="l" t="t" r="r" b="b"/>
              <a:pathLst>
                <a:path w="3910" h="4813" extrusionOk="0">
                  <a:moveTo>
                    <a:pt x="2537" y="1"/>
                  </a:moveTo>
                  <a:cubicBezTo>
                    <a:pt x="2354" y="1"/>
                    <a:pt x="2142" y="39"/>
                    <a:pt x="1895" y="135"/>
                  </a:cubicBezTo>
                  <a:cubicBezTo>
                    <a:pt x="1" y="888"/>
                    <a:pt x="1210" y="4472"/>
                    <a:pt x="2215" y="4791"/>
                  </a:cubicBezTo>
                  <a:cubicBezTo>
                    <a:pt x="2255" y="4805"/>
                    <a:pt x="2295" y="4812"/>
                    <a:pt x="2335" y="4812"/>
                  </a:cubicBezTo>
                  <a:cubicBezTo>
                    <a:pt x="3254" y="4812"/>
                    <a:pt x="3910" y="1139"/>
                    <a:pt x="3516" y="614"/>
                  </a:cubicBezTo>
                  <a:cubicBezTo>
                    <a:pt x="3516" y="614"/>
                    <a:pt x="3267" y="1"/>
                    <a:pt x="2537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5" name="Google Shape;6665;p74"/>
            <p:cNvSpPr/>
            <p:nvPr/>
          </p:nvSpPr>
          <p:spPr>
            <a:xfrm>
              <a:off x="6878775" y="3405750"/>
              <a:ext cx="38250" cy="76150"/>
            </a:xfrm>
            <a:custGeom>
              <a:avLst/>
              <a:gdLst/>
              <a:ahLst/>
              <a:cxnLst/>
              <a:rect l="l" t="t" r="r" b="b"/>
              <a:pathLst>
                <a:path w="1530" h="3046" extrusionOk="0">
                  <a:moveTo>
                    <a:pt x="23" y="1"/>
                  </a:moveTo>
                  <a:cubicBezTo>
                    <a:pt x="0" y="24"/>
                    <a:pt x="160" y="92"/>
                    <a:pt x="343" y="206"/>
                  </a:cubicBezTo>
                  <a:cubicBezTo>
                    <a:pt x="548" y="343"/>
                    <a:pt x="754" y="526"/>
                    <a:pt x="891" y="754"/>
                  </a:cubicBezTo>
                  <a:cubicBezTo>
                    <a:pt x="1050" y="982"/>
                    <a:pt x="1119" y="1233"/>
                    <a:pt x="1142" y="1439"/>
                  </a:cubicBezTo>
                  <a:cubicBezTo>
                    <a:pt x="1158" y="1520"/>
                    <a:pt x="1151" y="1532"/>
                    <a:pt x="1146" y="1532"/>
                  </a:cubicBezTo>
                  <a:cubicBezTo>
                    <a:pt x="1143" y="1532"/>
                    <a:pt x="1142" y="1530"/>
                    <a:pt x="1142" y="1530"/>
                  </a:cubicBezTo>
                  <a:lnTo>
                    <a:pt x="1119" y="1530"/>
                  </a:lnTo>
                  <a:cubicBezTo>
                    <a:pt x="1096" y="1507"/>
                    <a:pt x="1096" y="1507"/>
                    <a:pt x="1073" y="1507"/>
                  </a:cubicBezTo>
                  <a:cubicBezTo>
                    <a:pt x="1073" y="1507"/>
                    <a:pt x="1028" y="1484"/>
                    <a:pt x="1028" y="1484"/>
                  </a:cubicBezTo>
                  <a:cubicBezTo>
                    <a:pt x="936" y="1462"/>
                    <a:pt x="913" y="1462"/>
                    <a:pt x="913" y="1462"/>
                  </a:cubicBezTo>
                  <a:cubicBezTo>
                    <a:pt x="913" y="1462"/>
                    <a:pt x="891" y="1462"/>
                    <a:pt x="776" y="1439"/>
                  </a:cubicBezTo>
                  <a:cubicBezTo>
                    <a:pt x="731" y="1439"/>
                    <a:pt x="639" y="1439"/>
                    <a:pt x="548" y="1462"/>
                  </a:cubicBezTo>
                  <a:cubicBezTo>
                    <a:pt x="503" y="1484"/>
                    <a:pt x="434" y="1507"/>
                    <a:pt x="388" y="1553"/>
                  </a:cubicBezTo>
                  <a:cubicBezTo>
                    <a:pt x="366" y="1576"/>
                    <a:pt x="320" y="1621"/>
                    <a:pt x="297" y="1667"/>
                  </a:cubicBezTo>
                  <a:cubicBezTo>
                    <a:pt x="297" y="1667"/>
                    <a:pt x="297" y="1644"/>
                    <a:pt x="297" y="1644"/>
                  </a:cubicBezTo>
                  <a:cubicBezTo>
                    <a:pt x="274" y="1690"/>
                    <a:pt x="206" y="1758"/>
                    <a:pt x="229" y="1895"/>
                  </a:cubicBezTo>
                  <a:cubicBezTo>
                    <a:pt x="274" y="2032"/>
                    <a:pt x="434" y="2146"/>
                    <a:pt x="548" y="2215"/>
                  </a:cubicBezTo>
                  <a:cubicBezTo>
                    <a:pt x="685" y="2306"/>
                    <a:pt x="799" y="2352"/>
                    <a:pt x="868" y="2443"/>
                  </a:cubicBezTo>
                  <a:cubicBezTo>
                    <a:pt x="936" y="2534"/>
                    <a:pt x="982" y="2649"/>
                    <a:pt x="959" y="2717"/>
                  </a:cubicBezTo>
                  <a:cubicBezTo>
                    <a:pt x="936" y="2808"/>
                    <a:pt x="845" y="2877"/>
                    <a:pt x="731" y="2900"/>
                  </a:cubicBezTo>
                  <a:cubicBezTo>
                    <a:pt x="683" y="2909"/>
                    <a:pt x="632" y="2915"/>
                    <a:pt x="582" y="2915"/>
                  </a:cubicBezTo>
                  <a:cubicBezTo>
                    <a:pt x="511" y="2915"/>
                    <a:pt x="442" y="2904"/>
                    <a:pt x="388" y="2877"/>
                  </a:cubicBezTo>
                  <a:cubicBezTo>
                    <a:pt x="206" y="2808"/>
                    <a:pt x="206" y="2671"/>
                    <a:pt x="160" y="2671"/>
                  </a:cubicBezTo>
                  <a:cubicBezTo>
                    <a:pt x="160" y="2671"/>
                    <a:pt x="137" y="2694"/>
                    <a:pt x="137" y="2740"/>
                  </a:cubicBezTo>
                  <a:cubicBezTo>
                    <a:pt x="160" y="2808"/>
                    <a:pt x="183" y="2900"/>
                    <a:pt x="320" y="2968"/>
                  </a:cubicBezTo>
                  <a:cubicBezTo>
                    <a:pt x="406" y="3019"/>
                    <a:pt x="530" y="3045"/>
                    <a:pt x="663" y="3045"/>
                  </a:cubicBezTo>
                  <a:cubicBezTo>
                    <a:pt x="708" y="3045"/>
                    <a:pt x="754" y="3042"/>
                    <a:pt x="799" y="3037"/>
                  </a:cubicBezTo>
                  <a:cubicBezTo>
                    <a:pt x="982" y="3037"/>
                    <a:pt x="1142" y="2945"/>
                    <a:pt x="1210" y="2808"/>
                  </a:cubicBezTo>
                  <a:cubicBezTo>
                    <a:pt x="1279" y="2649"/>
                    <a:pt x="1233" y="2512"/>
                    <a:pt x="1142" y="2375"/>
                  </a:cubicBezTo>
                  <a:cubicBezTo>
                    <a:pt x="1050" y="2215"/>
                    <a:pt x="891" y="2124"/>
                    <a:pt x="776" y="2032"/>
                  </a:cubicBezTo>
                  <a:cubicBezTo>
                    <a:pt x="662" y="1964"/>
                    <a:pt x="617" y="1895"/>
                    <a:pt x="639" y="1895"/>
                  </a:cubicBezTo>
                  <a:cubicBezTo>
                    <a:pt x="617" y="1872"/>
                    <a:pt x="662" y="1850"/>
                    <a:pt x="662" y="1827"/>
                  </a:cubicBezTo>
                  <a:lnTo>
                    <a:pt x="685" y="1827"/>
                  </a:lnTo>
                  <a:lnTo>
                    <a:pt x="685" y="1804"/>
                  </a:lnTo>
                  <a:cubicBezTo>
                    <a:pt x="731" y="1743"/>
                    <a:pt x="756" y="1743"/>
                    <a:pt x="781" y="1743"/>
                  </a:cubicBezTo>
                  <a:lnTo>
                    <a:pt x="781" y="1743"/>
                  </a:lnTo>
                  <a:cubicBezTo>
                    <a:pt x="794" y="1743"/>
                    <a:pt x="807" y="1743"/>
                    <a:pt x="822" y="1736"/>
                  </a:cubicBezTo>
                  <a:cubicBezTo>
                    <a:pt x="845" y="1758"/>
                    <a:pt x="845" y="1758"/>
                    <a:pt x="845" y="1758"/>
                  </a:cubicBezTo>
                  <a:lnTo>
                    <a:pt x="891" y="1758"/>
                  </a:lnTo>
                  <a:cubicBezTo>
                    <a:pt x="902" y="1770"/>
                    <a:pt x="908" y="1770"/>
                    <a:pt x="913" y="1770"/>
                  </a:cubicBezTo>
                  <a:cubicBezTo>
                    <a:pt x="919" y="1770"/>
                    <a:pt x="925" y="1770"/>
                    <a:pt x="936" y="1781"/>
                  </a:cubicBezTo>
                  <a:cubicBezTo>
                    <a:pt x="982" y="1804"/>
                    <a:pt x="1005" y="1827"/>
                    <a:pt x="1050" y="1850"/>
                  </a:cubicBezTo>
                  <a:cubicBezTo>
                    <a:pt x="1073" y="1850"/>
                    <a:pt x="1096" y="1872"/>
                    <a:pt x="1142" y="1895"/>
                  </a:cubicBezTo>
                  <a:cubicBezTo>
                    <a:pt x="1164" y="1918"/>
                    <a:pt x="1210" y="1941"/>
                    <a:pt x="1233" y="1964"/>
                  </a:cubicBezTo>
                  <a:cubicBezTo>
                    <a:pt x="1324" y="2032"/>
                    <a:pt x="1393" y="2101"/>
                    <a:pt x="1484" y="2169"/>
                  </a:cubicBezTo>
                  <a:cubicBezTo>
                    <a:pt x="1484" y="2101"/>
                    <a:pt x="1507" y="2009"/>
                    <a:pt x="1530" y="1872"/>
                  </a:cubicBezTo>
                  <a:cubicBezTo>
                    <a:pt x="1530" y="1804"/>
                    <a:pt x="1530" y="1713"/>
                    <a:pt x="1530" y="1644"/>
                  </a:cubicBezTo>
                  <a:cubicBezTo>
                    <a:pt x="1530" y="1530"/>
                    <a:pt x="1530" y="1507"/>
                    <a:pt x="1507" y="1439"/>
                  </a:cubicBezTo>
                  <a:cubicBezTo>
                    <a:pt x="1461" y="1211"/>
                    <a:pt x="1324" y="937"/>
                    <a:pt x="1142" y="686"/>
                  </a:cubicBezTo>
                  <a:cubicBezTo>
                    <a:pt x="936" y="457"/>
                    <a:pt x="662" y="252"/>
                    <a:pt x="434" y="138"/>
                  </a:cubicBezTo>
                  <a:cubicBezTo>
                    <a:pt x="183" y="24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6" name="Google Shape;6666;p74"/>
            <p:cNvSpPr/>
            <p:nvPr/>
          </p:nvSpPr>
          <p:spPr>
            <a:xfrm>
              <a:off x="6880475" y="3392075"/>
              <a:ext cx="22800" cy="8100"/>
            </a:xfrm>
            <a:custGeom>
              <a:avLst/>
              <a:gdLst/>
              <a:ahLst/>
              <a:cxnLst/>
              <a:rect l="l" t="t" r="r" b="b"/>
              <a:pathLst>
                <a:path w="912" h="324" extrusionOk="0">
                  <a:moveTo>
                    <a:pt x="389" y="0"/>
                  </a:moveTo>
                  <a:cubicBezTo>
                    <a:pt x="161" y="0"/>
                    <a:pt x="1" y="68"/>
                    <a:pt x="24" y="160"/>
                  </a:cubicBezTo>
                  <a:cubicBezTo>
                    <a:pt x="46" y="251"/>
                    <a:pt x="275" y="320"/>
                    <a:pt x="503" y="320"/>
                  </a:cubicBezTo>
                  <a:cubicBezTo>
                    <a:pt x="527" y="322"/>
                    <a:pt x="551" y="323"/>
                    <a:pt x="574" y="323"/>
                  </a:cubicBezTo>
                  <a:cubicBezTo>
                    <a:pt x="768" y="323"/>
                    <a:pt x="911" y="241"/>
                    <a:pt x="891" y="160"/>
                  </a:cubicBezTo>
                  <a:cubicBezTo>
                    <a:pt x="845" y="91"/>
                    <a:pt x="640" y="0"/>
                    <a:pt x="389" y="0"/>
                  </a:cubicBezTo>
                  <a:close/>
                </a:path>
              </a:pathLst>
            </a:custGeom>
            <a:solidFill>
              <a:srgbClr val="FFC68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7" name="Google Shape;6667;p74"/>
            <p:cNvSpPr/>
            <p:nvPr/>
          </p:nvSpPr>
          <p:spPr>
            <a:xfrm>
              <a:off x="6863925" y="3407700"/>
              <a:ext cx="57825" cy="73900"/>
            </a:xfrm>
            <a:custGeom>
              <a:avLst/>
              <a:gdLst/>
              <a:ahLst/>
              <a:cxnLst/>
              <a:rect l="l" t="t" r="r" b="b"/>
              <a:pathLst>
                <a:path w="2313" h="2956" extrusionOk="0">
                  <a:moveTo>
                    <a:pt x="801" y="0"/>
                  </a:moveTo>
                  <a:cubicBezTo>
                    <a:pt x="741" y="0"/>
                    <a:pt x="679" y="12"/>
                    <a:pt x="617" y="37"/>
                  </a:cubicBezTo>
                  <a:cubicBezTo>
                    <a:pt x="1" y="265"/>
                    <a:pt x="1" y="2685"/>
                    <a:pt x="1188" y="2936"/>
                  </a:cubicBezTo>
                  <a:cubicBezTo>
                    <a:pt x="1250" y="2949"/>
                    <a:pt x="1307" y="2955"/>
                    <a:pt x="1359" y="2955"/>
                  </a:cubicBezTo>
                  <a:cubicBezTo>
                    <a:pt x="2312" y="2955"/>
                    <a:pt x="1758" y="904"/>
                    <a:pt x="1758" y="904"/>
                  </a:cubicBezTo>
                  <a:cubicBezTo>
                    <a:pt x="1758" y="904"/>
                    <a:pt x="1334" y="0"/>
                    <a:pt x="80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8" name="Google Shape;6668;p74"/>
            <p:cNvSpPr/>
            <p:nvPr/>
          </p:nvSpPr>
          <p:spPr>
            <a:xfrm>
              <a:off x="6843400" y="3236775"/>
              <a:ext cx="526700" cy="417575"/>
            </a:xfrm>
            <a:custGeom>
              <a:avLst/>
              <a:gdLst/>
              <a:ahLst/>
              <a:cxnLst/>
              <a:rect l="l" t="t" r="r" b="b"/>
              <a:pathLst>
                <a:path w="21068" h="16703" extrusionOk="0">
                  <a:moveTo>
                    <a:pt x="10593" y="1"/>
                  </a:moveTo>
                  <a:cubicBezTo>
                    <a:pt x="9580" y="1"/>
                    <a:pt x="8423" y="156"/>
                    <a:pt x="7145" y="574"/>
                  </a:cubicBezTo>
                  <a:cubicBezTo>
                    <a:pt x="2967" y="1967"/>
                    <a:pt x="3173" y="5756"/>
                    <a:pt x="2853" y="8403"/>
                  </a:cubicBezTo>
                  <a:cubicBezTo>
                    <a:pt x="0" y="13037"/>
                    <a:pt x="3447" y="16050"/>
                    <a:pt x="7076" y="16598"/>
                  </a:cubicBezTo>
                  <a:cubicBezTo>
                    <a:pt x="7541" y="16669"/>
                    <a:pt x="8006" y="16702"/>
                    <a:pt x="8464" y="16702"/>
                  </a:cubicBezTo>
                  <a:cubicBezTo>
                    <a:pt x="11807" y="16702"/>
                    <a:pt x="14838" y="14928"/>
                    <a:pt x="15681" y="13242"/>
                  </a:cubicBezTo>
                  <a:cubicBezTo>
                    <a:pt x="15681" y="13242"/>
                    <a:pt x="15980" y="14318"/>
                    <a:pt x="17133" y="14318"/>
                  </a:cubicBezTo>
                  <a:cubicBezTo>
                    <a:pt x="17406" y="14318"/>
                    <a:pt x="17726" y="14258"/>
                    <a:pt x="18101" y="14110"/>
                  </a:cubicBezTo>
                  <a:cubicBezTo>
                    <a:pt x="19653" y="13493"/>
                    <a:pt x="21068" y="11028"/>
                    <a:pt x="19972" y="9933"/>
                  </a:cubicBezTo>
                  <a:cubicBezTo>
                    <a:pt x="19515" y="9475"/>
                    <a:pt x="19058" y="9326"/>
                    <a:pt x="18656" y="9326"/>
                  </a:cubicBezTo>
                  <a:cubicBezTo>
                    <a:pt x="17892" y="9326"/>
                    <a:pt x="17325" y="9864"/>
                    <a:pt x="17325" y="9864"/>
                  </a:cubicBezTo>
                  <a:cubicBezTo>
                    <a:pt x="17325" y="9864"/>
                    <a:pt x="20178" y="4591"/>
                    <a:pt x="15225" y="1282"/>
                  </a:cubicBezTo>
                  <a:cubicBezTo>
                    <a:pt x="15225" y="1282"/>
                    <a:pt x="13504" y="1"/>
                    <a:pt x="10593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9" name="Google Shape;6669;p74"/>
            <p:cNvSpPr/>
            <p:nvPr/>
          </p:nvSpPr>
          <p:spPr>
            <a:xfrm>
              <a:off x="6843400" y="3292200"/>
              <a:ext cx="385775" cy="362300"/>
            </a:xfrm>
            <a:custGeom>
              <a:avLst/>
              <a:gdLst/>
              <a:ahLst/>
              <a:cxnLst/>
              <a:rect l="l" t="t" r="r" b="b"/>
              <a:pathLst>
                <a:path w="15431" h="14492" extrusionOk="0">
                  <a:moveTo>
                    <a:pt x="4565" y="1"/>
                  </a:moveTo>
                  <a:lnTo>
                    <a:pt x="4565" y="1"/>
                  </a:lnTo>
                  <a:cubicBezTo>
                    <a:pt x="3036" y="1758"/>
                    <a:pt x="3082" y="4269"/>
                    <a:pt x="2853" y="6186"/>
                  </a:cubicBezTo>
                  <a:cubicBezTo>
                    <a:pt x="0" y="10820"/>
                    <a:pt x="3447" y="13833"/>
                    <a:pt x="7076" y="14381"/>
                  </a:cubicBezTo>
                  <a:cubicBezTo>
                    <a:pt x="7550" y="14456"/>
                    <a:pt x="8024" y="14491"/>
                    <a:pt x="8491" y="14491"/>
                  </a:cubicBezTo>
                  <a:cubicBezTo>
                    <a:pt x="11556" y="14491"/>
                    <a:pt x="14361" y="12981"/>
                    <a:pt x="15430" y="11436"/>
                  </a:cubicBezTo>
                  <a:lnTo>
                    <a:pt x="15430" y="11436"/>
                  </a:lnTo>
                  <a:cubicBezTo>
                    <a:pt x="14188" y="12855"/>
                    <a:pt x="11567" y="14139"/>
                    <a:pt x="8714" y="14139"/>
                  </a:cubicBezTo>
                  <a:cubicBezTo>
                    <a:pt x="8264" y="14139"/>
                    <a:pt x="7807" y="14107"/>
                    <a:pt x="7350" y="14038"/>
                  </a:cubicBezTo>
                  <a:cubicBezTo>
                    <a:pt x="3721" y="13467"/>
                    <a:pt x="297" y="10455"/>
                    <a:pt x="3127" y="5821"/>
                  </a:cubicBezTo>
                  <a:cubicBezTo>
                    <a:pt x="3356" y="4041"/>
                    <a:pt x="3333" y="1735"/>
                    <a:pt x="456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0" name="Google Shape;6670;p74"/>
            <p:cNvSpPr/>
            <p:nvPr/>
          </p:nvSpPr>
          <p:spPr>
            <a:xfrm>
              <a:off x="7236000" y="3556400"/>
              <a:ext cx="99875" cy="38425"/>
            </a:xfrm>
            <a:custGeom>
              <a:avLst/>
              <a:gdLst/>
              <a:ahLst/>
              <a:cxnLst/>
              <a:rect l="l" t="t" r="r" b="b"/>
              <a:pathLst>
                <a:path w="3995" h="1537" extrusionOk="0">
                  <a:moveTo>
                    <a:pt x="3994" y="1"/>
                  </a:moveTo>
                  <a:lnTo>
                    <a:pt x="3994" y="1"/>
                  </a:lnTo>
                  <a:cubicBezTo>
                    <a:pt x="3606" y="434"/>
                    <a:pt x="3150" y="777"/>
                    <a:pt x="2693" y="959"/>
                  </a:cubicBezTo>
                  <a:cubicBezTo>
                    <a:pt x="2310" y="1109"/>
                    <a:pt x="1983" y="1170"/>
                    <a:pt x="1706" y="1170"/>
                  </a:cubicBezTo>
                  <a:cubicBezTo>
                    <a:pt x="548" y="1170"/>
                    <a:pt x="251" y="115"/>
                    <a:pt x="251" y="115"/>
                  </a:cubicBezTo>
                  <a:cubicBezTo>
                    <a:pt x="183" y="252"/>
                    <a:pt x="91" y="389"/>
                    <a:pt x="0" y="526"/>
                  </a:cubicBezTo>
                  <a:cubicBezTo>
                    <a:pt x="89" y="775"/>
                    <a:pt x="455" y="1537"/>
                    <a:pt x="1423" y="1537"/>
                  </a:cubicBezTo>
                  <a:cubicBezTo>
                    <a:pt x="1697" y="1537"/>
                    <a:pt x="2019" y="1476"/>
                    <a:pt x="2397" y="1325"/>
                  </a:cubicBezTo>
                  <a:cubicBezTo>
                    <a:pt x="2990" y="1096"/>
                    <a:pt x="3561" y="594"/>
                    <a:pt x="399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1" name="Google Shape;6671;p74"/>
            <p:cNvSpPr/>
            <p:nvPr/>
          </p:nvSpPr>
          <p:spPr>
            <a:xfrm>
              <a:off x="7263375" y="3494700"/>
              <a:ext cx="67925" cy="83175"/>
            </a:xfrm>
            <a:custGeom>
              <a:avLst/>
              <a:gdLst/>
              <a:ahLst/>
              <a:cxnLst/>
              <a:rect l="l" t="t" r="r" b="b"/>
              <a:pathLst>
                <a:path w="2717" h="3327" extrusionOk="0">
                  <a:moveTo>
                    <a:pt x="2178" y="0"/>
                  </a:moveTo>
                  <a:cubicBezTo>
                    <a:pt x="2160" y="0"/>
                    <a:pt x="2142" y="1"/>
                    <a:pt x="2123" y="4"/>
                  </a:cubicBezTo>
                  <a:cubicBezTo>
                    <a:pt x="1530" y="49"/>
                    <a:pt x="343" y="1350"/>
                    <a:pt x="343" y="1350"/>
                  </a:cubicBezTo>
                  <a:cubicBezTo>
                    <a:pt x="343" y="1350"/>
                    <a:pt x="383" y="1345"/>
                    <a:pt x="443" y="1345"/>
                  </a:cubicBezTo>
                  <a:cubicBezTo>
                    <a:pt x="636" y="1345"/>
                    <a:pt x="1030" y="1399"/>
                    <a:pt x="891" y="1852"/>
                  </a:cubicBezTo>
                  <a:cubicBezTo>
                    <a:pt x="731" y="2446"/>
                    <a:pt x="1" y="2743"/>
                    <a:pt x="1" y="2743"/>
                  </a:cubicBezTo>
                  <a:cubicBezTo>
                    <a:pt x="1" y="2743"/>
                    <a:pt x="117" y="3326"/>
                    <a:pt x="602" y="3326"/>
                  </a:cubicBezTo>
                  <a:cubicBezTo>
                    <a:pt x="642" y="3326"/>
                    <a:pt x="685" y="3322"/>
                    <a:pt x="731" y="3313"/>
                  </a:cubicBezTo>
                  <a:cubicBezTo>
                    <a:pt x="1347" y="3176"/>
                    <a:pt x="2717" y="1944"/>
                    <a:pt x="2694" y="939"/>
                  </a:cubicBezTo>
                  <a:cubicBezTo>
                    <a:pt x="2694" y="939"/>
                    <a:pt x="2694" y="0"/>
                    <a:pt x="217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2" name="Google Shape;6672;p74"/>
            <p:cNvSpPr/>
            <p:nvPr/>
          </p:nvSpPr>
          <p:spPr>
            <a:xfrm>
              <a:off x="7257675" y="3494775"/>
              <a:ext cx="71350" cy="83575"/>
            </a:xfrm>
            <a:custGeom>
              <a:avLst/>
              <a:gdLst/>
              <a:ahLst/>
              <a:cxnLst/>
              <a:rect l="l" t="t" r="r" b="b"/>
              <a:pathLst>
                <a:path w="2854" h="3343" extrusionOk="0">
                  <a:moveTo>
                    <a:pt x="2351" y="1"/>
                  </a:moveTo>
                  <a:cubicBezTo>
                    <a:pt x="2169" y="1"/>
                    <a:pt x="1986" y="46"/>
                    <a:pt x="1804" y="138"/>
                  </a:cubicBezTo>
                  <a:cubicBezTo>
                    <a:pt x="1461" y="274"/>
                    <a:pt x="1142" y="526"/>
                    <a:pt x="845" y="754"/>
                  </a:cubicBezTo>
                  <a:cubicBezTo>
                    <a:pt x="776" y="822"/>
                    <a:pt x="708" y="868"/>
                    <a:pt x="639" y="936"/>
                  </a:cubicBezTo>
                  <a:cubicBezTo>
                    <a:pt x="617" y="982"/>
                    <a:pt x="594" y="982"/>
                    <a:pt x="548" y="1051"/>
                  </a:cubicBezTo>
                  <a:cubicBezTo>
                    <a:pt x="480" y="1096"/>
                    <a:pt x="434" y="1165"/>
                    <a:pt x="388" y="1210"/>
                  </a:cubicBezTo>
                  <a:cubicBezTo>
                    <a:pt x="297" y="1324"/>
                    <a:pt x="229" y="1439"/>
                    <a:pt x="183" y="1530"/>
                  </a:cubicBezTo>
                  <a:cubicBezTo>
                    <a:pt x="92" y="1644"/>
                    <a:pt x="69" y="1690"/>
                    <a:pt x="23" y="1758"/>
                  </a:cubicBezTo>
                  <a:cubicBezTo>
                    <a:pt x="160" y="1712"/>
                    <a:pt x="297" y="1667"/>
                    <a:pt x="434" y="1621"/>
                  </a:cubicBezTo>
                  <a:cubicBezTo>
                    <a:pt x="503" y="1598"/>
                    <a:pt x="548" y="1576"/>
                    <a:pt x="617" y="1553"/>
                  </a:cubicBezTo>
                  <a:lnTo>
                    <a:pt x="822" y="1553"/>
                  </a:lnTo>
                  <a:cubicBezTo>
                    <a:pt x="845" y="1576"/>
                    <a:pt x="868" y="1576"/>
                    <a:pt x="868" y="1576"/>
                  </a:cubicBezTo>
                  <a:cubicBezTo>
                    <a:pt x="891" y="1598"/>
                    <a:pt x="913" y="1621"/>
                    <a:pt x="913" y="1621"/>
                  </a:cubicBezTo>
                  <a:cubicBezTo>
                    <a:pt x="913" y="1621"/>
                    <a:pt x="913" y="1644"/>
                    <a:pt x="913" y="1644"/>
                  </a:cubicBezTo>
                  <a:cubicBezTo>
                    <a:pt x="936" y="1667"/>
                    <a:pt x="936" y="1690"/>
                    <a:pt x="936" y="1735"/>
                  </a:cubicBezTo>
                  <a:cubicBezTo>
                    <a:pt x="936" y="1804"/>
                    <a:pt x="936" y="1918"/>
                    <a:pt x="868" y="2055"/>
                  </a:cubicBezTo>
                  <a:cubicBezTo>
                    <a:pt x="799" y="2192"/>
                    <a:pt x="685" y="2352"/>
                    <a:pt x="503" y="2466"/>
                  </a:cubicBezTo>
                  <a:cubicBezTo>
                    <a:pt x="457" y="2489"/>
                    <a:pt x="411" y="2511"/>
                    <a:pt x="366" y="2534"/>
                  </a:cubicBezTo>
                  <a:cubicBezTo>
                    <a:pt x="343" y="2557"/>
                    <a:pt x="297" y="2557"/>
                    <a:pt x="274" y="2557"/>
                  </a:cubicBezTo>
                  <a:lnTo>
                    <a:pt x="137" y="2603"/>
                  </a:lnTo>
                  <a:lnTo>
                    <a:pt x="46" y="2625"/>
                  </a:lnTo>
                  <a:lnTo>
                    <a:pt x="23" y="2648"/>
                  </a:lnTo>
                  <a:cubicBezTo>
                    <a:pt x="0" y="2648"/>
                    <a:pt x="23" y="2671"/>
                    <a:pt x="23" y="2694"/>
                  </a:cubicBezTo>
                  <a:lnTo>
                    <a:pt x="69" y="2831"/>
                  </a:lnTo>
                  <a:cubicBezTo>
                    <a:pt x="69" y="2945"/>
                    <a:pt x="114" y="2991"/>
                    <a:pt x="160" y="3059"/>
                  </a:cubicBezTo>
                  <a:cubicBezTo>
                    <a:pt x="229" y="3196"/>
                    <a:pt x="388" y="3310"/>
                    <a:pt x="548" y="3333"/>
                  </a:cubicBezTo>
                  <a:cubicBezTo>
                    <a:pt x="588" y="3340"/>
                    <a:pt x="630" y="3343"/>
                    <a:pt x="673" y="3343"/>
                  </a:cubicBezTo>
                  <a:cubicBezTo>
                    <a:pt x="775" y="3343"/>
                    <a:pt x="878" y="3326"/>
                    <a:pt x="959" y="3310"/>
                  </a:cubicBezTo>
                  <a:cubicBezTo>
                    <a:pt x="1233" y="3242"/>
                    <a:pt x="1416" y="3128"/>
                    <a:pt x="1598" y="3036"/>
                  </a:cubicBezTo>
                  <a:cubicBezTo>
                    <a:pt x="1918" y="2808"/>
                    <a:pt x="2055" y="2603"/>
                    <a:pt x="2032" y="2603"/>
                  </a:cubicBezTo>
                  <a:cubicBezTo>
                    <a:pt x="2030" y="2601"/>
                    <a:pt x="2028" y="2600"/>
                    <a:pt x="2026" y="2600"/>
                  </a:cubicBezTo>
                  <a:cubicBezTo>
                    <a:pt x="1988" y="2600"/>
                    <a:pt x="1827" y="2751"/>
                    <a:pt x="1507" y="2922"/>
                  </a:cubicBezTo>
                  <a:cubicBezTo>
                    <a:pt x="1347" y="2991"/>
                    <a:pt x="1142" y="3082"/>
                    <a:pt x="913" y="3128"/>
                  </a:cubicBezTo>
                  <a:cubicBezTo>
                    <a:pt x="856" y="3139"/>
                    <a:pt x="799" y="3145"/>
                    <a:pt x="745" y="3145"/>
                  </a:cubicBezTo>
                  <a:cubicBezTo>
                    <a:pt x="691" y="3145"/>
                    <a:pt x="639" y="3139"/>
                    <a:pt x="594" y="3128"/>
                  </a:cubicBezTo>
                  <a:cubicBezTo>
                    <a:pt x="503" y="3105"/>
                    <a:pt x="434" y="3036"/>
                    <a:pt x="388" y="2945"/>
                  </a:cubicBezTo>
                  <a:cubicBezTo>
                    <a:pt x="366" y="2922"/>
                    <a:pt x="343" y="2854"/>
                    <a:pt x="343" y="2854"/>
                  </a:cubicBezTo>
                  <a:cubicBezTo>
                    <a:pt x="343" y="2831"/>
                    <a:pt x="343" y="2808"/>
                    <a:pt x="366" y="2808"/>
                  </a:cubicBezTo>
                  <a:lnTo>
                    <a:pt x="388" y="2808"/>
                  </a:lnTo>
                  <a:cubicBezTo>
                    <a:pt x="434" y="2808"/>
                    <a:pt x="457" y="2785"/>
                    <a:pt x="480" y="2785"/>
                  </a:cubicBezTo>
                  <a:cubicBezTo>
                    <a:pt x="548" y="2740"/>
                    <a:pt x="617" y="2717"/>
                    <a:pt x="662" y="2694"/>
                  </a:cubicBezTo>
                  <a:cubicBezTo>
                    <a:pt x="913" y="2557"/>
                    <a:pt x="1073" y="2374"/>
                    <a:pt x="1187" y="2192"/>
                  </a:cubicBezTo>
                  <a:cubicBezTo>
                    <a:pt x="1279" y="2032"/>
                    <a:pt x="1301" y="1849"/>
                    <a:pt x="1301" y="1712"/>
                  </a:cubicBezTo>
                  <a:cubicBezTo>
                    <a:pt x="1301" y="1644"/>
                    <a:pt x="1279" y="1598"/>
                    <a:pt x="1279" y="1553"/>
                  </a:cubicBezTo>
                  <a:lnTo>
                    <a:pt x="1256" y="1507"/>
                  </a:lnTo>
                  <a:cubicBezTo>
                    <a:pt x="1256" y="1507"/>
                    <a:pt x="1233" y="1484"/>
                    <a:pt x="1210" y="1439"/>
                  </a:cubicBezTo>
                  <a:cubicBezTo>
                    <a:pt x="1210" y="1416"/>
                    <a:pt x="1142" y="1370"/>
                    <a:pt x="1073" y="1324"/>
                  </a:cubicBezTo>
                  <a:cubicBezTo>
                    <a:pt x="1050" y="1302"/>
                    <a:pt x="1005" y="1279"/>
                    <a:pt x="959" y="1256"/>
                  </a:cubicBezTo>
                  <a:cubicBezTo>
                    <a:pt x="936" y="1256"/>
                    <a:pt x="913" y="1233"/>
                    <a:pt x="891" y="1233"/>
                  </a:cubicBezTo>
                  <a:lnTo>
                    <a:pt x="799" y="1233"/>
                  </a:lnTo>
                  <a:cubicBezTo>
                    <a:pt x="792" y="1241"/>
                    <a:pt x="787" y="1243"/>
                    <a:pt x="784" y="1243"/>
                  </a:cubicBezTo>
                  <a:cubicBezTo>
                    <a:pt x="779" y="1243"/>
                    <a:pt x="784" y="1233"/>
                    <a:pt x="799" y="1233"/>
                  </a:cubicBezTo>
                  <a:lnTo>
                    <a:pt x="799" y="1210"/>
                  </a:lnTo>
                  <a:cubicBezTo>
                    <a:pt x="799" y="1187"/>
                    <a:pt x="845" y="1142"/>
                    <a:pt x="868" y="1119"/>
                  </a:cubicBezTo>
                  <a:cubicBezTo>
                    <a:pt x="936" y="1073"/>
                    <a:pt x="982" y="1005"/>
                    <a:pt x="1050" y="936"/>
                  </a:cubicBezTo>
                  <a:cubicBezTo>
                    <a:pt x="1301" y="708"/>
                    <a:pt x="1598" y="457"/>
                    <a:pt x="1918" y="297"/>
                  </a:cubicBezTo>
                  <a:cubicBezTo>
                    <a:pt x="2055" y="206"/>
                    <a:pt x="2214" y="160"/>
                    <a:pt x="2351" y="138"/>
                  </a:cubicBezTo>
                  <a:cubicBezTo>
                    <a:pt x="2488" y="138"/>
                    <a:pt x="2602" y="183"/>
                    <a:pt x="2671" y="252"/>
                  </a:cubicBezTo>
                  <a:cubicBezTo>
                    <a:pt x="2808" y="434"/>
                    <a:pt x="2831" y="571"/>
                    <a:pt x="2854" y="571"/>
                  </a:cubicBezTo>
                  <a:cubicBezTo>
                    <a:pt x="2854" y="571"/>
                    <a:pt x="2854" y="526"/>
                    <a:pt x="2854" y="480"/>
                  </a:cubicBezTo>
                  <a:cubicBezTo>
                    <a:pt x="2854" y="411"/>
                    <a:pt x="2831" y="320"/>
                    <a:pt x="2762" y="206"/>
                  </a:cubicBezTo>
                  <a:cubicBezTo>
                    <a:pt x="2739" y="160"/>
                    <a:pt x="2671" y="92"/>
                    <a:pt x="2602" y="46"/>
                  </a:cubicBezTo>
                  <a:cubicBezTo>
                    <a:pt x="2534" y="23"/>
                    <a:pt x="2443" y="1"/>
                    <a:pt x="23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3" name="Google Shape;6673;p74"/>
            <p:cNvSpPr/>
            <p:nvPr/>
          </p:nvSpPr>
          <p:spPr>
            <a:xfrm>
              <a:off x="7304475" y="3476975"/>
              <a:ext cx="17700" cy="8275"/>
            </a:xfrm>
            <a:custGeom>
              <a:avLst/>
              <a:gdLst/>
              <a:ahLst/>
              <a:cxnLst/>
              <a:rect l="l" t="t" r="r" b="b"/>
              <a:pathLst>
                <a:path w="708" h="331" extrusionOk="0">
                  <a:moveTo>
                    <a:pt x="375" y="1"/>
                  </a:moveTo>
                  <a:cubicBezTo>
                    <a:pt x="350" y="1"/>
                    <a:pt x="324" y="2"/>
                    <a:pt x="297" y="5"/>
                  </a:cubicBezTo>
                  <a:cubicBezTo>
                    <a:pt x="114" y="28"/>
                    <a:pt x="0" y="119"/>
                    <a:pt x="23" y="210"/>
                  </a:cubicBezTo>
                  <a:cubicBezTo>
                    <a:pt x="42" y="286"/>
                    <a:pt x="155" y="330"/>
                    <a:pt x="297" y="330"/>
                  </a:cubicBezTo>
                  <a:cubicBezTo>
                    <a:pt x="326" y="330"/>
                    <a:pt x="357" y="328"/>
                    <a:pt x="388" y="325"/>
                  </a:cubicBezTo>
                  <a:cubicBezTo>
                    <a:pt x="571" y="325"/>
                    <a:pt x="708" y="233"/>
                    <a:pt x="685" y="142"/>
                  </a:cubicBezTo>
                  <a:cubicBezTo>
                    <a:pt x="665" y="63"/>
                    <a:pt x="542" y="1"/>
                    <a:pt x="37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4" name="Google Shape;6674;p74"/>
            <p:cNvSpPr/>
            <p:nvPr/>
          </p:nvSpPr>
          <p:spPr>
            <a:xfrm>
              <a:off x="6939825" y="3382350"/>
              <a:ext cx="38225" cy="18000"/>
            </a:xfrm>
            <a:custGeom>
              <a:avLst/>
              <a:gdLst/>
              <a:ahLst/>
              <a:cxnLst/>
              <a:rect l="l" t="t" r="r" b="b"/>
              <a:pathLst>
                <a:path w="1529" h="720" extrusionOk="0">
                  <a:moveTo>
                    <a:pt x="959" y="1"/>
                  </a:moveTo>
                  <a:cubicBezTo>
                    <a:pt x="663" y="1"/>
                    <a:pt x="229" y="47"/>
                    <a:pt x="92" y="275"/>
                  </a:cubicBezTo>
                  <a:cubicBezTo>
                    <a:pt x="92" y="275"/>
                    <a:pt x="69" y="298"/>
                    <a:pt x="69" y="298"/>
                  </a:cubicBezTo>
                  <a:cubicBezTo>
                    <a:pt x="1" y="457"/>
                    <a:pt x="23" y="640"/>
                    <a:pt x="275" y="686"/>
                  </a:cubicBezTo>
                  <a:cubicBezTo>
                    <a:pt x="354" y="709"/>
                    <a:pt x="434" y="720"/>
                    <a:pt x="514" y="720"/>
                  </a:cubicBezTo>
                  <a:cubicBezTo>
                    <a:pt x="594" y="720"/>
                    <a:pt x="674" y="709"/>
                    <a:pt x="754" y="686"/>
                  </a:cubicBezTo>
                  <a:cubicBezTo>
                    <a:pt x="800" y="663"/>
                    <a:pt x="822" y="663"/>
                    <a:pt x="868" y="640"/>
                  </a:cubicBezTo>
                  <a:lnTo>
                    <a:pt x="1028" y="640"/>
                  </a:lnTo>
                  <a:cubicBezTo>
                    <a:pt x="1051" y="640"/>
                    <a:pt x="1073" y="617"/>
                    <a:pt x="1096" y="617"/>
                  </a:cubicBezTo>
                  <a:cubicBezTo>
                    <a:pt x="1113" y="619"/>
                    <a:pt x="1130" y="620"/>
                    <a:pt x="1147" y="620"/>
                  </a:cubicBezTo>
                  <a:cubicBezTo>
                    <a:pt x="1354" y="620"/>
                    <a:pt x="1528" y="493"/>
                    <a:pt x="1507" y="366"/>
                  </a:cubicBezTo>
                  <a:cubicBezTo>
                    <a:pt x="1507" y="321"/>
                    <a:pt x="1484" y="298"/>
                    <a:pt x="1484" y="275"/>
                  </a:cubicBezTo>
                  <a:cubicBezTo>
                    <a:pt x="1461" y="252"/>
                    <a:pt x="1461" y="229"/>
                    <a:pt x="1439" y="206"/>
                  </a:cubicBezTo>
                  <a:cubicBezTo>
                    <a:pt x="1347" y="69"/>
                    <a:pt x="1165" y="1"/>
                    <a:pt x="959" y="1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5" name="Google Shape;6675;p74"/>
            <p:cNvSpPr/>
            <p:nvPr/>
          </p:nvSpPr>
          <p:spPr>
            <a:xfrm>
              <a:off x="7130475" y="3410100"/>
              <a:ext cx="37000" cy="21975"/>
            </a:xfrm>
            <a:custGeom>
              <a:avLst/>
              <a:gdLst/>
              <a:ahLst/>
              <a:cxnLst/>
              <a:rect l="l" t="t" r="r" b="b"/>
              <a:pathLst>
                <a:path w="1480" h="879" extrusionOk="0">
                  <a:moveTo>
                    <a:pt x="467" y="0"/>
                  </a:moveTo>
                  <a:cubicBezTo>
                    <a:pt x="320" y="0"/>
                    <a:pt x="190" y="46"/>
                    <a:pt x="112" y="124"/>
                  </a:cubicBezTo>
                  <a:cubicBezTo>
                    <a:pt x="112" y="124"/>
                    <a:pt x="90" y="146"/>
                    <a:pt x="90" y="169"/>
                  </a:cubicBezTo>
                  <a:cubicBezTo>
                    <a:pt x="67" y="169"/>
                    <a:pt x="67" y="192"/>
                    <a:pt x="44" y="215"/>
                  </a:cubicBezTo>
                  <a:cubicBezTo>
                    <a:pt x="1" y="345"/>
                    <a:pt x="142" y="516"/>
                    <a:pt x="333" y="572"/>
                  </a:cubicBezTo>
                  <a:lnTo>
                    <a:pt x="333" y="572"/>
                  </a:lnTo>
                  <a:cubicBezTo>
                    <a:pt x="335" y="574"/>
                    <a:pt x="338" y="577"/>
                    <a:pt x="341" y="580"/>
                  </a:cubicBezTo>
                  <a:lnTo>
                    <a:pt x="364" y="580"/>
                  </a:lnTo>
                  <a:cubicBezTo>
                    <a:pt x="358" y="580"/>
                    <a:pt x="354" y="579"/>
                    <a:pt x="351" y="577"/>
                  </a:cubicBezTo>
                  <a:lnTo>
                    <a:pt x="351" y="577"/>
                  </a:lnTo>
                  <a:cubicBezTo>
                    <a:pt x="355" y="578"/>
                    <a:pt x="359" y="579"/>
                    <a:pt x="364" y="580"/>
                  </a:cubicBezTo>
                  <a:lnTo>
                    <a:pt x="386" y="580"/>
                  </a:lnTo>
                  <a:cubicBezTo>
                    <a:pt x="386" y="603"/>
                    <a:pt x="409" y="603"/>
                    <a:pt x="432" y="603"/>
                  </a:cubicBezTo>
                  <a:cubicBezTo>
                    <a:pt x="478" y="626"/>
                    <a:pt x="523" y="649"/>
                    <a:pt x="569" y="649"/>
                  </a:cubicBezTo>
                  <a:lnTo>
                    <a:pt x="546" y="649"/>
                  </a:lnTo>
                  <a:cubicBezTo>
                    <a:pt x="546" y="649"/>
                    <a:pt x="546" y="649"/>
                    <a:pt x="546" y="671"/>
                  </a:cubicBezTo>
                  <a:lnTo>
                    <a:pt x="592" y="671"/>
                  </a:lnTo>
                  <a:cubicBezTo>
                    <a:pt x="569" y="671"/>
                    <a:pt x="569" y="671"/>
                    <a:pt x="569" y="649"/>
                  </a:cubicBezTo>
                  <a:lnTo>
                    <a:pt x="569" y="649"/>
                  </a:lnTo>
                  <a:cubicBezTo>
                    <a:pt x="569" y="649"/>
                    <a:pt x="569" y="671"/>
                    <a:pt x="592" y="671"/>
                  </a:cubicBezTo>
                  <a:cubicBezTo>
                    <a:pt x="615" y="694"/>
                    <a:pt x="660" y="717"/>
                    <a:pt x="683" y="740"/>
                  </a:cubicBezTo>
                  <a:cubicBezTo>
                    <a:pt x="820" y="831"/>
                    <a:pt x="980" y="877"/>
                    <a:pt x="1140" y="877"/>
                  </a:cubicBezTo>
                  <a:cubicBezTo>
                    <a:pt x="1156" y="878"/>
                    <a:pt x="1171" y="879"/>
                    <a:pt x="1186" y="879"/>
                  </a:cubicBezTo>
                  <a:cubicBezTo>
                    <a:pt x="1402" y="879"/>
                    <a:pt x="1479" y="728"/>
                    <a:pt x="1436" y="557"/>
                  </a:cubicBezTo>
                  <a:cubicBezTo>
                    <a:pt x="1436" y="534"/>
                    <a:pt x="1436" y="512"/>
                    <a:pt x="1413" y="489"/>
                  </a:cubicBezTo>
                  <a:cubicBezTo>
                    <a:pt x="1299" y="260"/>
                    <a:pt x="957" y="101"/>
                    <a:pt x="683" y="32"/>
                  </a:cubicBezTo>
                  <a:cubicBezTo>
                    <a:pt x="610" y="10"/>
                    <a:pt x="537" y="0"/>
                    <a:pt x="467" y="0"/>
                  </a:cubicBezTo>
                  <a:close/>
                </a:path>
              </a:pathLst>
            </a:custGeom>
            <a:solidFill>
              <a:srgbClr val="FF9C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6" name="Google Shape;6676;p74"/>
            <p:cNvSpPr/>
            <p:nvPr/>
          </p:nvSpPr>
          <p:spPr>
            <a:xfrm>
              <a:off x="6938700" y="3377700"/>
              <a:ext cx="227650" cy="49825"/>
            </a:xfrm>
            <a:custGeom>
              <a:avLst/>
              <a:gdLst/>
              <a:ahLst/>
              <a:cxnLst/>
              <a:rect l="l" t="t" r="r" b="b"/>
              <a:pathLst>
                <a:path w="9106" h="1993" extrusionOk="0">
                  <a:moveTo>
                    <a:pt x="841" y="0"/>
                  </a:moveTo>
                  <a:cubicBezTo>
                    <a:pt x="541" y="0"/>
                    <a:pt x="192" y="80"/>
                    <a:pt x="91" y="301"/>
                  </a:cubicBezTo>
                  <a:cubicBezTo>
                    <a:pt x="0" y="438"/>
                    <a:pt x="46" y="643"/>
                    <a:pt x="297" y="689"/>
                  </a:cubicBezTo>
                  <a:cubicBezTo>
                    <a:pt x="365" y="701"/>
                    <a:pt x="439" y="712"/>
                    <a:pt x="516" y="712"/>
                  </a:cubicBezTo>
                  <a:cubicBezTo>
                    <a:pt x="593" y="712"/>
                    <a:pt x="673" y="701"/>
                    <a:pt x="753" y="666"/>
                  </a:cubicBezTo>
                  <a:cubicBezTo>
                    <a:pt x="799" y="666"/>
                    <a:pt x="845" y="643"/>
                    <a:pt x="867" y="643"/>
                  </a:cubicBezTo>
                  <a:lnTo>
                    <a:pt x="890" y="643"/>
                  </a:lnTo>
                  <a:cubicBezTo>
                    <a:pt x="936" y="643"/>
                    <a:pt x="982" y="643"/>
                    <a:pt x="1027" y="621"/>
                  </a:cubicBezTo>
                  <a:cubicBezTo>
                    <a:pt x="1107" y="609"/>
                    <a:pt x="1147" y="604"/>
                    <a:pt x="1156" y="604"/>
                  </a:cubicBezTo>
                  <a:cubicBezTo>
                    <a:pt x="1164" y="604"/>
                    <a:pt x="1141" y="609"/>
                    <a:pt x="1096" y="621"/>
                  </a:cubicBezTo>
                  <a:lnTo>
                    <a:pt x="1118" y="621"/>
                  </a:lnTo>
                  <a:cubicBezTo>
                    <a:pt x="1134" y="622"/>
                    <a:pt x="1149" y="623"/>
                    <a:pt x="1164" y="623"/>
                  </a:cubicBezTo>
                  <a:cubicBezTo>
                    <a:pt x="1353" y="623"/>
                    <a:pt x="1528" y="495"/>
                    <a:pt x="1506" y="347"/>
                  </a:cubicBezTo>
                  <a:cubicBezTo>
                    <a:pt x="1484" y="141"/>
                    <a:pt x="1278" y="4"/>
                    <a:pt x="959" y="4"/>
                  </a:cubicBezTo>
                  <a:cubicBezTo>
                    <a:pt x="921" y="2"/>
                    <a:pt x="882" y="0"/>
                    <a:pt x="841" y="0"/>
                  </a:cubicBezTo>
                  <a:close/>
                  <a:moveTo>
                    <a:pt x="7956" y="1662"/>
                  </a:moveTo>
                  <a:cubicBezTo>
                    <a:pt x="7958" y="1662"/>
                    <a:pt x="7969" y="1667"/>
                    <a:pt x="7989" y="1677"/>
                  </a:cubicBezTo>
                  <a:lnTo>
                    <a:pt x="7989" y="1677"/>
                  </a:lnTo>
                  <a:cubicBezTo>
                    <a:pt x="7989" y="1679"/>
                    <a:pt x="7989" y="1680"/>
                    <a:pt x="7989" y="1682"/>
                  </a:cubicBezTo>
                  <a:lnTo>
                    <a:pt x="7989" y="1682"/>
                  </a:lnTo>
                  <a:cubicBezTo>
                    <a:pt x="7964" y="1669"/>
                    <a:pt x="7953" y="1662"/>
                    <a:pt x="7956" y="1662"/>
                  </a:cubicBezTo>
                  <a:close/>
                  <a:moveTo>
                    <a:pt x="8186" y="1759"/>
                  </a:moveTo>
                  <a:cubicBezTo>
                    <a:pt x="8186" y="1759"/>
                    <a:pt x="8187" y="1759"/>
                    <a:pt x="8188" y="1759"/>
                  </a:cubicBezTo>
                  <a:lnTo>
                    <a:pt x="8188" y="1759"/>
                  </a:lnTo>
                  <a:cubicBezTo>
                    <a:pt x="8190" y="1761"/>
                    <a:pt x="8193" y="1763"/>
                    <a:pt x="8198" y="1767"/>
                  </a:cubicBezTo>
                  <a:lnTo>
                    <a:pt x="8198" y="1767"/>
                  </a:lnTo>
                  <a:cubicBezTo>
                    <a:pt x="8191" y="1763"/>
                    <a:pt x="8187" y="1760"/>
                    <a:pt x="8186" y="1759"/>
                  </a:cubicBezTo>
                  <a:close/>
                  <a:moveTo>
                    <a:pt x="8199" y="1767"/>
                  </a:moveTo>
                  <a:cubicBezTo>
                    <a:pt x="8213" y="1773"/>
                    <a:pt x="8228" y="1779"/>
                    <a:pt x="8240" y="1785"/>
                  </a:cubicBezTo>
                  <a:cubicBezTo>
                    <a:pt x="8221" y="1779"/>
                    <a:pt x="8208" y="1772"/>
                    <a:pt x="8199" y="1767"/>
                  </a:cubicBezTo>
                  <a:close/>
                  <a:moveTo>
                    <a:pt x="8109" y="1097"/>
                  </a:moveTo>
                  <a:cubicBezTo>
                    <a:pt x="7906" y="1097"/>
                    <a:pt x="7761" y="1174"/>
                    <a:pt x="7692" y="1328"/>
                  </a:cubicBezTo>
                  <a:cubicBezTo>
                    <a:pt x="7624" y="1442"/>
                    <a:pt x="7783" y="1648"/>
                    <a:pt x="7989" y="1693"/>
                  </a:cubicBezTo>
                  <a:cubicBezTo>
                    <a:pt x="7995" y="1693"/>
                    <a:pt x="8000" y="1693"/>
                    <a:pt x="8004" y="1693"/>
                  </a:cubicBezTo>
                  <a:lnTo>
                    <a:pt x="8004" y="1693"/>
                  </a:lnTo>
                  <a:cubicBezTo>
                    <a:pt x="8006" y="1693"/>
                    <a:pt x="8009" y="1693"/>
                    <a:pt x="8012" y="1693"/>
                  </a:cubicBezTo>
                  <a:cubicBezTo>
                    <a:pt x="8012" y="1693"/>
                    <a:pt x="8011" y="1693"/>
                    <a:pt x="8011" y="1693"/>
                  </a:cubicBezTo>
                  <a:lnTo>
                    <a:pt x="8011" y="1693"/>
                  </a:lnTo>
                  <a:cubicBezTo>
                    <a:pt x="8014" y="1693"/>
                    <a:pt x="8016" y="1693"/>
                    <a:pt x="8017" y="1693"/>
                  </a:cubicBezTo>
                  <a:lnTo>
                    <a:pt x="8017" y="1693"/>
                  </a:lnTo>
                  <a:cubicBezTo>
                    <a:pt x="8029" y="1700"/>
                    <a:pt x="8042" y="1707"/>
                    <a:pt x="8057" y="1716"/>
                  </a:cubicBezTo>
                  <a:cubicBezTo>
                    <a:pt x="8088" y="1732"/>
                    <a:pt x="8129" y="1747"/>
                    <a:pt x="8167" y="1755"/>
                  </a:cubicBezTo>
                  <a:lnTo>
                    <a:pt x="8167" y="1755"/>
                  </a:lnTo>
                  <a:cubicBezTo>
                    <a:pt x="8173" y="1758"/>
                    <a:pt x="8185" y="1762"/>
                    <a:pt x="8198" y="1767"/>
                  </a:cubicBezTo>
                  <a:lnTo>
                    <a:pt x="8198" y="1767"/>
                  </a:lnTo>
                  <a:cubicBezTo>
                    <a:pt x="8203" y="1771"/>
                    <a:pt x="8209" y="1777"/>
                    <a:pt x="8217" y="1785"/>
                  </a:cubicBezTo>
                  <a:cubicBezTo>
                    <a:pt x="8263" y="1808"/>
                    <a:pt x="8286" y="1830"/>
                    <a:pt x="8308" y="1853"/>
                  </a:cubicBezTo>
                  <a:cubicBezTo>
                    <a:pt x="8445" y="1945"/>
                    <a:pt x="8605" y="1967"/>
                    <a:pt x="8765" y="1990"/>
                  </a:cubicBezTo>
                  <a:cubicBezTo>
                    <a:pt x="8779" y="1991"/>
                    <a:pt x="8793" y="1992"/>
                    <a:pt x="8807" y="1992"/>
                  </a:cubicBezTo>
                  <a:cubicBezTo>
                    <a:pt x="9026" y="1992"/>
                    <a:pt x="9106" y="1821"/>
                    <a:pt x="9084" y="1671"/>
                  </a:cubicBezTo>
                  <a:cubicBezTo>
                    <a:pt x="9039" y="1397"/>
                    <a:pt x="8628" y="1214"/>
                    <a:pt x="8331" y="1123"/>
                  </a:cubicBezTo>
                  <a:cubicBezTo>
                    <a:pt x="8251" y="1106"/>
                    <a:pt x="8177" y="1097"/>
                    <a:pt x="8109" y="109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7" name="Google Shape;6677;p74"/>
            <p:cNvSpPr/>
            <p:nvPr/>
          </p:nvSpPr>
          <p:spPr>
            <a:xfrm>
              <a:off x="6966650" y="3384650"/>
              <a:ext cx="1725" cy="600"/>
            </a:xfrm>
            <a:custGeom>
              <a:avLst/>
              <a:gdLst/>
              <a:ahLst/>
              <a:cxnLst/>
              <a:rect l="l" t="t" r="r" b="b"/>
              <a:pathLst>
                <a:path w="69" h="24" extrusionOk="0">
                  <a:moveTo>
                    <a:pt x="0" y="23"/>
                  </a:moveTo>
                  <a:lnTo>
                    <a:pt x="0" y="23"/>
                  </a:lnTo>
                  <a:cubicBezTo>
                    <a:pt x="69" y="0"/>
                    <a:pt x="69" y="0"/>
                    <a:pt x="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8" name="Google Shape;6678;p74"/>
            <p:cNvSpPr/>
            <p:nvPr/>
          </p:nvSpPr>
          <p:spPr>
            <a:xfrm>
              <a:off x="7137550" y="3411100"/>
              <a:ext cx="1450" cy="950"/>
            </a:xfrm>
            <a:custGeom>
              <a:avLst/>
              <a:gdLst/>
              <a:ahLst/>
              <a:cxnLst/>
              <a:rect l="l" t="t" r="r" b="b"/>
              <a:pathLst>
                <a:path w="58" h="38" extrusionOk="0">
                  <a:moveTo>
                    <a:pt x="3" y="0"/>
                  </a:moveTo>
                  <a:cubicBezTo>
                    <a:pt x="1" y="0"/>
                    <a:pt x="18" y="11"/>
                    <a:pt x="58" y="38"/>
                  </a:cubicBezTo>
                  <a:cubicBezTo>
                    <a:pt x="58" y="15"/>
                    <a:pt x="35" y="15"/>
                    <a:pt x="35" y="15"/>
                  </a:cubicBezTo>
                  <a:cubicBezTo>
                    <a:pt x="16" y="6"/>
                    <a:pt x="5" y="0"/>
                    <a:pt x="3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9" name="Google Shape;6679;p74"/>
            <p:cNvSpPr/>
            <p:nvPr/>
          </p:nvSpPr>
          <p:spPr>
            <a:xfrm>
              <a:off x="7143550" y="3413750"/>
              <a:ext cx="600" cy="25"/>
            </a:xfrm>
            <a:custGeom>
              <a:avLst/>
              <a:gdLst/>
              <a:ahLst/>
              <a:cxnLst/>
              <a:rect l="l" t="t" r="r" b="b"/>
              <a:pathLst>
                <a:path w="24" h="1" extrusionOk="0">
                  <a:moveTo>
                    <a:pt x="0" y="0"/>
                  </a:moveTo>
                  <a:cubicBezTo>
                    <a:pt x="0" y="0"/>
                    <a:pt x="23" y="0"/>
                    <a:pt x="23" y="0"/>
                  </a:cubicBezTo>
                  <a:cubicBezTo>
                    <a:pt x="23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0" name="Google Shape;6680;p74"/>
            <p:cNvSpPr/>
            <p:nvPr/>
          </p:nvSpPr>
          <p:spPr>
            <a:xfrm>
              <a:off x="6960950" y="3385225"/>
              <a:ext cx="25" cy="575"/>
            </a:xfrm>
            <a:custGeom>
              <a:avLst/>
              <a:gdLst/>
              <a:ahLst/>
              <a:cxnLst/>
              <a:rect l="l" t="t" r="r" b="b"/>
              <a:pathLst>
                <a:path w="1" h="23" extrusionOk="0">
                  <a:moveTo>
                    <a:pt x="0" y="23"/>
                  </a:moveTo>
                  <a:cubicBezTo>
                    <a:pt x="0" y="23"/>
                    <a:pt x="0" y="23"/>
                    <a:pt x="0" y="23"/>
                  </a:cubicBezTo>
                  <a:cubicBezTo>
                    <a:pt x="0" y="23"/>
                    <a:pt x="0" y="23"/>
                    <a:pt x="0" y="0"/>
                  </a:cubicBezTo>
                  <a:cubicBezTo>
                    <a:pt x="0" y="0"/>
                    <a:pt x="0" y="23"/>
                    <a:pt x="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1" name="Google Shape;6681;p74"/>
            <p:cNvSpPr/>
            <p:nvPr/>
          </p:nvSpPr>
          <p:spPr>
            <a:xfrm>
              <a:off x="7129275" y="3408600"/>
              <a:ext cx="37075" cy="18925"/>
            </a:xfrm>
            <a:custGeom>
              <a:avLst/>
              <a:gdLst/>
              <a:ahLst/>
              <a:cxnLst/>
              <a:rect l="l" t="t" r="r" b="b"/>
              <a:pathLst>
                <a:path w="1483" h="757" extrusionOk="0">
                  <a:moveTo>
                    <a:pt x="138" y="1"/>
                  </a:moveTo>
                  <a:cubicBezTo>
                    <a:pt x="92" y="24"/>
                    <a:pt x="69" y="47"/>
                    <a:pt x="69" y="92"/>
                  </a:cubicBezTo>
                  <a:cubicBezTo>
                    <a:pt x="1" y="206"/>
                    <a:pt x="160" y="412"/>
                    <a:pt x="366" y="457"/>
                  </a:cubicBezTo>
                  <a:cubicBezTo>
                    <a:pt x="343" y="435"/>
                    <a:pt x="332" y="423"/>
                    <a:pt x="334" y="423"/>
                  </a:cubicBezTo>
                  <a:cubicBezTo>
                    <a:pt x="337" y="423"/>
                    <a:pt x="354" y="435"/>
                    <a:pt x="389" y="457"/>
                  </a:cubicBezTo>
                  <a:cubicBezTo>
                    <a:pt x="412" y="457"/>
                    <a:pt x="412" y="480"/>
                    <a:pt x="434" y="480"/>
                  </a:cubicBezTo>
                  <a:cubicBezTo>
                    <a:pt x="476" y="501"/>
                    <a:pt x="517" y="522"/>
                    <a:pt x="559" y="525"/>
                  </a:cubicBezTo>
                  <a:lnTo>
                    <a:pt x="559" y="525"/>
                  </a:lnTo>
                  <a:cubicBezTo>
                    <a:pt x="570" y="532"/>
                    <a:pt x="586" y="540"/>
                    <a:pt x="594" y="549"/>
                  </a:cubicBezTo>
                  <a:cubicBezTo>
                    <a:pt x="640" y="572"/>
                    <a:pt x="663" y="594"/>
                    <a:pt x="685" y="617"/>
                  </a:cubicBezTo>
                  <a:cubicBezTo>
                    <a:pt x="822" y="709"/>
                    <a:pt x="982" y="731"/>
                    <a:pt x="1142" y="754"/>
                  </a:cubicBezTo>
                  <a:cubicBezTo>
                    <a:pt x="1156" y="755"/>
                    <a:pt x="1170" y="756"/>
                    <a:pt x="1184" y="756"/>
                  </a:cubicBezTo>
                  <a:cubicBezTo>
                    <a:pt x="1403" y="756"/>
                    <a:pt x="1483" y="585"/>
                    <a:pt x="1461" y="435"/>
                  </a:cubicBezTo>
                  <a:cubicBezTo>
                    <a:pt x="1439" y="389"/>
                    <a:pt x="1439" y="366"/>
                    <a:pt x="1416" y="320"/>
                  </a:cubicBezTo>
                  <a:cubicBezTo>
                    <a:pt x="1370" y="389"/>
                    <a:pt x="1279" y="435"/>
                    <a:pt x="1142" y="435"/>
                  </a:cubicBezTo>
                  <a:cubicBezTo>
                    <a:pt x="982" y="412"/>
                    <a:pt x="822" y="366"/>
                    <a:pt x="685" y="275"/>
                  </a:cubicBezTo>
                  <a:cubicBezTo>
                    <a:pt x="663" y="252"/>
                    <a:pt x="640" y="229"/>
                    <a:pt x="594" y="229"/>
                  </a:cubicBezTo>
                  <a:cubicBezTo>
                    <a:pt x="578" y="213"/>
                    <a:pt x="539" y="197"/>
                    <a:pt x="542" y="197"/>
                  </a:cubicBezTo>
                  <a:lnTo>
                    <a:pt x="542" y="197"/>
                  </a:lnTo>
                  <a:cubicBezTo>
                    <a:pt x="543" y="197"/>
                    <a:pt x="551" y="200"/>
                    <a:pt x="571" y="206"/>
                  </a:cubicBezTo>
                  <a:cubicBezTo>
                    <a:pt x="526" y="184"/>
                    <a:pt x="480" y="184"/>
                    <a:pt x="434" y="161"/>
                  </a:cubicBezTo>
                  <a:cubicBezTo>
                    <a:pt x="412" y="161"/>
                    <a:pt x="412" y="138"/>
                    <a:pt x="389" y="138"/>
                  </a:cubicBezTo>
                  <a:lnTo>
                    <a:pt x="366" y="138"/>
                  </a:lnTo>
                  <a:cubicBezTo>
                    <a:pt x="275" y="115"/>
                    <a:pt x="183" y="47"/>
                    <a:pt x="1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2" name="Google Shape;6682;p74"/>
            <p:cNvSpPr/>
            <p:nvPr/>
          </p:nvSpPr>
          <p:spPr>
            <a:xfrm>
              <a:off x="6988325" y="3507325"/>
              <a:ext cx="61100" cy="34325"/>
            </a:xfrm>
            <a:custGeom>
              <a:avLst/>
              <a:gdLst/>
              <a:ahLst/>
              <a:cxnLst/>
              <a:rect l="l" t="t" r="r" b="b"/>
              <a:pathLst>
                <a:path w="2444" h="1373" extrusionOk="0">
                  <a:moveTo>
                    <a:pt x="2132" y="522"/>
                  </a:moveTo>
                  <a:cubicBezTo>
                    <a:pt x="2129" y="522"/>
                    <a:pt x="2126" y="523"/>
                    <a:pt x="2124" y="526"/>
                  </a:cubicBezTo>
                  <a:cubicBezTo>
                    <a:pt x="2101" y="526"/>
                    <a:pt x="2124" y="640"/>
                    <a:pt x="2169" y="754"/>
                  </a:cubicBezTo>
                  <a:cubicBezTo>
                    <a:pt x="2192" y="800"/>
                    <a:pt x="2215" y="845"/>
                    <a:pt x="2238" y="891"/>
                  </a:cubicBezTo>
                  <a:cubicBezTo>
                    <a:pt x="2238" y="914"/>
                    <a:pt x="2238" y="937"/>
                    <a:pt x="2238" y="937"/>
                  </a:cubicBezTo>
                  <a:cubicBezTo>
                    <a:pt x="2238" y="937"/>
                    <a:pt x="2261" y="959"/>
                    <a:pt x="2261" y="982"/>
                  </a:cubicBezTo>
                  <a:cubicBezTo>
                    <a:pt x="2283" y="1005"/>
                    <a:pt x="2283" y="1051"/>
                    <a:pt x="2283" y="1096"/>
                  </a:cubicBezTo>
                  <a:cubicBezTo>
                    <a:pt x="2261" y="1188"/>
                    <a:pt x="2215" y="1279"/>
                    <a:pt x="2238" y="1302"/>
                  </a:cubicBezTo>
                  <a:cubicBezTo>
                    <a:pt x="2238" y="1305"/>
                    <a:pt x="2240" y="1306"/>
                    <a:pt x="2243" y="1306"/>
                  </a:cubicBezTo>
                  <a:cubicBezTo>
                    <a:pt x="2266" y="1306"/>
                    <a:pt x="2358" y="1241"/>
                    <a:pt x="2397" y="1142"/>
                  </a:cubicBezTo>
                  <a:cubicBezTo>
                    <a:pt x="2443" y="1074"/>
                    <a:pt x="2443" y="1005"/>
                    <a:pt x="2443" y="959"/>
                  </a:cubicBezTo>
                  <a:cubicBezTo>
                    <a:pt x="2443" y="937"/>
                    <a:pt x="2443" y="914"/>
                    <a:pt x="2443" y="891"/>
                  </a:cubicBezTo>
                  <a:cubicBezTo>
                    <a:pt x="2420" y="868"/>
                    <a:pt x="2420" y="868"/>
                    <a:pt x="2420" y="868"/>
                  </a:cubicBezTo>
                  <a:cubicBezTo>
                    <a:pt x="2420" y="868"/>
                    <a:pt x="2420" y="845"/>
                    <a:pt x="2397" y="800"/>
                  </a:cubicBezTo>
                  <a:cubicBezTo>
                    <a:pt x="2352" y="754"/>
                    <a:pt x="2329" y="708"/>
                    <a:pt x="2283" y="685"/>
                  </a:cubicBezTo>
                  <a:cubicBezTo>
                    <a:pt x="2222" y="604"/>
                    <a:pt x="2161" y="522"/>
                    <a:pt x="2132" y="522"/>
                  </a:cubicBezTo>
                  <a:close/>
                  <a:moveTo>
                    <a:pt x="1644" y="1028"/>
                  </a:moveTo>
                  <a:cubicBezTo>
                    <a:pt x="1553" y="1028"/>
                    <a:pt x="1484" y="1051"/>
                    <a:pt x="1484" y="1051"/>
                  </a:cubicBezTo>
                  <a:cubicBezTo>
                    <a:pt x="1484" y="1051"/>
                    <a:pt x="1393" y="1096"/>
                    <a:pt x="1370" y="1188"/>
                  </a:cubicBezTo>
                  <a:cubicBezTo>
                    <a:pt x="1325" y="1256"/>
                    <a:pt x="1302" y="1325"/>
                    <a:pt x="1325" y="1347"/>
                  </a:cubicBezTo>
                  <a:cubicBezTo>
                    <a:pt x="1370" y="1347"/>
                    <a:pt x="1416" y="1302"/>
                    <a:pt x="1462" y="1279"/>
                  </a:cubicBezTo>
                  <a:cubicBezTo>
                    <a:pt x="1507" y="1233"/>
                    <a:pt x="1576" y="1233"/>
                    <a:pt x="1576" y="1233"/>
                  </a:cubicBezTo>
                  <a:cubicBezTo>
                    <a:pt x="1576" y="1233"/>
                    <a:pt x="1621" y="1188"/>
                    <a:pt x="1667" y="1165"/>
                  </a:cubicBezTo>
                  <a:cubicBezTo>
                    <a:pt x="1713" y="1119"/>
                    <a:pt x="1781" y="1096"/>
                    <a:pt x="1781" y="1074"/>
                  </a:cubicBezTo>
                  <a:cubicBezTo>
                    <a:pt x="1804" y="1051"/>
                    <a:pt x="1713" y="1028"/>
                    <a:pt x="1644" y="1028"/>
                  </a:cubicBezTo>
                  <a:close/>
                  <a:moveTo>
                    <a:pt x="731" y="1"/>
                  </a:moveTo>
                  <a:cubicBezTo>
                    <a:pt x="708" y="1"/>
                    <a:pt x="503" y="92"/>
                    <a:pt x="320" y="206"/>
                  </a:cubicBezTo>
                  <a:cubicBezTo>
                    <a:pt x="229" y="275"/>
                    <a:pt x="138" y="366"/>
                    <a:pt x="69" y="434"/>
                  </a:cubicBezTo>
                  <a:cubicBezTo>
                    <a:pt x="46" y="480"/>
                    <a:pt x="24" y="526"/>
                    <a:pt x="24" y="549"/>
                  </a:cubicBezTo>
                  <a:cubicBezTo>
                    <a:pt x="1" y="571"/>
                    <a:pt x="1" y="594"/>
                    <a:pt x="1" y="594"/>
                  </a:cubicBezTo>
                  <a:cubicBezTo>
                    <a:pt x="1" y="594"/>
                    <a:pt x="1" y="617"/>
                    <a:pt x="1" y="640"/>
                  </a:cubicBezTo>
                  <a:cubicBezTo>
                    <a:pt x="1" y="685"/>
                    <a:pt x="1" y="708"/>
                    <a:pt x="1" y="777"/>
                  </a:cubicBezTo>
                  <a:cubicBezTo>
                    <a:pt x="24" y="868"/>
                    <a:pt x="92" y="982"/>
                    <a:pt x="161" y="1074"/>
                  </a:cubicBezTo>
                  <a:cubicBezTo>
                    <a:pt x="288" y="1243"/>
                    <a:pt x="454" y="1373"/>
                    <a:pt x="495" y="1373"/>
                  </a:cubicBezTo>
                  <a:cubicBezTo>
                    <a:pt x="499" y="1373"/>
                    <a:pt x="501" y="1372"/>
                    <a:pt x="503" y="1370"/>
                  </a:cubicBezTo>
                  <a:cubicBezTo>
                    <a:pt x="526" y="1370"/>
                    <a:pt x="389" y="1188"/>
                    <a:pt x="275" y="1005"/>
                  </a:cubicBezTo>
                  <a:cubicBezTo>
                    <a:pt x="229" y="914"/>
                    <a:pt x="183" y="800"/>
                    <a:pt x="183" y="731"/>
                  </a:cubicBezTo>
                  <a:cubicBezTo>
                    <a:pt x="183" y="685"/>
                    <a:pt x="206" y="640"/>
                    <a:pt x="183" y="640"/>
                  </a:cubicBezTo>
                  <a:cubicBezTo>
                    <a:pt x="183" y="640"/>
                    <a:pt x="183" y="617"/>
                    <a:pt x="206" y="617"/>
                  </a:cubicBezTo>
                  <a:cubicBezTo>
                    <a:pt x="206" y="594"/>
                    <a:pt x="206" y="571"/>
                    <a:pt x="229" y="526"/>
                  </a:cubicBezTo>
                  <a:cubicBezTo>
                    <a:pt x="252" y="480"/>
                    <a:pt x="320" y="389"/>
                    <a:pt x="412" y="320"/>
                  </a:cubicBezTo>
                  <a:cubicBezTo>
                    <a:pt x="571" y="160"/>
                    <a:pt x="754" y="46"/>
                    <a:pt x="7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3" name="Google Shape;6683;p74"/>
            <p:cNvSpPr/>
            <p:nvPr/>
          </p:nvSpPr>
          <p:spPr>
            <a:xfrm>
              <a:off x="7086475" y="3469675"/>
              <a:ext cx="71925" cy="60500"/>
            </a:xfrm>
            <a:custGeom>
              <a:avLst/>
              <a:gdLst/>
              <a:ahLst/>
              <a:cxnLst/>
              <a:rect l="l" t="t" r="r" b="b"/>
              <a:pathLst>
                <a:path w="2877" h="2420" extrusionOk="0">
                  <a:moveTo>
                    <a:pt x="1393" y="0"/>
                  </a:moveTo>
                  <a:cubicBezTo>
                    <a:pt x="1325" y="23"/>
                    <a:pt x="1233" y="46"/>
                    <a:pt x="1142" y="69"/>
                  </a:cubicBezTo>
                  <a:cubicBezTo>
                    <a:pt x="1051" y="92"/>
                    <a:pt x="959" y="137"/>
                    <a:pt x="868" y="183"/>
                  </a:cubicBezTo>
                  <a:cubicBezTo>
                    <a:pt x="777" y="251"/>
                    <a:pt x="686" y="320"/>
                    <a:pt x="617" y="388"/>
                  </a:cubicBezTo>
                  <a:cubicBezTo>
                    <a:pt x="549" y="480"/>
                    <a:pt x="480" y="571"/>
                    <a:pt x="412" y="662"/>
                  </a:cubicBezTo>
                  <a:cubicBezTo>
                    <a:pt x="161" y="1027"/>
                    <a:pt x="92" y="1438"/>
                    <a:pt x="24" y="1735"/>
                  </a:cubicBezTo>
                  <a:cubicBezTo>
                    <a:pt x="1" y="2032"/>
                    <a:pt x="1" y="2237"/>
                    <a:pt x="46" y="2237"/>
                  </a:cubicBezTo>
                  <a:cubicBezTo>
                    <a:pt x="49" y="2238"/>
                    <a:pt x="52" y="2239"/>
                    <a:pt x="54" y="2239"/>
                  </a:cubicBezTo>
                  <a:cubicBezTo>
                    <a:pt x="100" y="2239"/>
                    <a:pt x="167" y="2062"/>
                    <a:pt x="275" y="1803"/>
                  </a:cubicBezTo>
                  <a:cubicBezTo>
                    <a:pt x="389" y="1552"/>
                    <a:pt x="526" y="1210"/>
                    <a:pt x="754" y="982"/>
                  </a:cubicBezTo>
                  <a:cubicBezTo>
                    <a:pt x="939" y="755"/>
                    <a:pt x="1162" y="659"/>
                    <a:pt x="1321" y="659"/>
                  </a:cubicBezTo>
                  <a:cubicBezTo>
                    <a:pt x="1338" y="659"/>
                    <a:pt x="1355" y="660"/>
                    <a:pt x="1370" y="662"/>
                  </a:cubicBezTo>
                  <a:cubicBezTo>
                    <a:pt x="1553" y="708"/>
                    <a:pt x="1667" y="776"/>
                    <a:pt x="1667" y="776"/>
                  </a:cubicBezTo>
                  <a:cubicBezTo>
                    <a:pt x="1667" y="776"/>
                    <a:pt x="1690" y="776"/>
                    <a:pt x="1736" y="822"/>
                  </a:cubicBezTo>
                  <a:cubicBezTo>
                    <a:pt x="1758" y="822"/>
                    <a:pt x="1804" y="845"/>
                    <a:pt x="1827" y="868"/>
                  </a:cubicBezTo>
                  <a:cubicBezTo>
                    <a:pt x="1872" y="890"/>
                    <a:pt x="1895" y="936"/>
                    <a:pt x="1941" y="959"/>
                  </a:cubicBezTo>
                  <a:cubicBezTo>
                    <a:pt x="1964" y="982"/>
                    <a:pt x="1987" y="1005"/>
                    <a:pt x="2009" y="1027"/>
                  </a:cubicBezTo>
                  <a:cubicBezTo>
                    <a:pt x="2032" y="1050"/>
                    <a:pt x="2032" y="1073"/>
                    <a:pt x="2055" y="1096"/>
                  </a:cubicBezTo>
                  <a:cubicBezTo>
                    <a:pt x="2101" y="1142"/>
                    <a:pt x="2169" y="1187"/>
                    <a:pt x="2192" y="1256"/>
                  </a:cubicBezTo>
                  <a:cubicBezTo>
                    <a:pt x="2238" y="1324"/>
                    <a:pt x="2283" y="1393"/>
                    <a:pt x="2329" y="1461"/>
                  </a:cubicBezTo>
                  <a:lnTo>
                    <a:pt x="2375" y="1575"/>
                  </a:lnTo>
                  <a:cubicBezTo>
                    <a:pt x="2375" y="1598"/>
                    <a:pt x="2397" y="1621"/>
                    <a:pt x="2397" y="1644"/>
                  </a:cubicBezTo>
                  <a:lnTo>
                    <a:pt x="2443" y="1758"/>
                  </a:lnTo>
                  <a:cubicBezTo>
                    <a:pt x="2489" y="1895"/>
                    <a:pt x="2557" y="2055"/>
                    <a:pt x="2603" y="2191"/>
                  </a:cubicBezTo>
                  <a:cubicBezTo>
                    <a:pt x="2626" y="2260"/>
                    <a:pt x="2649" y="2351"/>
                    <a:pt x="2694" y="2420"/>
                  </a:cubicBezTo>
                  <a:cubicBezTo>
                    <a:pt x="2740" y="2351"/>
                    <a:pt x="2785" y="2191"/>
                    <a:pt x="2808" y="2077"/>
                  </a:cubicBezTo>
                  <a:cubicBezTo>
                    <a:pt x="2854" y="1918"/>
                    <a:pt x="2877" y="1735"/>
                    <a:pt x="2854" y="1552"/>
                  </a:cubicBezTo>
                  <a:cubicBezTo>
                    <a:pt x="2854" y="1507"/>
                    <a:pt x="2831" y="1438"/>
                    <a:pt x="2808" y="1370"/>
                  </a:cubicBezTo>
                  <a:cubicBezTo>
                    <a:pt x="2785" y="1324"/>
                    <a:pt x="2785" y="1301"/>
                    <a:pt x="2763" y="1256"/>
                  </a:cubicBezTo>
                  <a:cubicBezTo>
                    <a:pt x="2740" y="1164"/>
                    <a:pt x="2694" y="1073"/>
                    <a:pt x="2671" y="982"/>
                  </a:cubicBezTo>
                  <a:cubicBezTo>
                    <a:pt x="2580" y="799"/>
                    <a:pt x="2466" y="617"/>
                    <a:pt x="2329" y="480"/>
                  </a:cubicBezTo>
                  <a:cubicBezTo>
                    <a:pt x="2283" y="411"/>
                    <a:pt x="2238" y="365"/>
                    <a:pt x="2192" y="320"/>
                  </a:cubicBezTo>
                  <a:cubicBezTo>
                    <a:pt x="2146" y="274"/>
                    <a:pt x="2101" y="229"/>
                    <a:pt x="2055" y="206"/>
                  </a:cubicBezTo>
                  <a:cubicBezTo>
                    <a:pt x="2009" y="183"/>
                    <a:pt x="1987" y="160"/>
                    <a:pt x="1964" y="137"/>
                  </a:cubicBezTo>
                  <a:cubicBezTo>
                    <a:pt x="1941" y="137"/>
                    <a:pt x="1941" y="114"/>
                    <a:pt x="1941" y="114"/>
                  </a:cubicBezTo>
                  <a:cubicBezTo>
                    <a:pt x="1941" y="114"/>
                    <a:pt x="1872" y="92"/>
                    <a:pt x="1781" y="69"/>
                  </a:cubicBezTo>
                  <a:cubicBezTo>
                    <a:pt x="1713" y="23"/>
                    <a:pt x="1553" y="23"/>
                    <a:pt x="139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4" name="Google Shape;6684;p74"/>
            <p:cNvSpPr/>
            <p:nvPr/>
          </p:nvSpPr>
          <p:spPr>
            <a:xfrm>
              <a:off x="6919850" y="3443200"/>
              <a:ext cx="65650" cy="60725"/>
            </a:xfrm>
            <a:custGeom>
              <a:avLst/>
              <a:gdLst/>
              <a:ahLst/>
              <a:cxnLst/>
              <a:rect l="l" t="t" r="r" b="b"/>
              <a:pathLst>
                <a:path w="2626" h="2429" extrusionOk="0">
                  <a:moveTo>
                    <a:pt x="1475" y="0"/>
                  </a:moveTo>
                  <a:cubicBezTo>
                    <a:pt x="1445" y="0"/>
                    <a:pt x="1418" y="3"/>
                    <a:pt x="1393" y="9"/>
                  </a:cubicBezTo>
                  <a:lnTo>
                    <a:pt x="1256" y="9"/>
                  </a:lnTo>
                  <a:cubicBezTo>
                    <a:pt x="1256" y="9"/>
                    <a:pt x="1256" y="9"/>
                    <a:pt x="1233" y="32"/>
                  </a:cubicBezTo>
                  <a:cubicBezTo>
                    <a:pt x="1211" y="32"/>
                    <a:pt x="1165" y="55"/>
                    <a:pt x="1119" y="55"/>
                  </a:cubicBezTo>
                  <a:cubicBezTo>
                    <a:pt x="1096" y="78"/>
                    <a:pt x="1051" y="101"/>
                    <a:pt x="982" y="123"/>
                  </a:cubicBezTo>
                  <a:cubicBezTo>
                    <a:pt x="937" y="146"/>
                    <a:pt x="868" y="192"/>
                    <a:pt x="822" y="238"/>
                  </a:cubicBezTo>
                  <a:cubicBezTo>
                    <a:pt x="777" y="260"/>
                    <a:pt x="754" y="283"/>
                    <a:pt x="708" y="306"/>
                  </a:cubicBezTo>
                  <a:cubicBezTo>
                    <a:pt x="434" y="511"/>
                    <a:pt x="161" y="899"/>
                    <a:pt x="46" y="1242"/>
                  </a:cubicBezTo>
                  <a:cubicBezTo>
                    <a:pt x="24" y="1356"/>
                    <a:pt x="1" y="1470"/>
                    <a:pt x="1" y="1584"/>
                  </a:cubicBezTo>
                  <a:cubicBezTo>
                    <a:pt x="1" y="1630"/>
                    <a:pt x="24" y="1812"/>
                    <a:pt x="92" y="1835"/>
                  </a:cubicBezTo>
                  <a:cubicBezTo>
                    <a:pt x="161" y="1835"/>
                    <a:pt x="366" y="1447"/>
                    <a:pt x="412" y="1379"/>
                  </a:cubicBezTo>
                  <a:lnTo>
                    <a:pt x="480" y="1288"/>
                  </a:lnTo>
                  <a:cubicBezTo>
                    <a:pt x="503" y="1265"/>
                    <a:pt x="503" y="1242"/>
                    <a:pt x="526" y="1242"/>
                  </a:cubicBezTo>
                  <a:lnTo>
                    <a:pt x="594" y="1151"/>
                  </a:lnTo>
                  <a:cubicBezTo>
                    <a:pt x="663" y="1082"/>
                    <a:pt x="708" y="1036"/>
                    <a:pt x="754" y="991"/>
                  </a:cubicBezTo>
                  <a:cubicBezTo>
                    <a:pt x="987" y="779"/>
                    <a:pt x="1239" y="646"/>
                    <a:pt x="1548" y="646"/>
                  </a:cubicBezTo>
                  <a:cubicBezTo>
                    <a:pt x="1572" y="646"/>
                    <a:pt x="1597" y="647"/>
                    <a:pt x="1621" y="648"/>
                  </a:cubicBezTo>
                  <a:cubicBezTo>
                    <a:pt x="1781" y="671"/>
                    <a:pt x="1987" y="808"/>
                    <a:pt x="2124" y="1105"/>
                  </a:cubicBezTo>
                  <a:cubicBezTo>
                    <a:pt x="2260" y="1356"/>
                    <a:pt x="2306" y="1721"/>
                    <a:pt x="2375" y="1972"/>
                  </a:cubicBezTo>
                  <a:cubicBezTo>
                    <a:pt x="2397" y="2223"/>
                    <a:pt x="2420" y="2429"/>
                    <a:pt x="2466" y="2429"/>
                  </a:cubicBezTo>
                  <a:cubicBezTo>
                    <a:pt x="2489" y="2429"/>
                    <a:pt x="2557" y="2246"/>
                    <a:pt x="2580" y="1949"/>
                  </a:cubicBezTo>
                  <a:cubicBezTo>
                    <a:pt x="2603" y="1676"/>
                    <a:pt x="2626" y="1265"/>
                    <a:pt x="2489" y="877"/>
                  </a:cubicBezTo>
                  <a:cubicBezTo>
                    <a:pt x="2466" y="785"/>
                    <a:pt x="2420" y="694"/>
                    <a:pt x="2375" y="603"/>
                  </a:cubicBezTo>
                  <a:cubicBezTo>
                    <a:pt x="2329" y="511"/>
                    <a:pt x="2260" y="420"/>
                    <a:pt x="2215" y="352"/>
                  </a:cubicBezTo>
                  <a:cubicBezTo>
                    <a:pt x="2146" y="283"/>
                    <a:pt x="2055" y="215"/>
                    <a:pt x="1987" y="169"/>
                  </a:cubicBezTo>
                  <a:cubicBezTo>
                    <a:pt x="1918" y="123"/>
                    <a:pt x="1827" y="78"/>
                    <a:pt x="1758" y="55"/>
                  </a:cubicBezTo>
                  <a:cubicBezTo>
                    <a:pt x="1658" y="22"/>
                    <a:pt x="1558" y="0"/>
                    <a:pt x="1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5" name="Google Shape;6685;p74"/>
            <p:cNvSpPr/>
            <p:nvPr/>
          </p:nvSpPr>
          <p:spPr>
            <a:xfrm>
              <a:off x="6971775" y="3545000"/>
              <a:ext cx="90200" cy="40525"/>
            </a:xfrm>
            <a:custGeom>
              <a:avLst/>
              <a:gdLst/>
              <a:ahLst/>
              <a:cxnLst/>
              <a:rect l="l" t="t" r="r" b="b"/>
              <a:pathLst>
                <a:path w="3608" h="1621" extrusionOk="0">
                  <a:moveTo>
                    <a:pt x="594" y="0"/>
                  </a:moveTo>
                  <a:cubicBezTo>
                    <a:pt x="549" y="0"/>
                    <a:pt x="503" y="91"/>
                    <a:pt x="435" y="137"/>
                  </a:cubicBezTo>
                  <a:cubicBezTo>
                    <a:pt x="412" y="183"/>
                    <a:pt x="389" y="206"/>
                    <a:pt x="366" y="206"/>
                  </a:cubicBezTo>
                  <a:lnTo>
                    <a:pt x="320" y="206"/>
                  </a:lnTo>
                  <a:cubicBezTo>
                    <a:pt x="320" y="206"/>
                    <a:pt x="298" y="251"/>
                    <a:pt x="206" y="274"/>
                  </a:cubicBezTo>
                  <a:cubicBezTo>
                    <a:pt x="161" y="274"/>
                    <a:pt x="95" y="264"/>
                    <a:pt x="56" y="264"/>
                  </a:cubicBezTo>
                  <a:cubicBezTo>
                    <a:pt x="36" y="264"/>
                    <a:pt x="24" y="266"/>
                    <a:pt x="24" y="274"/>
                  </a:cubicBezTo>
                  <a:cubicBezTo>
                    <a:pt x="1" y="297"/>
                    <a:pt x="47" y="388"/>
                    <a:pt x="183" y="457"/>
                  </a:cubicBezTo>
                  <a:cubicBezTo>
                    <a:pt x="229" y="480"/>
                    <a:pt x="298" y="480"/>
                    <a:pt x="366" y="480"/>
                  </a:cubicBezTo>
                  <a:cubicBezTo>
                    <a:pt x="389" y="525"/>
                    <a:pt x="389" y="571"/>
                    <a:pt x="412" y="616"/>
                  </a:cubicBezTo>
                  <a:cubicBezTo>
                    <a:pt x="457" y="799"/>
                    <a:pt x="572" y="1050"/>
                    <a:pt x="754" y="1233"/>
                  </a:cubicBezTo>
                  <a:cubicBezTo>
                    <a:pt x="960" y="1393"/>
                    <a:pt x="1188" y="1529"/>
                    <a:pt x="1393" y="1575"/>
                  </a:cubicBezTo>
                  <a:cubicBezTo>
                    <a:pt x="1485" y="1598"/>
                    <a:pt x="1576" y="1621"/>
                    <a:pt x="1621" y="1621"/>
                  </a:cubicBezTo>
                  <a:lnTo>
                    <a:pt x="1804" y="1621"/>
                  </a:lnTo>
                  <a:cubicBezTo>
                    <a:pt x="1827" y="1598"/>
                    <a:pt x="1873" y="1598"/>
                    <a:pt x="1918" y="1598"/>
                  </a:cubicBezTo>
                  <a:cubicBezTo>
                    <a:pt x="1964" y="1575"/>
                    <a:pt x="1987" y="1575"/>
                    <a:pt x="2055" y="1552"/>
                  </a:cubicBezTo>
                  <a:cubicBezTo>
                    <a:pt x="2238" y="1507"/>
                    <a:pt x="2466" y="1370"/>
                    <a:pt x="2649" y="1187"/>
                  </a:cubicBezTo>
                  <a:cubicBezTo>
                    <a:pt x="2900" y="959"/>
                    <a:pt x="3082" y="685"/>
                    <a:pt x="3174" y="502"/>
                  </a:cubicBezTo>
                  <a:cubicBezTo>
                    <a:pt x="3196" y="548"/>
                    <a:pt x="3242" y="571"/>
                    <a:pt x="3242" y="571"/>
                  </a:cubicBezTo>
                  <a:cubicBezTo>
                    <a:pt x="3242" y="571"/>
                    <a:pt x="3271" y="577"/>
                    <a:pt x="3311" y="577"/>
                  </a:cubicBezTo>
                  <a:cubicBezTo>
                    <a:pt x="3351" y="577"/>
                    <a:pt x="3402" y="571"/>
                    <a:pt x="3448" y="548"/>
                  </a:cubicBezTo>
                  <a:cubicBezTo>
                    <a:pt x="3539" y="525"/>
                    <a:pt x="3607" y="434"/>
                    <a:pt x="3584" y="411"/>
                  </a:cubicBezTo>
                  <a:cubicBezTo>
                    <a:pt x="3562" y="388"/>
                    <a:pt x="3493" y="388"/>
                    <a:pt x="3425" y="365"/>
                  </a:cubicBezTo>
                  <a:cubicBezTo>
                    <a:pt x="3402" y="343"/>
                    <a:pt x="3379" y="343"/>
                    <a:pt x="3356" y="343"/>
                  </a:cubicBezTo>
                  <a:cubicBezTo>
                    <a:pt x="3356" y="320"/>
                    <a:pt x="3333" y="320"/>
                    <a:pt x="3333" y="320"/>
                  </a:cubicBezTo>
                  <a:lnTo>
                    <a:pt x="3311" y="320"/>
                  </a:lnTo>
                  <a:cubicBezTo>
                    <a:pt x="3288" y="320"/>
                    <a:pt x="3265" y="297"/>
                    <a:pt x="3242" y="297"/>
                  </a:cubicBezTo>
                  <a:cubicBezTo>
                    <a:pt x="3203" y="277"/>
                    <a:pt x="3164" y="224"/>
                    <a:pt x="3124" y="224"/>
                  </a:cubicBezTo>
                  <a:cubicBezTo>
                    <a:pt x="3118" y="224"/>
                    <a:pt x="3112" y="225"/>
                    <a:pt x="3105" y="228"/>
                  </a:cubicBezTo>
                  <a:cubicBezTo>
                    <a:pt x="3082" y="228"/>
                    <a:pt x="3059" y="320"/>
                    <a:pt x="3105" y="411"/>
                  </a:cubicBezTo>
                  <a:cubicBezTo>
                    <a:pt x="3105" y="434"/>
                    <a:pt x="3105" y="457"/>
                    <a:pt x="3128" y="457"/>
                  </a:cubicBezTo>
                  <a:cubicBezTo>
                    <a:pt x="3014" y="594"/>
                    <a:pt x="2808" y="845"/>
                    <a:pt x="2534" y="1050"/>
                  </a:cubicBezTo>
                  <a:cubicBezTo>
                    <a:pt x="2352" y="1187"/>
                    <a:pt x="2146" y="1278"/>
                    <a:pt x="1987" y="1324"/>
                  </a:cubicBezTo>
                  <a:cubicBezTo>
                    <a:pt x="1941" y="1324"/>
                    <a:pt x="1895" y="1347"/>
                    <a:pt x="1873" y="1347"/>
                  </a:cubicBezTo>
                  <a:lnTo>
                    <a:pt x="1644" y="1347"/>
                  </a:lnTo>
                  <a:cubicBezTo>
                    <a:pt x="1599" y="1347"/>
                    <a:pt x="1530" y="1347"/>
                    <a:pt x="1439" y="1324"/>
                  </a:cubicBezTo>
                  <a:cubicBezTo>
                    <a:pt x="1279" y="1301"/>
                    <a:pt x="1074" y="1210"/>
                    <a:pt x="891" y="1073"/>
                  </a:cubicBezTo>
                  <a:cubicBezTo>
                    <a:pt x="708" y="936"/>
                    <a:pt x="572" y="753"/>
                    <a:pt x="503" y="594"/>
                  </a:cubicBezTo>
                  <a:cubicBezTo>
                    <a:pt x="480" y="548"/>
                    <a:pt x="457" y="502"/>
                    <a:pt x="435" y="457"/>
                  </a:cubicBezTo>
                  <a:lnTo>
                    <a:pt x="457" y="457"/>
                  </a:lnTo>
                  <a:cubicBezTo>
                    <a:pt x="457" y="457"/>
                    <a:pt x="480" y="434"/>
                    <a:pt x="526" y="388"/>
                  </a:cubicBezTo>
                  <a:cubicBezTo>
                    <a:pt x="549" y="343"/>
                    <a:pt x="594" y="297"/>
                    <a:pt x="617" y="228"/>
                  </a:cubicBezTo>
                  <a:cubicBezTo>
                    <a:pt x="640" y="114"/>
                    <a:pt x="617" y="0"/>
                    <a:pt x="5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6" name="Google Shape;6686;p74"/>
            <p:cNvSpPr/>
            <p:nvPr/>
          </p:nvSpPr>
          <p:spPr>
            <a:xfrm>
              <a:off x="6991175" y="3583150"/>
              <a:ext cx="24000" cy="13225"/>
            </a:xfrm>
            <a:custGeom>
              <a:avLst/>
              <a:gdLst/>
              <a:ahLst/>
              <a:cxnLst/>
              <a:rect l="l" t="t" r="r" b="b"/>
              <a:pathLst>
                <a:path w="960" h="529" extrusionOk="0">
                  <a:moveTo>
                    <a:pt x="30" y="1"/>
                  </a:moveTo>
                  <a:cubicBezTo>
                    <a:pt x="27" y="1"/>
                    <a:pt x="25" y="2"/>
                    <a:pt x="24" y="3"/>
                  </a:cubicBezTo>
                  <a:cubicBezTo>
                    <a:pt x="1" y="3"/>
                    <a:pt x="24" y="163"/>
                    <a:pt x="138" y="277"/>
                  </a:cubicBezTo>
                  <a:cubicBezTo>
                    <a:pt x="184" y="323"/>
                    <a:pt x="229" y="392"/>
                    <a:pt x="275" y="414"/>
                  </a:cubicBezTo>
                  <a:cubicBezTo>
                    <a:pt x="343" y="460"/>
                    <a:pt x="366" y="460"/>
                    <a:pt x="366" y="460"/>
                  </a:cubicBezTo>
                  <a:cubicBezTo>
                    <a:pt x="366" y="460"/>
                    <a:pt x="412" y="483"/>
                    <a:pt x="457" y="506"/>
                  </a:cubicBezTo>
                  <a:cubicBezTo>
                    <a:pt x="503" y="506"/>
                    <a:pt x="594" y="506"/>
                    <a:pt x="663" y="528"/>
                  </a:cubicBezTo>
                  <a:cubicBezTo>
                    <a:pt x="823" y="506"/>
                    <a:pt x="960" y="460"/>
                    <a:pt x="960" y="437"/>
                  </a:cubicBezTo>
                  <a:cubicBezTo>
                    <a:pt x="937" y="414"/>
                    <a:pt x="800" y="414"/>
                    <a:pt x="686" y="392"/>
                  </a:cubicBezTo>
                  <a:cubicBezTo>
                    <a:pt x="617" y="369"/>
                    <a:pt x="549" y="369"/>
                    <a:pt x="503" y="346"/>
                  </a:cubicBezTo>
                  <a:cubicBezTo>
                    <a:pt x="457" y="323"/>
                    <a:pt x="435" y="300"/>
                    <a:pt x="435" y="300"/>
                  </a:cubicBezTo>
                  <a:cubicBezTo>
                    <a:pt x="435" y="300"/>
                    <a:pt x="412" y="300"/>
                    <a:pt x="366" y="277"/>
                  </a:cubicBezTo>
                  <a:cubicBezTo>
                    <a:pt x="321" y="255"/>
                    <a:pt x="275" y="209"/>
                    <a:pt x="229" y="186"/>
                  </a:cubicBezTo>
                  <a:cubicBezTo>
                    <a:pt x="124" y="123"/>
                    <a:pt x="57" y="1"/>
                    <a:pt x="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7" name="Google Shape;6687;p74"/>
            <p:cNvSpPr/>
            <p:nvPr/>
          </p:nvSpPr>
          <p:spPr>
            <a:xfrm>
              <a:off x="7149250" y="3485075"/>
              <a:ext cx="22850" cy="15425"/>
            </a:xfrm>
            <a:custGeom>
              <a:avLst/>
              <a:gdLst/>
              <a:ahLst/>
              <a:cxnLst/>
              <a:rect l="l" t="t" r="r" b="b"/>
              <a:pathLst>
                <a:path w="914" h="617" extrusionOk="0">
                  <a:moveTo>
                    <a:pt x="845" y="1"/>
                  </a:moveTo>
                  <a:cubicBezTo>
                    <a:pt x="822" y="1"/>
                    <a:pt x="799" y="160"/>
                    <a:pt x="731" y="252"/>
                  </a:cubicBezTo>
                  <a:cubicBezTo>
                    <a:pt x="640" y="343"/>
                    <a:pt x="526" y="389"/>
                    <a:pt x="526" y="389"/>
                  </a:cubicBezTo>
                  <a:cubicBezTo>
                    <a:pt x="526" y="389"/>
                    <a:pt x="503" y="411"/>
                    <a:pt x="457" y="434"/>
                  </a:cubicBezTo>
                  <a:cubicBezTo>
                    <a:pt x="411" y="457"/>
                    <a:pt x="343" y="457"/>
                    <a:pt x="297" y="457"/>
                  </a:cubicBezTo>
                  <a:cubicBezTo>
                    <a:pt x="160" y="457"/>
                    <a:pt x="46" y="389"/>
                    <a:pt x="23" y="389"/>
                  </a:cubicBezTo>
                  <a:cubicBezTo>
                    <a:pt x="1" y="411"/>
                    <a:pt x="92" y="571"/>
                    <a:pt x="274" y="594"/>
                  </a:cubicBezTo>
                  <a:cubicBezTo>
                    <a:pt x="343" y="617"/>
                    <a:pt x="434" y="617"/>
                    <a:pt x="503" y="617"/>
                  </a:cubicBezTo>
                  <a:cubicBezTo>
                    <a:pt x="571" y="594"/>
                    <a:pt x="617" y="571"/>
                    <a:pt x="617" y="571"/>
                  </a:cubicBezTo>
                  <a:cubicBezTo>
                    <a:pt x="617" y="571"/>
                    <a:pt x="662" y="548"/>
                    <a:pt x="708" y="503"/>
                  </a:cubicBezTo>
                  <a:cubicBezTo>
                    <a:pt x="754" y="480"/>
                    <a:pt x="799" y="411"/>
                    <a:pt x="845" y="320"/>
                  </a:cubicBezTo>
                  <a:cubicBezTo>
                    <a:pt x="914" y="160"/>
                    <a:pt x="868" y="1"/>
                    <a:pt x="8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8" name="Google Shape;6688;p74"/>
            <p:cNvSpPr/>
            <p:nvPr/>
          </p:nvSpPr>
          <p:spPr>
            <a:xfrm>
              <a:off x="7154375" y="3503325"/>
              <a:ext cx="25725" cy="13150"/>
            </a:xfrm>
            <a:custGeom>
              <a:avLst/>
              <a:gdLst/>
              <a:ahLst/>
              <a:cxnLst/>
              <a:rect l="l" t="t" r="r" b="b"/>
              <a:pathLst>
                <a:path w="1029" h="526" extrusionOk="0">
                  <a:moveTo>
                    <a:pt x="1005" y="1"/>
                  </a:moveTo>
                  <a:cubicBezTo>
                    <a:pt x="982" y="1"/>
                    <a:pt x="937" y="161"/>
                    <a:pt x="846" y="229"/>
                  </a:cubicBezTo>
                  <a:cubicBezTo>
                    <a:pt x="731" y="320"/>
                    <a:pt x="594" y="320"/>
                    <a:pt x="594" y="320"/>
                  </a:cubicBezTo>
                  <a:cubicBezTo>
                    <a:pt x="594" y="320"/>
                    <a:pt x="534" y="331"/>
                    <a:pt x="452" y="331"/>
                  </a:cubicBezTo>
                  <a:cubicBezTo>
                    <a:pt x="412" y="331"/>
                    <a:pt x="366" y="328"/>
                    <a:pt x="321" y="320"/>
                  </a:cubicBezTo>
                  <a:cubicBezTo>
                    <a:pt x="184" y="298"/>
                    <a:pt x="47" y="206"/>
                    <a:pt x="24" y="206"/>
                  </a:cubicBezTo>
                  <a:cubicBezTo>
                    <a:pt x="1" y="229"/>
                    <a:pt x="92" y="389"/>
                    <a:pt x="275" y="457"/>
                  </a:cubicBezTo>
                  <a:cubicBezTo>
                    <a:pt x="343" y="480"/>
                    <a:pt x="435" y="503"/>
                    <a:pt x="503" y="526"/>
                  </a:cubicBezTo>
                  <a:lnTo>
                    <a:pt x="617" y="526"/>
                  </a:lnTo>
                  <a:cubicBezTo>
                    <a:pt x="617" y="526"/>
                    <a:pt x="663" y="503"/>
                    <a:pt x="731" y="480"/>
                  </a:cubicBezTo>
                  <a:cubicBezTo>
                    <a:pt x="800" y="457"/>
                    <a:pt x="868" y="412"/>
                    <a:pt x="937" y="343"/>
                  </a:cubicBezTo>
                  <a:cubicBezTo>
                    <a:pt x="1005" y="252"/>
                    <a:pt x="1028" y="161"/>
                    <a:pt x="1028" y="115"/>
                  </a:cubicBezTo>
                  <a:cubicBezTo>
                    <a:pt x="1028" y="47"/>
                    <a:pt x="1028" y="1"/>
                    <a:pt x="100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9" name="Google Shape;6689;p74"/>
            <p:cNvSpPr/>
            <p:nvPr/>
          </p:nvSpPr>
          <p:spPr>
            <a:xfrm>
              <a:off x="6924425" y="3437575"/>
              <a:ext cx="13150" cy="20925"/>
            </a:xfrm>
            <a:custGeom>
              <a:avLst/>
              <a:gdLst/>
              <a:ahLst/>
              <a:cxnLst/>
              <a:rect l="l" t="t" r="r" b="b"/>
              <a:pathLst>
                <a:path w="526" h="837" extrusionOk="0">
                  <a:moveTo>
                    <a:pt x="354" y="0"/>
                  </a:moveTo>
                  <a:cubicBezTo>
                    <a:pt x="315" y="0"/>
                    <a:pt x="187" y="51"/>
                    <a:pt x="92" y="166"/>
                  </a:cubicBezTo>
                  <a:cubicBezTo>
                    <a:pt x="46" y="234"/>
                    <a:pt x="23" y="326"/>
                    <a:pt x="0" y="371"/>
                  </a:cubicBezTo>
                  <a:cubicBezTo>
                    <a:pt x="0" y="440"/>
                    <a:pt x="0" y="485"/>
                    <a:pt x="0" y="485"/>
                  </a:cubicBezTo>
                  <a:cubicBezTo>
                    <a:pt x="0" y="485"/>
                    <a:pt x="23" y="531"/>
                    <a:pt x="46" y="599"/>
                  </a:cubicBezTo>
                  <a:cubicBezTo>
                    <a:pt x="69" y="668"/>
                    <a:pt x="137" y="736"/>
                    <a:pt x="206" y="782"/>
                  </a:cubicBezTo>
                  <a:cubicBezTo>
                    <a:pt x="278" y="823"/>
                    <a:pt x="351" y="837"/>
                    <a:pt x="408" y="837"/>
                  </a:cubicBezTo>
                  <a:cubicBezTo>
                    <a:pt x="478" y="837"/>
                    <a:pt x="525" y="817"/>
                    <a:pt x="525" y="805"/>
                  </a:cubicBezTo>
                  <a:cubicBezTo>
                    <a:pt x="525" y="782"/>
                    <a:pt x="388" y="759"/>
                    <a:pt x="297" y="668"/>
                  </a:cubicBezTo>
                  <a:cubicBezTo>
                    <a:pt x="251" y="622"/>
                    <a:pt x="229" y="554"/>
                    <a:pt x="229" y="531"/>
                  </a:cubicBezTo>
                  <a:cubicBezTo>
                    <a:pt x="206" y="485"/>
                    <a:pt x="206" y="463"/>
                    <a:pt x="206" y="463"/>
                  </a:cubicBezTo>
                  <a:cubicBezTo>
                    <a:pt x="206" y="463"/>
                    <a:pt x="206" y="440"/>
                    <a:pt x="206" y="394"/>
                  </a:cubicBezTo>
                  <a:cubicBezTo>
                    <a:pt x="183" y="348"/>
                    <a:pt x="206" y="303"/>
                    <a:pt x="229" y="234"/>
                  </a:cubicBezTo>
                  <a:cubicBezTo>
                    <a:pt x="274" y="120"/>
                    <a:pt x="388" y="29"/>
                    <a:pt x="366" y="6"/>
                  </a:cubicBezTo>
                  <a:cubicBezTo>
                    <a:pt x="366" y="2"/>
                    <a:pt x="361" y="0"/>
                    <a:pt x="3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0" name="Google Shape;6690;p74"/>
            <p:cNvSpPr/>
            <p:nvPr/>
          </p:nvSpPr>
          <p:spPr>
            <a:xfrm>
              <a:off x="6911300" y="3449625"/>
              <a:ext cx="17150" cy="20375"/>
            </a:xfrm>
            <a:custGeom>
              <a:avLst/>
              <a:gdLst/>
              <a:ahLst/>
              <a:cxnLst/>
              <a:rect l="l" t="t" r="r" b="b"/>
              <a:pathLst>
                <a:path w="686" h="815" extrusionOk="0">
                  <a:moveTo>
                    <a:pt x="131" y="1"/>
                  </a:moveTo>
                  <a:cubicBezTo>
                    <a:pt x="102" y="1"/>
                    <a:pt x="23" y="131"/>
                    <a:pt x="23" y="300"/>
                  </a:cubicBezTo>
                  <a:cubicBezTo>
                    <a:pt x="0" y="369"/>
                    <a:pt x="23" y="460"/>
                    <a:pt x="46" y="528"/>
                  </a:cubicBezTo>
                  <a:cubicBezTo>
                    <a:pt x="46" y="574"/>
                    <a:pt x="92" y="620"/>
                    <a:pt x="92" y="620"/>
                  </a:cubicBezTo>
                  <a:cubicBezTo>
                    <a:pt x="92" y="620"/>
                    <a:pt x="115" y="665"/>
                    <a:pt x="160" y="711"/>
                  </a:cubicBezTo>
                  <a:cubicBezTo>
                    <a:pt x="206" y="757"/>
                    <a:pt x="297" y="802"/>
                    <a:pt x="366" y="802"/>
                  </a:cubicBezTo>
                  <a:cubicBezTo>
                    <a:pt x="401" y="811"/>
                    <a:pt x="435" y="815"/>
                    <a:pt x="467" y="815"/>
                  </a:cubicBezTo>
                  <a:cubicBezTo>
                    <a:pt x="596" y="815"/>
                    <a:pt x="685" y="752"/>
                    <a:pt x="685" y="734"/>
                  </a:cubicBezTo>
                  <a:cubicBezTo>
                    <a:pt x="662" y="711"/>
                    <a:pt x="525" y="734"/>
                    <a:pt x="411" y="665"/>
                  </a:cubicBezTo>
                  <a:cubicBezTo>
                    <a:pt x="366" y="642"/>
                    <a:pt x="320" y="597"/>
                    <a:pt x="297" y="574"/>
                  </a:cubicBezTo>
                  <a:cubicBezTo>
                    <a:pt x="274" y="528"/>
                    <a:pt x="251" y="506"/>
                    <a:pt x="251" y="506"/>
                  </a:cubicBezTo>
                  <a:cubicBezTo>
                    <a:pt x="251" y="506"/>
                    <a:pt x="229" y="483"/>
                    <a:pt x="206" y="460"/>
                  </a:cubicBezTo>
                  <a:cubicBezTo>
                    <a:pt x="183" y="414"/>
                    <a:pt x="160" y="346"/>
                    <a:pt x="160" y="277"/>
                  </a:cubicBezTo>
                  <a:cubicBezTo>
                    <a:pt x="137" y="163"/>
                    <a:pt x="160" y="3"/>
                    <a:pt x="137" y="3"/>
                  </a:cubicBezTo>
                  <a:cubicBezTo>
                    <a:pt x="136" y="2"/>
                    <a:pt x="134" y="1"/>
                    <a:pt x="13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1" name="Google Shape;6691;p74"/>
            <p:cNvSpPr/>
            <p:nvPr/>
          </p:nvSpPr>
          <p:spPr>
            <a:xfrm>
              <a:off x="6856525" y="3430300"/>
              <a:ext cx="55950" cy="18275"/>
            </a:xfrm>
            <a:custGeom>
              <a:avLst/>
              <a:gdLst/>
              <a:ahLst/>
              <a:cxnLst/>
              <a:rect l="l" t="t" r="r" b="b"/>
              <a:pathLst>
                <a:path w="2238" h="731" extrusionOk="0">
                  <a:moveTo>
                    <a:pt x="2237" y="0"/>
                  </a:moveTo>
                  <a:lnTo>
                    <a:pt x="0" y="366"/>
                  </a:lnTo>
                  <a:lnTo>
                    <a:pt x="69" y="731"/>
                  </a:lnTo>
                  <a:lnTo>
                    <a:pt x="2191" y="388"/>
                  </a:lnTo>
                  <a:cubicBezTo>
                    <a:pt x="2191" y="297"/>
                    <a:pt x="2214" y="206"/>
                    <a:pt x="2237" y="114"/>
                  </a:cubicBezTo>
                  <a:cubicBezTo>
                    <a:pt x="2237" y="69"/>
                    <a:pt x="2237" y="23"/>
                    <a:pt x="22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2" name="Google Shape;6692;p74"/>
            <p:cNvSpPr/>
            <p:nvPr/>
          </p:nvSpPr>
          <p:spPr>
            <a:xfrm>
              <a:off x="7201750" y="3478225"/>
              <a:ext cx="69075" cy="20575"/>
            </a:xfrm>
            <a:custGeom>
              <a:avLst/>
              <a:gdLst/>
              <a:ahLst/>
              <a:cxnLst/>
              <a:rect l="l" t="t" r="r" b="b"/>
              <a:pathLst>
                <a:path w="2763" h="823" extrusionOk="0">
                  <a:moveTo>
                    <a:pt x="2762" y="1"/>
                  </a:moveTo>
                  <a:lnTo>
                    <a:pt x="0" y="457"/>
                  </a:lnTo>
                  <a:lnTo>
                    <a:pt x="69" y="822"/>
                  </a:lnTo>
                  <a:lnTo>
                    <a:pt x="2466" y="434"/>
                  </a:lnTo>
                  <a:cubicBezTo>
                    <a:pt x="2557" y="297"/>
                    <a:pt x="2671" y="138"/>
                    <a:pt x="27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3" name="Google Shape;6693;p74"/>
            <p:cNvSpPr/>
            <p:nvPr/>
          </p:nvSpPr>
          <p:spPr>
            <a:xfrm>
              <a:off x="6842825" y="3387825"/>
              <a:ext cx="166650" cy="161350"/>
            </a:xfrm>
            <a:custGeom>
              <a:avLst/>
              <a:gdLst/>
              <a:ahLst/>
              <a:cxnLst/>
              <a:rect l="l" t="t" r="r" b="b"/>
              <a:pathLst>
                <a:path w="6666" h="6454" extrusionOk="0">
                  <a:moveTo>
                    <a:pt x="3365" y="370"/>
                  </a:moveTo>
                  <a:cubicBezTo>
                    <a:pt x="3423" y="370"/>
                    <a:pt x="3480" y="372"/>
                    <a:pt x="3538" y="375"/>
                  </a:cubicBezTo>
                  <a:cubicBezTo>
                    <a:pt x="5090" y="490"/>
                    <a:pt x="6277" y="1859"/>
                    <a:pt x="6186" y="3411"/>
                  </a:cubicBezTo>
                  <a:cubicBezTo>
                    <a:pt x="6077" y="4916"/>
                    <a:pt x="4822" y="6067"/>
                    <a:pt x="3357" y="6067"/>
                  </a:cubicBezTo>
                  <a:cubicBezTo>
                    <a:pt x="3288" y="6067"/>
                    <a:pt x="3219" y="6064"/>
                    <a:pt x="3150" y="6059"/>
                  </a:cubicBezTo>
                  <a:cubicBezTo>
                    <a:pt x="1575" y="5945"/>
                    <a:pt x="388" y="4598"/>
                    <a:pt x="503" y="3023"/>
                  </a:cubicBezTo>
                  <a:cubicBezTo>
                    <a:pt x="590" y="1506"/>
                    <a:pt x="1864" y="370"/>
                    <a:pt x="3365" y="370"/>
                  </a:cubicBezTo>
                  <a:close/>
                  <a:moveTo>
                    <a:pt x="3312" y="1"/>
                  </a:moveTo>
                  <a:cubicBezTo>
                    <a:pt x="1640" y="1"/>
                    <a:pt x="245" y="1304"/>
                    <a:pt x="114" y="3000"/>
                  </a:cubicBezTo>
                  <a:cubicBezTo>
                    <a:pt x="0" y="4781"/>
                    <a:pt x="1347" y="6310"/>
                    <a:pt x="3105" y="6447"/>
                  </a:cubicBezTo>
                  <a:cubicBezTo>
                    <a:pt x="3175" y="6451"/>
                    <a:pt x="3245" y="6454"/>
                    <a:pt x="3315" y="6454"/>
                  </a:cubicBezTo>
                  <a:cubicBezTo>
                    <a:pt x="5006" y="6454"/>
                    <a:pt x="6442" y="5144"/>
                    <a:pt x="6551" y="3434"/>
                  </a:cubicBezTo>
                  <a:cubicBezTo>
                    <a:pt x="6665" y="1676"/>
                    <a:pt x="5341" y="124"/>
                    <a:pt x="3561" y="10"/>
                  </a:cubicBezTo>
                  <a:cubicBezTo>
                    <a:pt x="3478" y="4"/>
                    <a:pt x="3395" y="1"/>
                    <a:pt x="33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4" name="Google Shape;6694;p74"/>
            <p:cNvSpPr/>
            <p:nvPr/>
          </p:nvSpPr>
          <p:spPr>
            <a:xfrm>
              <a:off x="6861650" y="3397075"/>
              <a:ext cx="131850" cy="89850"/>
            </a:xfrm>
            <a:custGeom>
              <a:avLst/>
              <a:gdLst/>
              <a:ahLst/>
              <a:cxnLst/>
              <a:rect l="l" t="t" r="r" b="b"/>
              <a:pathLst>
                <a:path w="5274" h="3594" extrusionOk="0">
                  <a:moveTo>
                    <a:pt x="2616" y="1"/>
                  </a:moveTo>
                  <a:cubicBezTo>
                    <a:pt x="1455" y="1"/>
                    <a:pt x="458" y="670"/>
                    <a:pt x="1" y="1672"/>
                  </a:cubicBezTo>
                  <a:cubicBezTo>
                    <a:pt x="366" y="2722"/>
                    <a:pt x="1324" y="3498"/>
                    <a:pt x="2489" y="3589"/>
                  </a:cubicBezTo>
                  <a:cubicBezTo>
                    <a:pt x="2544" y="3592"/>
                    <a:pt x="2600" y="3594"/>
                    <a:pt x="2655" y="3594"/>
                  </a:cubicBezTo>
                  <a:cubicBezTo>
                    <a:pt x="3798" y="3594"/>
                    <a:pt x="4816" y="2924"/>
                    <a:pt x="5273" y="1923"/>
                  </a:cubicBezTo>
                  <a:cubicBezTo>
                    <a:pt x="4908" y="873"/>
                    <a:pt x="3949" y="97"/>
                    <a:pt x="2785" y="5"/>
                  </a:cubicBezTo>
                  <a:cubicBezTo>
                    <a:pt x="2729" y="2"/>
                    <a:pt x="2672" y="1"/>
                    <a:pt x="261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5" name="Google Shape;6695;p74"/>
            <p:cNvSpPr/>
            <p:nvPr/>
          </p:nvSpPr>
          <p:spPr>
            <a:xfrm>
              <a:off x="6942100" y="3512600"/>
              <a:ext cx="21725" cy="11900"/>
            </a:xfrm>
            <a:custGeom>
              <a:avLst/>
              <a:gdLst/>
              <a:ahLst/>
              <a:cxnLst/>
              <a:rect l="l" t="t" r="r" b="b"/>
              <a:pathLst>
                <a:path w="869" h="476" extrusionOk="0">
                  <a:moveTo>
                    <a:pt x="584" y="1"/>
                  </a:moveTo>
                  <a:cubicBezTo>
                    <a:pt x="509" y="1"/>
                    <a:pt x="424" y="14"/>
                    <a:pt x="343" y="41"/>
                  </a:cubicBezTo>
                  <a:cubicBezTo>
                    <a:pt x="115" y="132"/>
                    <a:pt x="1" y="269"/>
                    <a:pt x="47" y="383"/>
                  </a:cubicBezTo>
                  <a:cubicBezTo>
                    <a:pt x="72" y="447"/>
                    <a:pt x="156" y="476"/>
                    <a:pt x="261" y="476"/>
                  </a:cubicBezTo>
                  <a:cubicBezTo>
                    <a:pt x="342" y="476"/>
                    <a:pt x="436" y="459"/>
                    <a:pt x="526" y="429"/>
                  </a:cubicBezTo>
                  <a:cubicBezTo>
                    <a:pt x="731" y="338"/>
                    <a:pt x="868" y="201"/>
                    <a:pt x="823" y="86"/>
                  </a:cubicBezTo>
                  <a:cubicBezTo>
                    <a:pt x="795" y="31"/>
                    <a:pt x="700" y="1"/>
                    <a:pt x="58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6" name="Google Shape;6696;p74"/>
            <p:cNvSpPr/>
            <p:nvPr/>
          </p:nvSpPr>
          <p:spPr>
            <a:xfrm>
              <a:off x="6845675" y="3387825"/>
              <a:ext cx="163800" cy="88725"/>
            </a:xfrm>
            <a:custGeom>
              <a:avLst/>
              <a:gdLst/>
              <a:ahLst/>
              <a:cxnLst/>
              <a:rect l="l" t="t" r="r" b="b"/>
              <a:pathLst>
                <a:path w="6552" h="3549" extrusionOk="0">
                  <a:moveTo>
                    <a:pt x="3198" y="1"/>
                  </a:moveTo>
                  <a:cubicBezTo>
                    <a:pt x="1526" y="1"/>
                    <a:pt x="131" y="1304"/>
                    <a:pt x="0" y="3000"/>
                  </a:cubicBezTo>
                  <a:cubicBezTo>
                    <a:pt x="0" y="3046"/>
                    <a:pt x="0" y="3069"/>
                    <a:pt x="0" y="3114"/>
                  </a:cubicBezTo>
                  <a:lnTo>
                    <a:pt x="389" y="3137"/>
                  </a:lnTo>
                  <a:cubicBezTo>
                    <a:pt x="389" y="3114"/>
                    <a:pt x="389" y="3069"/>
                    <a:pt x="389" y="3023"/>
                  </a:cubicBezTo>
                  <a:cubicBezTo>
                    <a:pt x="476" y="1506"/>
                    <a:pt x="1750" y="370"/>
                    <a:pt x="3251" y="370"/>
                  </a:cubicBezTo>
                  <a:cubicBezTo>
                    <a:pt x="3309" y="370"/>
                    <a:pt x="3366" y="372"/>
                    <a:pt x="3424" y="375"/>
                  </a:cubicBezTo>
                  <a:cubicBezTo>
                    <a:pt x="4976" y="490"/>
                    <a:pt x="6163" y="1859"/>
                    <a:pt x="6072" y="3411"/>
                  </a:cubicBezTo>
                  <a:cubicBezTo>
                    <a:pt x="6049" y="3457"/>
                    <a:pt x="6049" y="3503"/>
                    <a:pt x="6049" y="3525"/>
                  </a:cubicBezTo>
                  <a:lnTo>
                    <a:pt x="6437" y="3548"/>
                  </a:lnTo>
                  <a:cubicBezTo>
                    <a:pt x="6437" y="3525"/>
                    <a:pt x="6437" y="3480"/>
                    <a:pt x="6437" y="3434"/>
                  </a:cubicBezTo>
                  <a:cubicBezTo>
                    <a:pt x="6551" y="1654"/>
                    <a:pt x="5227" y="124"/>
                    <a:pt x="3447" y="10"/>
                  </a:cubicBezTo>
                  <a:cubicBezTo>
                    <a:pt x="3364" y="4"/>
                    <a:pt x="3281" y="1"/>
                    <a:pt x="319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7" name="Google Shape;6697;p74"/>
            <p:cNvSpPr/>
            <p:nvPr/>
          </p:nvSpPr>
          <p:spPr>
            <a:xfrm>
              <a:off x="7042550" y="3415775"/>
              <a:ext cx="172350" cy="161450"/>
            </a:xfrm>
            <a:custGeom>
              <a:avLst/>
              <a:gdLst/>
              <a:ahLst/>
              <a:cxnLst/>
              <a:rect l="l" t="t" r="r" b="b"/>
              <a:pathLst>
                <a:path w="6894" h="6458" extrusionOk="0">
                  <a:moveTo>
                    <a:pt x="3447" y="369"/>
                  </a:moveTo>
                  <a:cubicBezTo>
                    <a:pt x="3583" y="369"/>
                    <a:pt x="3720" y="378"/>
                    <a:pt x="3858" y="399"/>
                  </a:cubicBezTo>
                  <a:cubicBezTo>
                    <a:pt x="5410" y="627"/>
                    <a:pt x="6483" y="2065"/>
                    <a:pt x="6254" y="3617"/>
                  </a:cubicBezTo>
                  <a:cubicBezTo>
                    <a:pt x="6047" y="5050"/>
                    <a:pt x="4838" y="6067"/>
                    <a:pt x="3452" y="6067"/>
                  </a:cubicBezTo>
                  <a:cubicBezTo>
                    <a:pt x="3315" y="6067"/>
                    <a:pt x="3176" y="6057"/>
                    <a:pt x="3036" y="6037"/>
                  </a:cubicBezTo>
                  <a:cubicBezTo>
                    <a:pt x="1484" y="5808"/>
                    <a:pt x="411" y="4370"/>
                    <a:pt x="617" y="2818"/>
                  </a:cubicBezTo>
                  <a:cubicBezTo>
                    <a:pt x="824" y="1404"/>
                    <a:pt x="2056" y="369"/>
                    <a:pt x="3447" y="369"/>
                  </a:cubicBezTo>
                  <a:close/>
                  <a:moveTo>
                    <a:pt x="3441" y="1"/>
                  </a:moveTo>
                  <a:cubicBezTo>
                    <a:pt x="1866" y="1"/>
                    <a:pt x="480" y="1149"/>
                    <a:pt x="251" y="2773"/>
                  </a:cubicBezTo>
                  <a:cubicBezTo>
                    <a:pt x="0" y="4530"/>
                    <a:pt x="1233" y="6151"/>
                    <a:pt x="2990" y="6425"/>
                  </a:cubicBezTo>
                  <a:cubicBezTo>
                    <a:pt x="3143" y="6446"/>
                    <a:pt x="3296" y="6457"/>
                    <a:pt x="3446" y="6457"/>
                  </a:cubicBezTo>
                  <a:cubicBezTo>
                    <a:pt x="5024" y="6457"/>
                    <a:pt x="6413" y="5290"/>
                    <a:pt x="6642" y="3686"/>
                  </a:cubicBezTo>
                  <a:cubicBezTo>
                    <a:pt x="6893" y="1928"/>
                    <a:pt x="5661" y="285"/>
                    <a:pt x="3903" y="33"/>
                  </a:cubicBezTo>
                  <a:cubicBezTo>
                    <a:pt x="3748" y="11"/>
                    <a:pt x="3594" y="1"/>
                    <a:pt x="34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8" name="Google Shape;6698;p74"/>
            <p:cNvSpPr/>
            <p:nvPr/>
          </p:nvSpPr>
          <p:spPr>
            <a:xfrm>
              <a:off x="7067650" y="3425050"/>
              <a:ext cx="130700" cy="90400"/>
            </a:xfrm>
            <a:custGeom>
              <a:avLst/>
              <a:gdLst/>
              <a:ahLst/>
              <a:cxnLst/>
              <a:rect l="l" t="t" r="r" b="b"/>
              <a:pathLst>
                <a:path w="5228" h="3616" extrusionOk="0">
                  <a:moveTo>
                    <a:pt x="2463" y="1"/>
                  </a:moveTo>
                  <a:cubicBezTo>
                    <a:pt x="1445" y="1"/>
                    <a:pt x="507" y="544"/>
                    <a:pt x="1" y="1374"/>
                  </a:cubicBezTo>
                  <a:cubicBezTo>
                    <a:pt x="252" y="2516"/>
                    <a:pt x="1165" y="3406"/>
                    <a:pt x="2374" y="3588"/>
                  </a:cubicBezTo>
                  <a:cubicBezTo>
                    <a:pt x="2509" y="3607"/>
                    <a:pt x="2643" y="3616"/>
                    <a:pt x="2776" y="3616"/>
                  </a:cubicBezTo>
                  <a:cubicBezTo>
                    <a:pt x="3790" y="3616"/>
                    <a:pt x="4723" y="3089"/>
                    <a:pt x="5228" y="2242"/>
                  </a:cubicBezTo>
                  <a:cubicBezTo>
                    <a:pt x="4976" y="1123"/>
                    <a:pt x="4063" y="210"/>
                    <a:pt x="2854" y="28"/>
                  </a:cubicBezTo>
                  <a:cubicBezTo>
                    <a:pt x="2723" y="10"/>
                    <a:pt x="2592" y="1"/>
                    <a:pt x="24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9" name="Google Shape;6699;p74"/>
            <p:cNvSpPr/>
            <p:nvPr/>
          </p:nvSpPr>
          <p:spPr>
            <a:xfrm>
              <a:off x="7081350" y="3532775"/>
              <a:ext cx="21125" cy="14025"/>
            </a:xfrm>
            <a:custGeom>
              <a:avLst/>
              <a:gdLst/>
              <a:ahLst/>
              <a:cxnLst/>
              <a:rect l="l" t="t" r="r" b="b"/>
              <a:pathLst>
                <a:path w="845" h="561" extrusionOk="0">
                  <a:moveTo>
                    <a:pt x="231" y="1"/>
                  </a:moveTo>
                  <a:cubicBezTo>
                    <a:pt x="168" y="1"/>
                    <a:pt x="119" y="19"/>
                    <a:pt x="92" y="56"/>
                  </a:cubicBezTo>
                  <a:cubicBezTo>
                    <a:pt x="0" y="147"/>
                    <a:pt x="114" y="307"/>
                    <a:pt x="297" y="444"/>
                  </a:cubicBezTo>
                  <a:cubicBezTo>
                    <a:pt x="413" y="516"/>
                    <a:pt x="547" y="561"/>
                    <a:pt x="647" y="561"/>
                  </a:cubicBezTo>
                  <a:cubicBezTo>
                    <a:pt x="705" y="561"/>
                    <a:pt x="751" y="546"/>
                    <a:pt x="776" y="512"/>
                  </a:cubicBezTo>
                  <a:cubicBezTo>
                    <a:pt x="845" y="421"/>
                    <a:pt x="754" y="238"/>
                    <a:pt x="571" y="124"/>
                  </a:cubicBezTo>
                  <a:cubicBezTo>
                    <a:pt x="448" y="42"/>
                    <a:pt x="324" y="1"/>
                    <a:pt x="2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0" name="Google Shape;6700;p74"/>
            <p:cNvSpPr/>
            <p:nvPr/>
          </p:nvSpPr>
          <p:spPr>
            <a:xfrm>
              <a:off x="7048250" y="3415775"/>
              <a:ext cx="166650" cy="95000"/>
            </a:xfrm>
            <a:custGeom>
              <a:avLst/>
              <a:gdLst/>
              <a:ahLst/>
              <a:cxnLst/>
              <a:rect l="l" t="t" r="r" b="b"/>
              <a:pathLst>
                <a:path w="6666" h="3800" extrusionOk="0">
                  <a:moveTo>
                    <a:pt x="3213" y="1"/>
                  </a:moveTo>
                  <a:cubicBezTo>
                    <a:pt x="1638" y="1"/>
                    <a:pt x="252" y="1149"/>
                    <a:pt x="23" y="2773"/>
                  </a:cubicBezTo>
                  <a:cubicBezTo>
                    <a:pt x="23" y="2795"/>
                    <a:pt x="23" y="2841"/>
                    <a:pt x="0" y="2887"/>
                  </a:cubicBezTo>
                  <a:lnTo>
                    <a:pt x="389" y="2932"/>
                  </a:lnTo>
                  <a:cubicBezTo>
                    <a:pt x="389" y="2887"/>
                    <a:pt x="389" y="2864"/>
                    <a:pt x="389" y="2818"/>
                  </a:cubicBezTo>
                  <a:cubicBezTo>
                    <a:pt x="596" y="1404"/>
                    <a:pt x="1828" y="369"/>
                    <a:pt x="3219" y="369"/>
                  </a:cubicBezTo>
                  <a:cubicBezTo>
                    <a:pt x="3355" y="369"/>
                    <a:pt x="3492" y="378"/>
                    <a:pt x="3630" y="399"/>
                  </a:cubicBezTo>
                  <a:cubicBezTo>
                    <a:pt x="5182" y="627"/>
                    <a:pt x="6255" y="2065"/>
                    <a:pt x="6026" y="3617"/>
                  </a:cubicBezTo>
                  <a:cubicBezTo>
                    <a:pt x="6026" y="3663"/>
                    <a:pt x="6026" y="3708"/>
                    <a:pt x="6004" y="3731"/>
                  </a:cubicBezTo>
                  <a:lnTo>
                    <a:pt x="6392" y="3800"/>
                  </a:lnTo>
                  <a:cubicBezTo>
                    <a:pt x="6392" y="3754"/>
                    <a:pt x="6392" y="3708"/>
                    <a:pt x="6414" y="3686"/>
                  </a:cubicBezTo>
                  <a:cubicBezTo>
                    <a:pt x="6665" y="1928"/>
                    <a:pt x="5433" y="285"/>
                    <a:pt x="3675" y="33"/>
                  </a:cubicBezTo>
                  <a:cubicBezTo>
                    <a:pt x="3520" y="11"/>
                    <a:pt x="3366" y="1"/>
                    <a:pt x="321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1" name="Google Shape;6701;p74"/>
            <p:cNvSpPr/>
            <p:nvPr/>
          </p:nvSpPr>
          <p:spPr>
            <a:xfrm>
              <a:off x="6998025" y="3473175"/>
              <a:ext cx="57675" cy="24475"/>
            </a:xfrm>
            <a:custGeom>
              <a:avLst/>
              <a:gdLst/>
              <a:ahLst/>
              <a:cxnLst/>
              <a:rect l="l" t="t" r="r" b="b"/>
              <a:pathLst>
                <a:path w="2307" h="979" extrusionOk="0">
                  <a:moveTo>
                    <a:pt x="1002" y="1"/>
                  </a:moveTo>
                  <a:cubicBezTo>
                    <a:pt x="668" y="1"/>
                    <a:pt x="335" y="121"/>
                    <a:pt x="1" y="362"/>
                  </a:cubicBezTo>
                  <a:lnTo>
                    <a:pt x="206" y="636"/>
                  </a:lnTo>
                  <a:cubicBezTo>
                    <a:pt x="457" y="439"/>
                    <a:pt x="723" y="340"/>
                    <a:pt x="969" y="340"/>
                  </a:cubicBezTo>
                  <a:cubicBezTo>
                    <a:pt x="1036" y="340"/>
                    <a:pt x="1101" y="348"/>
                    <a:pt x="1165" y="362"/>
                  </a:cubicBezTo>
                  <a:cubicBezTo>
                    <a:pt x="1690" y="454"/>
                    <a:pt x="2032" y="979"/>
                    <a:pt x="2032" y="979"/>
                  </a:cubicBezTo>
                  <a:lnTo>
                    <a:pt x="2306" y="796"/>
                  </a:lnTo>
                  <a:cubicBezTo>
                    <a:pt x="2306" y="773"/>
                    <a:pt x="1895" y="157"/>
                    <a:pt x="1233" y="20"/>
                  </a:cubicBezTo>
                  <a:cubicBezTo>
                    <a:pt x="1156" y="7"/>
                    <a:pt x="1079" y="1"/>
                    <a:pt x="10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2" name="Google Shape;6702;p74"/>
            <p:cNvSpPr/>
            <p:nvPr/>
          </p:nvSpPr>
          <p:spPr>
            <a:xfrm>
              <a:off x="6800025" y="3857700"/>
              <a:ext cx="390900" cy="94750"/>
            </a:xfrm>
            <a:custGeom>
              <a:avLst/>
              <a:gdLst/>
              <a:ahLst/>
              <a:cxnLst/>
              <a:rect l="l" t="t" r="r" b="b"/>
              <a:pathLst>
                <a:path w="15636" h="3790" extrusionOk="0">
                  <a:moveTo>
                    <a:pt x="7373" y="0"/>
                  </a:moveTo>
                  <a:cubicBezTo>
                    <a:pt x="7373" y="0"/>
                    <a:pt x="1187" y="92"/>
                    <a:pt x="822" y="183"/>
                  </a:cubicBezTo>
                  <a:cubicBezTo>
                    <a:pt x="457" y="252"/>
                    <a:pt x="160" y="525"/>
                    <a:pt x="23" y="1712"/>
                  </a:cubicBezTo>
                  <a:cubicBezTo>
                    <a:pt x="0" y="2123"/>
                    <a:pt x="46" y="2603"/>
                    <a:pt x="297" y="2899"/>
                  </a:cubicBezTo>
                  <a:cubicBezTo>
                    <a:pt x="389" y="3013"/>
                    <a:pt x="503" y="3082"/>
                    <a:pt x="640" y="3127"/>
                  </a:cubicBezTo>
                  <a:cubicBezTo>
                    <a:pt x="777" y="3173"/>
                    <a:pt x="891" y="3196"/>
                    <a:pt x="1028" y="3196"/>
                  </a:cubicBezTo>
                  <a:cubicBezTo>
                    <a:pt x="1324" y="3219"/>
                    <a:pt x="1621" y="3219"/>
                    <a:pt x="1918" y="3242"/>
                  </a:cubicBezTo>
                  <a:cubicBezTo>
                    <a:pt x="2876" y="3287"/>
                    <a:pt x="3835" y="3310"/>
                    <a:pt x="4794" y="3356"/>
                  </a:cubicBezTo>
                  <a:cubicBezTo>
                    <a:pt x="6004" y="3401"/>
                    <a:pt x="7213" y="3447"/>
                    <a:pt x="8446" y="3516"/>
                  </a:cubicBezTo>
                  <a:cubicBezTo>
                    <a:pt x="9633" y="3561"/>
                    <a:pt x="10820" y="3607"/>
                    <a:pt x="11984" y="3652"/>
                  </a:cubicBezTo>
                  <a:cubicBezTo>
                    <a:pt x="12874" y="3698"/>
                    <a:pt x="13764" y="3721"/>
                    <a:pt x="14631" y="3767"/>
                  </a:cubicBezTo>
                  <a:cubicBezTo>
                    <a:pt x="14951" y="3767"/>
                    <a:pt x="15248" y="3789"/>
                    <a:pt x="15545" y="3789"/>
                  </a:cubicBezTo>
                  <a:cubicBezTo>
                    <a:pt x="14700" y="2192"/>
                    <a:pt x="15636" y="685"/>
                    <a:pt x="15636" y="685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3" name="Google Shape;6703;p74"/>
            <p:cNvSpPr/>
            <p:nvPr/>
          </p:nvSpPr>
          <p:spPr>
            <a:xfrm>
              <a:off x="6978625" y="3870625"/>
              <a:ext cx="210025" cy="81250"/>
            </a:xfrm>
            <a:custGeom>
              <a:avLst/>
              <a:gdLst/>
              <a:ahLst/>
              <a:cxnLst/>
              <a:rect l="l" t="t" r="r" b="b"/>
              <a:pathLst>
                <a:path w="8401" h="3250" extrusionOk="0">
                  <a:moveTo>
                    <a:pt x="1186" y="1"/>
                  </a:moveTo>
                  <a:cubicBezTo>
                    <a:pt x="750" y="1"/>
                    <a:pt x="155" y="115"/>
                    <a:pt x="46" y="1218"/>
                  </a:cubicBezTo>
                  <a:cubicBezTo>
                    <a:pt x="1" y="1652"/>
                    <a:pt x="46" y="2200"/>
                    <a:pt x="252" y="2565"/>
                  </a:cubicBezTo>
                  <a:cubicBezTo>
                    <a:pt x="412" y="2862"/>
                    <a:pt x="663" y="2930"/>
                    <a:pt x="937" y="2953"/>
                  </a:cubicBezTo>
                  <a:cubicBezTo>
                    <a:pt x="1347" y="2976"/>
                    <a:pt x="1736" y="2976"/>
                    <a:pt x="2146" y="2999"/>
                  </a:cubicBezTo>
                  <a:cubicBezTo>
                    <a:pt x="3402" y="3044"/>
                    <a:pt x="4657" y="3113"/>
                    <a:pt x="5913" y="3158"/>
                  </a:cubicBezTo>
                  <a:lnTo>
                    <a:pt x="8378" y="3250"/>
                  </a:lnTo>
                  <a:cubicBezTo>
                    <a:pt x="7739" y="1994"/>
                    <a:pt x="8195" y="784"/>
                    <a:pt x="8401" y="351"/>
                  </a:cubicBezTo>
                  <a:cubicBezTo>
                    <a:pt x="6917" y="282"/>
                    <a:pt x="1895" y="8"/>
                    <a:pt x="1484" y="8"/>
                  </a:cubicBezTo>
                  <a:cubicBezTo>
                    <a:pt x="1404" y="8"/>
                    <a:pt x="1301" y="1"/>
                    <a:pt x="118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4" name="Google Shape;6704;p74"/>
            <p:cNvSpPr/>
            <p:nvPr/>
          </p:nvSpPr>
          <p:spPr>
            <a:xfrm>
              <a:off x="6984350" y="387692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388" y="2427"/>
                    <a:pt x="639" y="2495"/>
                    <a:pt x="890" y="2518"/>
                  </a:cubicBezTo>
                  <a:cubicBezTo>
                    <a:pt x="1255" y="2541"/>
                    <a:pt x="1643" y="2541"/>
                    <a:pt x="2031" y="2564"/>
                  </a:cubicBezTo>
                  <a:cubicBezTo>
                    <a:pt x="3218" y="2610"/>
                    <a:pt x="4383" y="2655"/>
                    <a:pt x="5569" y="2701"/>
                  </a:cubicBezTo>
                  <a:cubicBezTo>
                    <a:pt x="6391" y="2747"/>
                    <a:pt x="7190" y="2769"/>
                    <a:pt x="8012" y="2815"/>
                  </a:cubicBezTo>
                  <a:lnTo>
                    <a:pt x="8057" y="2815"/>
                  </a:lnTo>
                  <a:cubicBezTo>
                    <a:pt x="7624" y="1788"/>
                    <a:pt x="7875" y="852"/>
                    <a:pt x="8080" y="327"/>
                  </a:cubicBezTo>
                  <a:cubicBezTo>
                    <a:pt x="6962" y="281"/>
                    <a:pt x="1803" y="7"/>
                    <a:pt x="1392" y="7"/>
                  </a:cubicBezTo>
                  <a:cubicBezTo>
                    <a:pt x="1315" y="7"/>
                    <a:pt x="1215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5" name="Google Shape;6705;p74"/>
            <p:cNvSpPr/>
            <p:nvPr/>
          </p:nvSpPr>
          <p:spPr>
            <a:xfrm>
              <a:off x="6984350" y="3879950"/>
              <a:ext cx="201450" cy="67350"/>
            </a:xfrm>
            <a:custGeom>
              <a:avLst/>
              <a:gdLst/>
              <a:ahLst/>
              <a:cxnLst/>
              <a:rect l="l" t="t" r="r" b="b"/>
              <a:pathLst>
                <a:path w="8058" h="2694" extrusionOk="0">
                  <a:moveTo>
                    <a:pt x="525" y="1"/>
                  </a:moveTo>
                  <a:cubicBezTo>
                    <a:pt x="274" y="138"/>
                    <a:pt x="91" y="389"/>
                    <a:pt x="46" y="914"/>
                  </a:cubicBezTo>
                  <a:cubicBezTo>
                    <a:pt x="0" y="1279"/>
                    <a:pt x="69" y="1758"/>
                    <a:pt x="228" y="2055"/>
                  </a:cubicBezTo>
                  <a:cubicBezTo>
                    <a:pt x="388" y="2306"/>
                    <a:pt x="639" y="2374"/>
                    <a:pt x="890" y="2397"/>
                  </a:cubicBezTo>
                  <a:cubicBezTo>
                    <a:pt x="1255" y="2420"/>
                    <a:pt x="1643" y="2420"/>
                    <a:pt x="2031" y="2443"/>
                  </a:cubicBezTo>
                  <a:cubicBezTo>
                    <a:pt x="3218" y="2489"/>
                    <a:pt x="4383" y="2534"/>
                    <a:pt x="5569" y="2580"/>
                  </a:cubicBezTo>
                  <a:cubicBezTo>
                    <a:pt x="6391" y="2626"/>
                    <a:pt x="7190" y="2648"/>
                    <a:pt x="8012" y="2694"/>
                  </a:cubicBezTo>
                  <a:lnTo>
                    <a:pt x="8057" y="2694"/>
                  </a:lnTo>
                  <a:cubicBezTo>
                    <a:pt x="7920" y="2352"/>
                    <a:pt x="7852" y="2032"/>
                    <a:pt x="7829" y="1713"/>
                  </a:cubicBezTo>
                  <a:cubicBezTo>
                    <a:pt x="7236" y="1690"/>
                    <a:pt x="6619" y="1667"/>
                    <a:pt x="6026" y="1644"/>
                  </a:cubicBezTo>
                  <a:cubicBezTo>
                    <a:pt x="5900" y="1638"/>
                    <a:pt x="5775" y="1637"/>
                    <a:pt x="5649" y="1637"/>
                  </a:cubicBezTo>
                  <a:cubicBezTo>
                    <a:pt x="5523" y="1637"/>
                    <a:pt x="5397" y="1638"/>
                    <a:pt x="5270" y="1638"/>
                  </a:cubicBezTo>
                  <a:cubicBezTo>
                    <a:pt x="5016" y="1638"/>
                    <a:pt x="4759" y="1633"/>
                    <a:pt x="4497" y="1598"/>
                  </a:cubicBezTo>
                  <a:cubicBezTo>
                    <a:pt x="4040" y="1553"/>
                    <a:pt x="3606" y="1598"/>
                    <a:pt x="3150" y="1439"/>
                  </a:cubicBezTo>
                  <a:cubicBezTo>
                    <a:pt x="2853" y="1347"/>
                    <a:pt x="2534" y="1302"/>
                    <a:pt x="2237" y="1188"/>
                  </a:cubicBezTo>
                  <a:cubicBezTo>
                    <a:pt x="2009" y="1119"/>
                    <a:pt x="1780" y="1073"/>
                    <a:pt x="1552" y="982"/>
                  </a:cubicBezTo>
                  <a:cubicBezTo>
                    <a:pt x="1210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6" name="Google Shape;6706;p74"/>
            <p:cNvSpPr/>
            <p:nvPr/>
          </p:nvSpPr>
          <p:spPr>
            <a:xfrm>
              <a:off x="6984350" y="387692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274" y="2244"/>
                    <a:pt x="342" y="2313"/>
                    <a:pt x="411" y="2358"/>
                  </a:cubicBezTo>
                  <a:cubicBezTo>
                    <a:pt x="228" y="2062"/>
                    <a:pt x="160" y="1605"/>
                    <a:pt x="205" y="1240"/>
                  </a:cubicBezTo>
                  <a:cubicBezTo>
                    <a:pt x="295" y="305"/>
                    <a:pt x="853" y="206"/>
                    <a:pt x="1275" y="206"/>
                  </a:cubicBezTo>
                  <a:cubicBezTo>
                    <a:pt x="1389" y="206"/>
                    <a:pt x="1493" y="213"/>
                    <a:pt x="1575" y="213"/>
                  </a:cubicBezTo>
                  <a:cubicBezTo>
                    <a:pt x="1940" y="213"/>
                    <a:pt x="6528" y="441"/>
                    <a:pt x="8012" y="510"/>
                  </a:cubicBezTo>
                  <a:cubicBezTo>
                    <a:pt x="8035" y="441"/>
                    <a:pt x="8057" y="396"/>
                    <a:pt x="8080" y="327"/>
                  </a:cubicBezTo>
                  <a:cubicBezTo>
                    <a:pt x="6962" y="281"/>
                    <a:pt x="1803" y="7"/>
                    <a:pt x="1392" y="7"/>
                  </a:cubicBezTo>
                  <a:cubicBezTo>
                    <a:pt x="1315" y="7"/>
                    <a:pt x="1215" y="0"/>
                    <a:pt x="1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7" name="Google Shape;6707;p74"/>
            <p:cNvSpPr/>
            <p:nvPr/>
          </p:nvSpPr>
          <p:spPr>
            <a:xfrm>
              <a:off x="6814300" y="3857700"/>
              <a:ext cx="376625" cy="20575"/>
            </a:xfrm>
            <a:custGeom>
              <a:avLst/>
              <a:gdLst/>
              <a:ahLst/>
              <a:cxnLst/>
              <a:rect l="l" t="t" r="r" b="b"/>
              <a:pathLst>
                <a:path w="15065" h="823" extrusionOk="0">
                  <a:moveTo>
                    <a:pt x="6802" y="0"/>
                  </a:moveTo>
                  <a:cubicBezTo>
                    <a:pt x="6802" y="0"/>
                    <a:pt x="616" y="92"/>
                    <a:pt x="251" y="183"/>
                  </a:cubicBezTo>
                  <a:cubicBezTo>
                    <a:pt x="160" y="206"/>
                    <a:pt x="69" y="229"/>
                    <a:pt x="0" y="297"/>
                  </a:cubicBezTo>
                  <a:lnTo>
                    <a:pt x="14996" y="822"/>
                  </a:lnTo>
                  <a:cubicBezTo>
                    <a:pt x="15042" y="754"/>
                    <a:pt x="15065" y="685"/>
                    <a:pt x="15065" y="685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8" name="Google Shape;6708;p74"/>
            <p:cNvSpPr/>
            <p:nvPr/>
          </p:nvSpPr>
          <p:spPr>
            <a:xfrm>
              <a:off x="6837125" y="38662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9" name="Google Shape;6709;p74"/>
            <p:cNvSpPr/>
            <p:nvPr/>
          </p:nvSpPr>
          <p:spPr>
            <a:xfrm>
              <a:off x="6833700" y="38662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0" name="Google Shape;6710;p74"/>
            <p:cNvSpPr/>
            <p:nvPr/>
          </p:nvSpPr>
          <p:spPr>
            <a:xfrm>
              <a:off x="7108175" y="3903350"/>
              <a:ext cx="73050" cy="5725"/>
            </a:xfrm>
            <a:custGeom>
              <a:avLst/>
              <a:gdLst/>
              <a:ahLst/>
              <a:cxnLst/>
              <a:rect l="l" t="t" r="r" b="b"/>
              <a:pathLst>
                <a:path w="2922" h="229" extrusionOk="0">
                  <a:moveTo>
                    <a:pt x="0" y="0"/>
                  </a:moveTo>
                  <a:lnTo>
                    <a:pt x="2876" y="229"/>
                  </a:lnTo>
                  <a:cubicBezTo>
                    <a:pt x="2899" y="160"/>
                    <a:pt x="2899" y="92"/>
                    <a:pt x="2922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1" name="Google Shape;6711;p74"/>
            <p:cNvSpPr/>
            <p:nvPr/>
          </p:nvSpPr>
          <p:spPr>
            <a:xfrm>
              <a:off x="7153250" y="3918175"/>
              <a:ext cx="26850" cy="6875"/>
            </a:xfrm>
            <a:custGeom>
              <a:avLst/>
              <a:gdLst/>
              <a:ahLst/>
              <a:cxnLst/>
              <a:rect l="l" t="t" r="r" b="b"/>
              <a:pathLst>
                <a:path w="1074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73" y="275"/>
                  </a:lnTo>
                  <a:cubicBezTo>
                    <a:pt x="1073" y="184"/>
                    <a:pt x="1073" y="69"/>
                    <a:pt x="1073" y="1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2" name="Google Shape;6712;p74"/>
            <p:cNvSpPr/>
            <p:nvPr/>
          </p:nvSpPr>
          <p:spPr>
            <a:xfrm>
              <a:off x="7015150" y="3909050"/>
              <a:ext cx="164950" cy="8600"/>
            </a:xfrm>
            <a:custGeom>
              <a:avLst/>
              <a:gdLst/>
              <a:ahLst/>
              <a:cxnLst/>
              <a:rect l="l" t="t" r="r" b="b"/>
              <a:pathLst>
                <a:path w="6598" h="344" extrusionOk="0">
                  <a:moveTo>
                    <a:pt x="6597" y="1"/>
                  </a:moveTo>
                  <a:lnTo>
                    <a:pt x="1" y="183"/>
                  </a:lnTo>
                  <a:lnTo>
                    <a:pt x="6597" y="343"/>
                  </a:lnTo>
                  <a:cubicBezTo>
                    <a:pt x="6597" y="229"/>
                    <a:pt x="6597" y="115"/>
                    <a:pt x="659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3" name="Google Shape;6713;p74"/>
            <p:cNvSpPr/>
            <p:nvPr/>
          </p:nvSpPr>
          <p:spPr>
            <a:xfrm>
              <a:off x="7037975" y="3932450"/>
              <a:ext cx="144975" cy="6300"/>
            </a:xfrm>
            <a:custGeom>
              <a:avLst/>
              <a:gdLst/>
              <a:ahLst/>
              <a:cxnLst/>
              <a:rect l="l" t="t" r="r" b="b"/>
              <a:pathLst>
                <a:path w="5799" h="252" extrusionOk="0">
                  <a:moveTo>
                    <a:pt x="1" y="1"/>
                  </a:moveTo>
                  <a:lnTo>
                    <a:pt x="5798" y="252"/>
                  </a:lnTo>
                  <a:cubicBezTo>
                    <a:pt x="5775" y="183"/>
                    <a:pt x="5753" y="92"/>
                    <a:pt x="5730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4" name="Google Shape;6714;p74"/>
            <p:cNvSpPr/>
            <p:nvPr/>
          </p:nvSpPr>
          <p:spPr>
            <a:xfrm>
              <a:off x="7109450" y="3888275"/>
              <a:ext cx="150825" cy="7100"/>
            </a:xfrm>
            <a:custGeom>
              <a:avLst/>
              <a:gdLst/>
              <a:ahLst/>
              <a:cxnLst/>
              <a:rect l="l" t="t" r="r" b="b"/>
              <a:pathLst>
                <a:path w="6033" h="284" extrusionOk="0">
                  <a:moveTo>
                    <a:pt x="254" y="1"/>
                  </a:moveTo>
                  <a:cubicBezTo>
                    <a:pt x="91" y="1"/>
                    <a:pt x="1" y="4"/>
                    <a:pt x="7" y="10"/>
                  </a:cubicBezTo>
                  <a:cubicBezTo>
                    <a:pt x="75" y="56"/>
                    <a:pt x="4869" y="238"/>
                    <a:pt x="5987" y="284"/>
                  </a:cubicBezTo>
                  <a:cubicBezTo>
                    <a:pt x="5987" y="238"/>
                    <a:pt x="6010" y="193"/>
                    <a:pt x="6033" y="147"/>
                  </a:cubicBezTo>
                  <a:cubicBezTo>
                    <a:pt x="5031" y="108"/>
                    <a:pt x="1259" y="1"/>
                    <a:pt x="2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5" name="Google Shape;6715;p74"/>
            <p:cNvSpPr/>
            <p:nvPr/>
          </p:nvSpPr>
          <p:spPr>
            <a:xfrm>
              <a:off x="6790900" y="3870250"/>
              <a:ext cx="190050" cy="63925"/>
            </a:xfrm>
            <a:custGeom>
              <a:avLst/>
              <a:gdLst/>
              <a:ahLst/>
              <a:cxnLst/>
              <a:rect l="l" t="t" r="r" b="b"/>
              <a:pathLst>
                <a:path w="7602" h="2557" extrusionOk="0">
                  <a:moveTo>
                    <a:pt x="822" y="1"/>
                  </a:moveTo>
                  <a:lnTo>
                    <a:pt x="822" y="1"/>
                  </a:lnTo>
                  <a:cubicBezTo>
                    <a:pt x="0" y="1735"/>
                    <a:pt x="1027" y="2557"/>
                    <a:pt x="1027" y="2557"/>
                  </a:cubicBezTo>
                  <a:cubicBezTo>
                    <a:pt x="343" y="1119"/>
                    <a:pt x="1005" y="366"/>
                    <a:pt x="1005" y="366"/>
                  </a:cubicBezTo>
                  <a:lnTo>
                    <a:pt x="7601" y="274"/>
                  </a:lnTo>
                  <a:lnTo>
                    <a:pt x="822" y="1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6" name="Google Shape;6716;p74"/>
            <p:cNvSpPr/>
            <p:nvPr/>
          </p:nvSpPr>
          <p:spPr>
            <a:xfrm>
              <a:off x="6800600" y="3887375"/>
              <a:ext cx="179775" cy="33700"/>
            </a:xfrm>
            <a:custGeom>
              <a:avLst/>
              <a:gdLst/>
              <a:ahLst/>
              <a:cxnLst/>
              <a:rect l="l" t="t" r="r" b="b"/>
              <a:pathLst>
                <a:path w="7191" h="1348" extrusionOk="0">
                  <a:moveTo>
                    <a:pt x="92" y="0"/>
                  </a:moveTo>
                  <a:cubicBezTo>
                    <a:pt x="46" y="137"/>
                    <a:pt x="23" y="320"/>
                    <a:pt x="0" y="525"/>
                  </a:cubicBezTo>
                  <a:cubicBezTo>
                    <a:pt x="0" y="685"/>
                    <a:pt x="0" y="868"/>
                    <a:pt x="23" y="1027"/>
                  </a:cubicBezTo>
                  <a:lnTo>
                    <a:pt x="7145" y="1347"/>
                  </a:lnTo>
                  <a:lnTo>
                    <a:pt x="7190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7" name="Google Shape;6717;p74"/>
            <p:cNvSpPr/>
            <p:nvPr/>
          </p:nvSpPr>
          <p:spPr>
            <a:xfrm>
              <a:off x="6798875" y="386512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49" y="0"/>
                  </a:moveTo>
                  <a:cubicBezTo>
                    <a:pt x="526" y="23"/>
                    <a:pt x="457" y="46"/>
                    <a:pt x="412" y="91"/>
                  </a:cubicBezTo>
                  <a:cubicBezTo>
                    <a:pt x="343" y="160"/>
                    <a:pt x="298" y="228"/>
                    <a:pt x="252" y="320"/>
                  </a:cubicBezTo>
                  <a:cubicBezTo>
                    <a:pt x="206" y="411"/>
                    <a:pt x="161" y="525"/>
                    <a:pt x="138" y="616"/>
                  </a:cubicBezTo>
                  <a:cubicBezTo>
                    <a:pt x="69" y="845"/>
                    <a:pt x="46" y="1073"/>
                    <a:pt x="24" y="1233"/>
                  </a:cubicBezTo>
                  <a:cubicBezTo>
                    <a:pt x="1" y="1324"/>
                    <a:pt x="1" y="1392"/>
                    <a:pt x="1" y="1438"/>
                  </a:cubicBezTo>
                  <a:cubicBezTo>
                    <a:pt x="1" y="1484"/>
                    <a:pt x="1" y="1484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1" y="1598"/>
                  </a:cubicBezTo>
                  <a:cubicBezTo>
                    <a:pt x="1" y="1666"/>
                    <a:pt x="1" y="1735"/>
                    <a:pt x="24" y="1826"/>
                  </a:cubicBezTo>
                  <a:cubicBezTo>
                    <a:pt x="24" y="1895"/>
                    <a:pt x="46" y="2009"/>
                    <a:pt x="69" y="2100"/>
                  </a:cubicBezTo>
                  <a:cubicBezTo>
                    <a:pt x="92" y="2214"/>
                    <a:pt x="138" y="2306"/>
                    <a:pt x="183" y="2397"/>
                  </a:cubicBezTo>
                  <a:cubicBezTo>
                    <a:pt x="206" y="2442"/>
                    <a:pt x="206" y="2442"/>
                    <a:pt x="229" y="2488"/>
                  </a:cubicBezTo>
                  <a:cubicBezTo>
                    <a:pt x="229" y="2488"/>
                    <a:pt x="252" y="2511"/>
                    <a:pt x="275" y="2534"/>
                  </a:cubicBezTo>
                  <a:cubicBezTo>
                    <a:pt x="275" y="2557"/>
                    <a:pt x="298" y="2579"/>
                    <a:pt x="320" y="2602"/>
                  </a:cubicBezTo>
                  <a:cubicBezTo>
                    <a:pt x="320" y="2625"/>
                    <a:pt x="343" y="2648"/>
                    <a:pt x="366" y="2648"/>
                  </a:cubicBezTo>
                  <a:cubicBezTo>
                    <a:pt x="366" y="2671"/>
                    <a:pt x="389" y="2671"/>
                    <a:pt x="389" y="2671"/>
                  </a:cubicBezTo>
                  <a:cubicBezTo>
                    <a:pt x="389" y="2694"/>
                    <a:pt x="412" y="2694"/>
                    <a:pt x="412" y="2694"/>
                  </a:cubicBezTo>
                  <a:cubicBezTo>
                    <a:pt x="435" y="2716"/>
                    <a:pt x="457" y="2739"/>
                    <a:pt x="457" y="2739"/>
                  </a:cubicBezTo>
                  <a:cubicBezTo>
                    <a:pt x="503" y="2762"/>
                    <a:pt x="526" y="2785"/>
                    <a:pt x="549" y="2808"/>
                  </a:cubicBezTo>
                  <a:cubicBezTo>
                    <a:pt x="594" y="2830"/>
                    <a:pt x="617" y="2830"/>
                    <a:pt x="640" y="2853"/>
                  </a:cubicBezTo>
                  <a:cubicBezTo>
                    <a:pt x="663" y="2853"/>
                    <a:pt x="663" y="2853"/>
                    <a:pt x="686" y="2876"/>
                  </a:cubicBezTo>
                  <a:lnTo>
                    <a:pt x="708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08" y="2853"/>
                  </a:cubicBezTo>
                  <a:cubicBezTo>
                    <a:pt x="708" y="2853"/>
                    <a:pt x="686" y="2853"/>
                    <a:pt x="686" y="2830"/>
                  </a:cubicBezTo>
                  <a:lnTo>
                    <a:pt x="663" y="2830"/>
                  </a:lnTo>
                  <a:cubicBezTo>
                    <a:pt x="640" y="2808"/>
                    <a:pt x="594" y="2785"/>
                    <a:pt x="571" y="2762"/>
                  </a:cubicBezTo>
                  <a:cubicBezTo>
                    <a:pt x="457" y="2694"/>
                    <a:pt x="320" y="2557"/>
                    <a:pt x="252" y="2351"/>
                  </a:cubicBezTo>
                  <a:cubicBezTo>
                    <a:pt x="206" y="2260"/>
                    <a:pt x="161" y="2169"/>
                    <a:pt x="138" y="2077"/>
                  </a:cubicBezTo>
                  <a:cubicBezTo>
                    <a:pt x="115" y="1963"/>
                    <a:pt x="115" y="1872"/>
                    <a:pt x="115" y="1803"/>
                  </a:cubicBezTo>
                  <a:cubicBezTo>
                    <a:pt x="92" y="1712"/>
                    <a:pt x="92" y="1644"/>
                    <a:pt x="92" y="1598"/>
                  </a:cubicBezTo>
                  <a:cubicBezTo>
                    <a:pt x="92" y="1552"/>
                    <a:pt x="92" y="1529"/>
                    <a:pt x="92" y="1529"/>
                  </a:cubicBezTo>
                  <a:cubicBezTo>
                    <a:pt x="92" y="1529"/>
                    <a:pt x="92" y="1529"/>
                    <a:pt x="92" y="1507"/>
                  </a:cubicBezTo>
                  <a:cubicBezTo>
                    <a:pt x="92" y="1484"/>
                    <a:pt x="92" y="1484"/>
                    <a:pt x="92" y="1461"/>
                  </a:cubicBezTo>
                  <a:cubicBezTo>
                    <a:pt x="92" y="1392"/>
                    <a:pt x="92" y="1324"/>
                    <a:pt x="115" y="1256"/>
                  </a:cubicBezTo>
                  <a:cubicBezTo>
                    <a:pt x="115" y="1096"/>
                    <a:pt x="138" y="868"/>
                    <a:pt x="206" y="662"/>
                  </a:cubicBezTo>
                  <a:cubicBezTo>
                    <a:pt x="229" y="548"/>
                    <a:pt x="252" y="434"/>
                    <a:pt x="298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480" y="69"/>
                    <a:pt x="526" y="46"/>
                    <a:pt x="571" y="23"/>
                  </a:cubicBezTo>
                  <a:cubicBezTo>
                    <a:pt x="571" y="23"/>
                    <a:pt x="594" y="0"/>
                    <a:pt x="59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8" name="Google Shape;6718;p74"/>
            <p:cNvSpPr/>
            <p:nvPr/>
          </p:nvSpPr>
          <p:spPr>
            <a:xfrm>
              <a:off x="6815425" y="3863975"/>
              <a:ext cx="370950" cy="87900"/>
            </a:xfrm>
            <a:custGeom>
              <a:avLst/>
              <a:gdLst/>
              <a:ahLst/>
              <a:cxnLst/>
              <a:rect l="l" t="t" r="r" b="b"/>
              <a:pathLst>
                <a:path w="14838" h="3516" extrusionOk="0">
                  <a:moveTo>
                    <a:pt x="1" y="1"/>
                  </a:moveTo>
                  <a:cubicBezTo>
                    <a:pt x="24" y="1"/>
                    <a:pt x="46" y="23"/>
                    <a:pt x="69" y="23"/>
                  </a:cubicBezTo>
                  <a:lnTo>
                    <a:pt x="297" y="23"/>
                  </a:lnTo>
                  <a:cubicBezTo>
                    <a:pt x="503" y="46"/>
                    <a:pt x="800" y="69"/>
                    <a:pt x="1142" y="69"/>
                  </a:cubicBezTo>
                  <a:cubicBezTo>
                    <a:pt x="1850" y="115"/>
                    <a:pt x="2785" y="160"/>
                    <a:pt x="3721" y="206"/>
                  </a:cubicBezTo>
                  <a:cubicBezTo>
                    <a:pt x="5045" y="274"/>
                    <a:pt x="6346" y="343"/>
                    <a:pt x="7008" y="366"/>
                  </a:cubicBezTo>
                  <a:cubicBezTo>
                    <a:pt x="7008" y="366"/>
                    <a:pt x="6985" y="389"/>
                    <a:pt x="6985" y="411"/>
                  </a:cubicBezTo>
                  <a:cubicBezTo>
                    <a:pt x="6962" y="411"/>
                    <a:pt x="6940" y="434"/>
                    <a:pt x="6940" y="434"/>
                  </a:cubicBezTo>
                  <a:cubicBezTo>
                    <a:pt x="6917" y="457"/>
                    <a:pt x="6917" y="480"/>
                    <a:pt x="6894" y="503"/>
                  </a:cubicBezTo>
                  <a:cubicBezTo>
                    <a:pt x="6871" y="525"/>
                    <a:pt x="6826" y="571"/>
                    <a:pt x="6803" y="617"/>
                  </a:cubicBezTo>
                  <a:cubicBezTo>
                    <a:pt x="6757" y="685"/>
                    <a:pt x="6689" y="799"/>
                    <a:pt x="6643" y="891"/>
                  </a:cubicBezTo>
                  <a:cubicBezTo>
                    <a:pt x="6620" y="1005"/>
                    <a:pt x="6574" y="1119"/>
                    <a:pt x="6552" y="1210"/>
                  </a:cubicBezTo>
                  <a:cubicBezTo>
                    <a:pt x="6529" y="1324"/>
                    <a:pt x="6506" y="1416"/>
                    <a:pt x="6506" y="1507"/>
                  </a:cubicBezTo>
                  <a:cubicBezTo>
                    <a:pt x="6483" y="1598"/>
                    <a:pt x="6483" y="1667"/>
                    <a:pt x="6483" y="1712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7"/>
                  </a:cubicBezTo>
                  <a:cubicBezTo>
                    <a:pt x="6483" y="1827"/>
                    <a:pt x="6460" y="1849"/>
                    <a:pt x="6483" y="1872"/>
                  </a:cubicBezTo>
                  <a:cubicBezTo>
                    <a:pt x="6483" y="1895"/>
                    <a:pt x="6483" y="1941"/>
                    <a:pt x="6483" y="1963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483" y="2260"/>
                    <a:pt x="6552" y="2511"/>
                    <a:pt x="6643" y="2694"/>
                  </a:cubicBezTo>
                  <a:cubicBezTo>
                    <a:pt x="6734" y="2876"/>
                    <a:pt x="6871" y="3036"/>
                    <a:pt x="6962" y="3128"/>
                  </a:cubicBezTo>
                  <a:cubicBezTo>
                    <a:pt x="6301" y="3105"/>
                    <a:pt x="5045" y="3036"/>
                    <a:pt x="3790" y="2991"/>
                  </a:cubicBezTo>
                  <a:cubicBezTo>
                    <a:pt x="2877" y="2968"/>
                    <a:pt x="1941" y="2945"/>
                    <a:pt x="1256" y="2899"/>
                  </a:cubicBezTo>
                  <a:cubicBezTo>
                    <a:pt x="914" y="2899"/>
                    <a:pt x="617" y="2899"/>
                    <a:pt x="412" y="2876"/>
                  </a:cubicBezTo>
                  <a:lnTo>
                    <a:pt x="92" y="2876"/>
                  </a:lnTo>
                  <a:cubicBezTo>
                    <a:pt x="92" y="2876"/>
                    <a:pt x="92" y="2876"/>
                    <a:pt x="115" y="2899"/>
                  </a:cubicBezTo>
                  <a:lnTo>
                    <a:pt x="183" y="2899"/>
                  </a:lnTo>
                  <a:cubicBezTo>
                    <a:pt x="229" y="2899"/>
                    <a:pt x="320" y="2899"/>
                    <a:pt x="412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41" y="2991"/>
                    <a:pt x="2877" y="3036"/>
                    <a:pt x="3790" y="3082"/>
                  </a:cubicBezTo>
                  <a:cubicBezTo>
                    <a:pt x="5182" y="3150"/>
                    <a:pt x="6552" y="3219"/>
                    <a:pt x="7168" y="3242"/>
                  </a:cubicBezTo>
                  <a:cubicBezTo>
                    <a:pt x="7191" y="3265"/>
                    <a:pt x="7191" y="3265"/>
                    <a:pt x="7191" y="3265"/>
                  </a:cubicBezTo>
                  <a:cubicBezTo>
                    <a:pt x="7191" y="3265"/>
                    <a:pt x="7191" y="3265"/>
                    <a:pt x="7191" y="3242"/>
                  </a:cubicBezTo>
                  <a:cubicBezTo>
                    <a:pt x="7373" y="3265"/>
                    <a:pt x="7487" y="3265"/>
                    <a:pt x="7487" y="3265"/>
                  </a:cubicBezTo>
                  <a:cubicBezTo>
                    <a:pt x="7487" y="3265"/>
                    <a:pt x="9336" y="3333"/>
                    <a:pt x="11185" y="3401"/>
                  </a:cubicBezTo>
                  <a:cubicBezTo>
                    <a:pt x="12098" y="3424"/>
                    <a:pt x="13034" y="3470"/>
                    <a:pt x="13719" y="3493"/>
                  </a:cubicBezTo>
                  <a:cubicBezTo>
                    <a:pt x="14061" y="3493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493"/>
                    <a:pt x="14655" y="3493"/>
                    <a:pt x="14563" y="3493"/>
                  </a:cubicBezTo>
                  <a:cubicBezTo>
                    <a:pt x="14358" y="3470"/>
                    <a:pt x="14061" y="3470"/>
                    <a:pt x="13719" y="3447"/>
                  </a:cubicBezTo>
                  <a:cubicBezTo>
                    <a:pt x="13034" y="3401"/>
                    <a:pt x="12098" y="3356"/>
                    <a:pt x="11185" y="3310"/>
                  </a:cubicBezTo>
                  <a:cubicBezTo>
                    <a:pt x="9336" y="3219"/>
                    <a:pt x="7487" y="3150"/>
                    <a:pt x="7487" y="3150"/>
                  </a:cubicBezTo>
                  <a:cubicBezTo>
                    <a:pt x="7487" y="3150"/>
                    <a:pt x="7328" y="3128"/>
                    <a:pt x="7031" y="3128"/>
                  </a:cubicBezTo>
                  <a:cubicBezTo>
                    <a:pt x="7031" y="3128"/>
                    <a:pt x="7031" y="3105"/>
                    <a:pt x="7008" y="3105"/>
                  </a:cubicBezTo>
                  <a:cubicBezTo>
                    <a:pt x="6917" y="3013"/>
                    <a:pt x="6780" y="2854"/>
                    <a:pt x="6711" y="2648"/>
                  </a:cubicBezTo>
                  <a:cubicBezTo>
                    <a:pt x="6620" y="2466"/>
                    <a:pt x="6574" y="2237"/>
                    <a:pt x="6574" y="2078"/>
                  </a:cubicBezTo>
                  <a:cubicBezTo>
                    <a:pt x="6574" y="2032"/>
                    <a:pt x="6552" y="2009"/>
                    <a:pt x="6574" y="1963"/>
                  </a:cubicBezTo>
                  <a:cubicBezTo>
                    <a:pt x="6574" y="1941"/>
                    <a:pt x="6574" y="1918"/>
                    <a:pt x="6574" y="1872"/>
                  </a:cubicBezTo>
                  <a:cubicBezTo>
                    <a:pt x="6574" y="1849"/>
                    <a:pt x="6574" y="1849"/>
                    <a:pt x="6574" y="1827"/>
                  </a:cubicBezTo>
                  <a:cubicBezTo>
                    <a:pt x="6574" y="1804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74" y="1735"/>
                  </a:cubicBezTo>
                  <a:cubicBezTo>
                    <a:pt x="6574" y="1690"/>
                    <a:pt x="6574" y="1621"/>
                    <a:pt x="6597" y="1530"/>
                  </a:cubicBezTo>
                  <a:cubicBezTo>
                    <a:pt x="6597" y="1438"/>
                    <a:pt x="6620" y="1347"/>
                    <a:pt x="6643" y="1233"/>
                  </a:cubicBezTo>
                  <a:cubicBezTo>
                    <a:pt x="6643" y="1142"/>
                    <a:pt x="6689" y="1028"/>
                    <a:pt x="6711" y="936"/>
                  </a:cubicBezTo>
                  <a:cubicBezTo>
                    <a:pt x="6757" y="822"/>
                    <a:pt x="6803" y="731"/>
                    <a:pt x="6848" y="640"/>
                  </a:cubicBezTo>
                  <a:cubicBezTo>
                    <a:pt x="6871" y="617"/>
                    <a:pt x="6894" y="571"/>
                    <a:pt x="6917" y="525"/>
                  </a:cubicBezTo>
                  <a:cubicBezTo>
                    <a:pt x="6940" y="525"/>
                    <a:pt x="6940" y="503"/>
                    <a:pt x="6962" y="480"/>
                  </a:cubicBezTo>
                  <a:cubicBezTo>
                    <a:pt x="6985" y="457"/>
                    <a:pt x="6985" y="457"/>
                    <a:pt x="7008" y="434"/>
                  </a:cubicBezTo>
                  <a:cubicBezTo>
                    <a:pt x="7031" y="411"/>
                    <a:pt x="7054" y="389"/>
                    <a:pt x="7077" y="366"/>
                  </a:cubicBezTo>
                  <a:cubicBezTo>
                    <a:pt x="7305" y="389"/>
                    <a:pt x="7465" y="389"/>
                    <a:pt x="7465" y="389"/>
                  </a:cubicBezTo>
                  <a:cubicBezTo>
                    <a:pt x="7465" y="389"/>
                    <a:pt x="9336" y="457"/>
                    <a:pt x="11185" y="525"/>
                  </a:cubicBezTo>
                  <a:cubicBezTo>
                    <a:pt x="12121" y="571"/>
                    <a:pt x="13057" y="594"/>
                    <a:pt x="13764" y="617"/>
                  </a:cubicBezTo>
                  <a:cubicBezTo>
                    <a:pt x="14107" y="640"/>
                    <a:pt x="14404" y="640"/>
                    <a:pt x="14609" y="640"/>
                  </a:cubicBezTo>
                  <a:lnTo>
                    <a:pt x="14837" y="640"/>
                  </a:lnTo>
                  <a:cubicBezTo>
                    <a:pt x="14792" y="640"/>
                    <a:pt x="14700" y="617"/>
                    <a:pt x="14609" y="617"/>
                  </a:cubicBezTo>
                  <a:cubicBezTo>
                    <a:pt x="14404" y="617"/>
                    <a:pt x="14107" y="594"/>
                    <a:pt x="13764" y="571"/>
                  </a:cubicBezTo>
                  <a:cubicBezTo>
                    <a:pt x="13057" y="525"/>
                    <a:pt x="12121" y="480"/>
                    <a:pt x="11185" y="434"/>
                  </a:cubicBezTo>
                  <a:cubicBezTo>
                    <a:pt x="9336" y="343"/>
                    <a:pt x="7465" y="274"/>
                    <a:pt x="7465" y="274"/>
                  </a:cubicBezTo>
                  <a:cubicBezTo>
                    <a:pt x="7465" y="274"/>
                    <a:pt x="5593" y="183"/>
                    <a:pt x="3721" y="115"/>
                  </a:cubicBezTo>
                  <a:cubicBezTo>
                    <a:pt x="2785" y="92"/>
                    <a:pt x="1850" y="46"/>
                    <a:pt x="1165" y="23"/>
                  </a:cubicBezTo>
                  <a:cubicBezTo>
                    <a:pt x="800" y="23"/>
                    <a:pt x="503" y="23"/>
                    <a:pt x="2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9" name="Google Shape;6719;p74"/>
            <p:cNvSpPr/>
            <p:nvPr/>
          </p:nvSpPr>
          <p:spPr>
            <a:xfrm>
              <a:off x="6820575" y="3855975"/>
              <a:ext cx="370350" cy="18875"/>
            </a:xfrm>
            <a:custGeom>
              <a:avLst/>
              <a:gdLst/>
              <a:ahLst/>
              <a:cxnLst/>
              <a:rect l="l" t="t" r="r" b="b"/>
              <a:pathLst>
                <a:path w="14814" h="755" extrusionOk="0">
                  <a:moveTo>
                    <a:pt x="6551" y="1"/>
                  </a:moveTo>
                  <a:lnTo>
                    <a:pt x="4908" y="69"/>
                  </a:lnTo>
                  <a:lnTo>
                    <a:pt x="4086" y="92"/>
                  </a:lnTo>
                  <a:lnTo>
                    <a:pt x="3287" y="115"/>
                  </a:lnTo>
                  <a:lnTo>
                    <a:pt x="2465" y="138"/>
                  </a:lnTo>
                  <a:lnTo>
                    <a:pt x="1644" y="184"/>
                  </a:lnTo>
                  <a:cubicBezTo>
                    <a:pt x="1096" y="206"/>
                    <a:pt x="548" y="229"/>
                    <a:pt x="0" y="252"/>
                  </a:cubicBezTo>
                  <a:cubicBezTo>
                    <a:pt x="548" y="252"/>
                    <a:pt x="1096" y="229"/>
                    <a:pt x="1644" y="229"/>
                  </a:cubicBezTo>
                  <a:lnTo>
                    <a:pt x="2465" y="206"/>
                  </a:lnTo>
                  <a:lnTo>
                    <a:pt x="3287" y="184"/>
                  </a:lnTo>
                  <a:lnTo>
                    <a:pt x="4086" y="184"/>
                  </a:lnTo>
                  <a:lnTo>
                    <a:pt x="4908" y="161"/>
                  </a:lnTo>
                  <a:lnTo>
                    <a:pt x="6551" y="115"/>
                  </a:lnTo>
                  <a:lnTo>
                    <a:pt x="7578" y="206"/>
                  </a:lnTo>
                  <a:lnTo>
                    <a:pt x="8605" y="275"/>
                  </a:lnTo>
                  <a:lnTo>
                    <a:pt x="10682" y="457"/>
                  </a:lnTo>
                  <a:lnTo>
                    <a:pt x="12760" y="617"/>
                  </a:lnTo>
                  <a:lnTo>
                    <a:pt x="13787" y="686"/>
                  </a:lnTo>
                  <a:lnTo>
                    <a:pt x="14814" y="754"/>
                  </a:lnTo>
                  <a:lnTo>
                    <a:pt x="14814" y="754"/>
                  </a:lnTo>
                  <a:lnTo>
                    <a:pt x="13787" y="663"/>
                  </a:lnTo>
                  <a:lnTo>
                    <a:pt x="12760" y="572"/>
                  </a:lnTo>
                  <a:lnTo>
                    <a:pt x="10682" y="366"/>
                  </a:lnTo>
                  <a:lnTo>
                    <a:pt x="8628" y="184"/>
                  </a:lnTo>
                  <a:lnTo>
                    <a:pt x="7578" y="92"/>
                  </a:lnTo>
                  <a:lnTo>
                    <a:pt x="6551" y="1"/>
                  </a:lnTo>
                  <a:close/>
                </a:path>
              </a:pathLst>
            </a:custGeom>
            <a:solidFill>
              <a:srgbClr val="FF9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0" name="Google Shape;6720;p74"/>
            <p:cNvSpPr/>
            <p:nvPr/>
          </p:nvSpPr>
          <p:spPr>
            <a:xfrm>
              <a:off x="6822275" y="3885100"/>
              <a:ext cx="159225" cy="53650"/>
            </a:xfrm>
            <a:custGeom>
              <a:avLst/>
              <a:gdLst/>
              <a:ahLst/>
              <a:cxnLst/>
              <a:rect l="l" t="t" r="r" b="b"/>
              <a:pathLst>
                <a:path w="6369" h="2146" extrusionOk="0">
                  <a:moveTo>
                    <a:pt x="6186" y="0"/>
                  </a:moveTo>
                  <a:cubicBezTo>
                    <a:pt x="4862" y="1392"/>
                    <a:pt x="1" y="1895"/>
                    <a:pt x="1" y="1895"/>
                  </a:cubicBezTo>
                  <a:lnTo>
                    <a:pt x="6369" y="2146"/>
                  </a:lnTo>
                  <a:cubicBezTo>
                    <a:pt x="5570" y="1278"/>
                    <a:pt x="6186" y="0"/>
                    <a:pt x="61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1" name="Google Shape;6721;p74"/>
            <p:cNvSpPr/>
            <p:nvPr/>
          </p:nvSpPr>
          <p:spPr>
            <a:xfrm>
              <a:off x="7054525" y="3698025"/>
              <a:ext cx="222000" cy="306450"/>
            </a:xfrm>
            <a:custGeom>
              <a:avLst/>
              <a:gdLst/>
              <a:ahLst/>
              <a:cxnLst/>
              <a:rect l="l" t="t" r="r" b="b"/>
              <a:pathLst>
                <a:path w="8880" h="12258" extrusionOk="0">
                  <a:moveTo>
                    <a:pt x="5913" y="0"/>
                  </a:moveTo>
                  <a:cubicBezTo>
                    <a:pt x="5043" y="0"/>
                    <a:pt x="4556" y="1695"/>
                    <a:pt x="4497" y="2347"/>
                  </a:cubicBezTo>
                  <a:cubicBezTo>
                    <a:pt x="4406" y="3306"/>
                    <a:pt x="4680" y="4265"/>
                    <a:pt x="4794" y="5223"/>
                  </a:cubicBezTo>
                  <a:cubicBezTo>
                    <a:pt x="4954" y="6456"/>
                    <a:pt x="5889" y="7848"/>
                    <a:pt x="4817" y="8830"/>
                  </a:cubicBezTo>
                  <a:cubicBezTo>
                    <a:pt x="4223" y="9378"/>
                    <a:pt x="3402" y="9560"/>
                    <a:pt x="2625" y="9880"/>
                  </a:cubicBezTo>
                  <a:cubicBezTo>
                    <a:pt x="2283" y="10039"/>
                    <a:pt x="1872" y="10017"/>
                    <a:pt x="1507" y="10039"/>
                  </a:cubicBezTo>
                  <a:cubicBezTo>
                    <a:pt x="1491" y="10040"/>
                    <a:pt x="1475" y="10041"/>
                    <a:pt x="1459" y="10041"/>
                  </a:cubicBezTo>
                  <a:cubicBezTo>
                    <a:pt x="1254" y="10041"/>
                    <a:pt x="1068" y="9967"/>
                    <a:pt x="890" y="9967"/>
                  </a:cubicBezTo>
                  <a:cubicBezTo>
                    <a:pt x="750" y="9967"/>
                    <a:pt x="615" y="10013"/>
                    <a:pt x="480" y="10176"/>
                  </a:cubicBezTo>
                  <a:cubicBezTo>
                    <a:pt x="434" y="10222"/>
                    <a:pt x="389" y="10291"/>
                    <a:pt x="343" y="10336"/>
                  </a:cubicBezTo>
                  <a:cubicBezTo>
                    <a:pt x="183" y="10610"/>
                    <a:pt x="1" y="11021"/>
                    <a:pt x="183" y="11341"/>
                  </a:cubicBezTo>
                  <a:cubicBezTo>
                    <a:pt x="366" y="11683"/>
                    <a:pt x="891" y="11797"/>
                    <a:pt x="1233" y="11911"/>
                  </a:cubicBezTo>
                  <a:cubicBezTo>
                    <a:pt x="1827" y="12094"/>
                    <a:pt x="2397" y="12208"/>
                    <a:pt x="3014" y="12231"/>
                  </a:cubicBezTo>
                  <a:cubicBezTo>
                    <a:pt x="3328" y="12245"/>
                    <a:pt x="3645" y="12257"/>
                    <a:pt x="3962" y="12257"/>
                  </a:cubicBezTo>
                  <a:cubicBezTo>
                    <a:pt x="4657" y="12257"/>
                    <a:pt x="5352" y="12199"/>
                    <a:pt x="6026" y="11980"/>
                  </a:cubicBezTo>
                  <a:cubicBezTo>
                    <a:pt x="7464" y="11523"/>
                    <a:pt x="8104" y="10313"/>
                    <a:pt x="8423" y="8898"/>
                  </a:cubicBezTo>
                  <a:cubicBezTo>
                    <a:pt x="8880" y="6981"/>
                    <a:pt x="8560" y="4972"/>
                    <a:pt x="8104" y="3078"/>
                  </a:cubicBezTo>
                  <a:cubicBezTo>
                    <a:pt x="7944" y="2416"/>
                    <a:pt x="7716" y="1708"/>
                    <a:pt x="7305" y="1115"/>
                  </a:cubicBezTo>
                  <a:cubicBezTo>
                    <a:pt x="7054" y="727"/>
                    <a:pt x="6734" y="384"/>
                    <a:pt x="6346" y="133"/>
                  </a:cubicBezTo>
                  <a:cubicBezTo>
                    <a:pt x="6193" y="41"/>
                    <a:pt x="6048" y="0"/>
                    <a:pt x="5913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2" name="Google Shape;6722;p74"/>
            <p:cNvSpPr/>
            <p:nvPr/>
          </p:nvSpPr>
          <p:spPr>
            <a:xfrm>
              <a:off x="7063650" y="3697925"/>
              <a:ext cx="207750" cy="306550"/>
            </a:xfrm>
            <a:custGeom>
              <a:avLst/>
              <a:gdLst/>
              <a:ahLst/>
              <a:cxnLst/>
              <a:rect l="l" t="t" r="r" b="b"/>
              <a:pathLst>
                <a:path w="8310" h="12262" extrusionOk="0">
                  <a:moveTo>
                    <a:pt x="5502" y="0"/>
                  </a:moveTo>
                  <a:cubicBezTo>
                    <a:pt x="5479" y="0"/>
                    <a:pt x="5479" y="0"/>
                    <a:pt x="5456" y="23"/>
                  </a:cubicBezTo>
                  <a:lnTo>
                    <a:pt x="5365" y="23"/>
                  </a:lnTo>
                  <a:cubicBezTo>
                    <a:pt x="5342" y="46"/>
                    <a:pt x="5342" y="46"/>
                    <a:pt x="5342" y="46"/>
                  </a:cubicBezTo>
                  <a:lnTo>
                    <a:pt x="5319" y="46"/>
                  </a:lnTo>
                  <a:cubicBezTo>
                    <a:pt x="5296" y="46"/>
                    <a:pt x="5273" y="69"/>
                    <a:pt x="5251" y="69"/>
                  </a:cubicBezTo>
                  <a:cubicBezTo>
                    <a:pt x="5251" y="69"/>
                    <a:pt x="5251" y="69"/>
                    <a:pt x="5228" y="92"/>
                  </a:cubicBezTo>
                  <a:cubicBezTo>
                    <a:pt x="5205" y="92"/>
                    <a:pt x="5182" y="92"/>
                    <a:pt x="5159" y="114"/>
                  </a:cubicBezTo>
                  <a:cubicBezTo>
                    <a:pt x="5159" y="114"/>
                    <a:pt x="5159" y="114"/>
                    <a:pt x="5136" y="137"/>
                  </a:cubicBezTo>
                  <a:cubicBezTo>
                    <a:pt x="5114" y="137"/>
                    <a:pt x="5091" y="160"/>
                    <a:pt x="5068" y="183"/>
                  </a:cubicBezTo>
                  <a:cubicBezTo>
                    <a:pt x="5000" y="229"/>
                    <a:pt x="4954" y="297"/>
                    <a:pt x="4908" y="343"/>
                  </a:cubicBezTo>
                  <a:lnTo>
                    <a:pt x="4885" y="343"/>
                  </a:lnTo>
                  <a:cubicBezTo>
                    <a:pt x="4863" y="366"/>
                    <a:pt x="4840" y="411"/>
                    <a:pt x="4817" y="434"/>
                  </a:cubicBezTo>
                  <a:cubicBezTo>
                    <a:pt x="4817" y="457"/>
                    <a:pt x="4817" y="457"/>
                    <a:pt x="4817" y="457"/>
                  </a:cubicBezTo>
                  <a:cubicBezTo>
                    <a:pt x="4794" y="480"/>
                    <a:pt x="4771" y="503"/>
                    <a:pt x="4748" y="525"/>
                  </a:cubicBezTo>
                  <a:cubicBezTo>
                    <a:pt x="4748" y="525"/>
                    <a:pt x="4748" y="548"/>
                    <a:pt x="4748" y="548"/>
                  </a:cubicBezTo>
                  <a:cubicBezTo>
                    <a:pt x="4726" y="571"/>
                    <a:pt x="4703" y="617"/>
                    <a:pt x="4680" y="639"/>
                  </a:cubicBezTo>
                  <a:cubicBezTo>
                    <a:pt x="4680" y="639"/>
                    <a:pt x="4680" y="639"/>
                    <a:pt x="4680" y="662"/>
                  </a:cubicBezTo>
                  <a:cubicBezTo>
                    <a:pt x="4657" y="685"/>
                    <a:pt x="4634" y="708"/>
                    <a:pt x="4634" y="754"/>
                  </a:cubicBezTo>
                  <a:lnTo>
                    <a:pt x="4611" y="754"/>
                  </a:lnTo>
                  <a:cubicBezTo>
                    <a:pt x="4611" y="754"/>
                    <a:pt x="4611" y="776"/>
                    <a:pt x="4611" y="776"/>
                  </a:cubicBezTo>
                  <a:cubicBezTo>
                    <a:pt x="4589" y="799"/>
                    <a:pt x="4589" y="822"/>
                    <a:pt x="4566" y="868"/>
                  </a:cubicBezTo>
                  <a:cubicBezTo>
                    <a:pt x="4679" y="792"/>
                    <a:pt x="4808" y="744"/>
                    <a:pt x="4955" y="744"/>
                  </a:cubicBezTo>
                  <a:cubicBezTo>
                    <a:pt x="5165" y="744"/>
                    <a:pt x="5412" y="841"/>
                    <a:pt x="5707" y="1096"/>
                  </a:cubicBezTo>
                  <a:cubicBezTo>
                    <a:pt x="7106" y="2291"/>
                    <a:pt x="7323" y="7877"/>
                    <a:pt x="6072" y="7877"/>
                  </a:cubicBezTo>
                  <a:cubicBezTo>
                    <a:pt x="6057" y="7877"/>
                    <a:pt x="6042" y="7877"/>
                    <a:pt x="6027" y="7875"/>
                  </a:cubicBezTo>
                  <a:cubicBezTo>
                    <a:pt x="5661" y="7852"/>
                    <a:pt x="5228" y="7647"/>
                    <a:pt x="4908" y="7396"/>
                  </a:cubicBezTo>
                  <a:cubicBezTo>
                    <a:pt x="4908" y="7578"/>
                    <a:pt x="4908" y="7738"/>
                    <a:pt x="4885" y="7921"/>
                  </a:cubicBezTo>
                  <a:cubicBezTo>
                    <a:pt x="4885" y="7921"/>
                    <a:pt x="4885" y="7944"/>
                    <a:pt x="4885" y="7944"/>
                  </a:cubicBezTo>
                  <a:cubicBezTo>
                    <a:pt x="4885" y="7989"/>
                    <a:pt x="4863" y="8035"/>
                    <a:pt x="4863" y="8058"/>
                  </a:cubicBezTo>
                  <a:cubicBezTo>
                    <a:pt x="4863" y="8103"/>
                    <a:pt x="4840" y="8126"/>
                    <a:pt x="4840" y="8149"/>
                  </a:cubicBezTo>
                  <a:cubicBezTo>
                    <a:pt x="4817" y="8195"/>
                    <a:pt x="4817" y="8217"/>
                    <a:pt x="4794" y="8263"/>
                  </a:cubicBezTo>
                  <a:cubicBezTo>
                    <a:pt x="4794" y="8286"/>
                    <a:pt x="4771" y="8332"/>
                    <a:pt x="4771" y="8354"/>
                  </a:cubicBezTo>
                  <a:cubicBezTo>
                    <a:pt x="4748" y="8400"/>
                    <a:pt x="4726" y="8423"/>
                    <a:pt x="4726" y="8446"/>
                  </a:cubicBezTo>
                  <a:cubicBezTo>
                    <a:pt x="4703" y="8491"/>
                    <a:pt x="4680" y="8537"/>
                    <a:pt x="4657" y="8583"/>
                  </a:cubicBezTo>
                  <a:cubicBezTo>
                    <a:pt x="4634" y="8605"/>
                    <a:pt x="4634" y="8628"/>
                    <a:pt x="4611" y="8651"/>
                  </a:cubicBezTo>
                  <a:cubicBezTo>
                    <a:pt x="4566" y="8697"/>
                    <a:pt x="4520" y="8765"/>
                    <a:pt x="4452" y="8834"/>
                  </a:cubicBezTo>
                  <a:cubicBezTo>
                    <a:pt x="4383" y="8925"/>
                    <a:pt x="4292" y="8994"/>
                    <a:pt x="4223" y="9085"/>
                  </a:cubicBezTo>
                  <a:cubicBezTo>
                    <a:pt x="5022" y="9336"/>
                    <a:pt x="6118" y="9907"/>
                    <a:pt x="5456" y="10637"/>
                  </a:cubicBezTo>
                  <a:cubicBezTo>
                    <a:pt x="5142" y="11006"/>
                    <a:pt x="4440" y="11140"/>
                    <a:pt x="3617" y="11140"/>
                  </a:cubicBezTo>
                  <a:cubicBezTo>
                    <a:pt x="2405" y="11140"/>
                    <a:pt x="930" y="10850"/>
                    <a:pt x="46" y="10591"/>
                  </a:cubicBezTo>
                  <a:lnTo>
                    <a:pt x="46" y="10591"/>
                  </a:lnTo>
                  <a:cubicBezTo>
                    <a:pt x="69" y="10751"/>
                    <a:pt x="1" y="11253"/>
                    <a:pt x="24" y="11550"/>
                  </a:cubicBezTo>
                  <a:cubicBezTo>
                    <a:pt x="252" y="11733"/>
                    <a:pt x="617" y="11824"/>
                    <a:pt x="868" y="11915"/>
                  </a:cubicBezTo>
                  <a:cubicBezTo>
                    <a:pt x="1462" y="12098"/>
                    <a:pt x="2032" y="12212"/>
                    <a:pt x="2649" y="12235"/>
                  </a:cubicBezTo>
                  <a:cubicBezTo>
                    <a:pt x="2963" y="12249"/>
                    <a:pt x="3280" y="12261"/>
                    <a:pt x="3597" y="12261"/>
                  </a:cubicBezTo>
                  <a:cubicBezTo>
                    <a:pt x="4292" y="12261"/>
                    <a:pt x="4987" y="12203"/>
                    <a:pt x="5661" y="11984"/>
                  </a:cubicBezTo>
                  <a:cubicBezTo>
                    <a:pt x="6597" y="11687"/>
                    <a:pt x="7191" y="11071"/>
                    <a:pt x="7579" y="10272"/>
                  </a:cubicBezTo>
                  <a:cubicBezTo>
                    <a:pt x="7784" y="9861"/>
                    <a:pt x="7921" y="9450"/>
                    <a:pt x="8035" y="9039"/>
                  </a:cubicBezTo>
                  <a:cubicBezTo>
                    <a:pt x="8035" y="9039"/>
                    <a:pt x="8035" y="9016"/>
                    <a:pt x="8035" y="9016"/>
                  </a:cubicBezTo>
                  <a:cubicBezTo>
                    <a:pt x="8058" y="8948"/>
                    <a:pt x="8058" y="8879"/>
                    <a:pt x="8081" y="8811"/>
                  </a:cubicBezTo>
                  <a:cubicBezTo>
                    <a:pt x="8081" y="8765"/>
                    <a:pt x="8104" y="8720"/>
                    <a:pt x="8104" y="8674"/>
                  </a:cubicBezTo>
                  <a:cubicBezTo>
                    <a:pt x="8264" y="7898"/>
                    <a:pt x="8309" y="7076"/>
                    <a:pt x="8264" y="6254"/>
                  </a:cubicBezTo>
                  <a:cubicBezTo>
                    <a:pt x="8172" y="5205"/>
                    <a:pt x="7990" y="4132"/>
                    <a:pt x="7739" y="3082"/>
                  </a:cubicBezTo>
                  <a:cubicBezTo>
                    <a:pt x="7579" y="2420"/>
                    <a:pt x="7351" y="1712"/>
                    <a:pt x="6940" y="1119"/>
                  </a:cubicBezTo>
                  <a:cubicBezTo>
                    <a:pt x="6689" y="731"/>
                    <a:pt x="6369" y="388"/>
                    <a:pt x="5981" y="137"/>
                  </a:cubicBezTo>
                  <a:cubicBezTo>
                    <a:pt x="5935" y="114"/>
                    <a:pt x="5890" y="92"/>
                    <a:pt x="5867" y="92"/>
                  </a:cubicBezTo>
                  <a:cubicBezTo>
                    <a:pt x="5844" y="92"/>
                    <a:pt x="5844" y="69"/>
                    <a:pt x="5844" y="69"/>
                  </a:cubicBezTo>
                  <a:lnTo>
                    <a:pt x="5821" y="69"/>
                  </a:lnTo>
                  <a:cubicBezTo>
                    <a:pt x="5798" y="69"/>
                    <a:pt x="5776" y="46"/>
                    <a:pt x="5753" y="46"/>
                  </a:cubicBezTo>
                  <a:lnTo>
                    <a:pt x="5730" y="46"/>
                  </a:lnTo>
                  <a:cubicBezTo>
                    <a:pt x="5730" y="46"/>
                    <a:pt x="5730" y="23"/>
                    <a:pt x="5707" y="23"/>
                  </a:cubicBezTo>
                  <a:lnTo>
                    <a:pt x="5616" y="23"/>
                  </a:lnTo>
                  <a:cubicBezTo>
                    <a:pt x="5593" y="0"/>
                    <a:pt x="5570" y="0"/>
                    <a:pt x="554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3" name="Google Shape;6723;p74"/>
            <p:cNvSpPr/>
            <p:nvPr/>
          </p:nvSpPr>
          <p:spPr>
            <a:xfrm>
              <a:off x="6983200" y="3916250"/>
              <a:ext cx="114875" cy="92125"/>
            </a:xfrm>
            <a:custGeom>
              <a:avLst/>
              <a:gdLst/>
              <a:ahLst/>
              <a:cxnLst/>
              <a:rect l="l" t="t" r="r" b="b"/>
              <a:pathLst>
                <a:path w="4595" h="3685" extrusionOk="0">
                  <a:moveTo>
                    <a:pt x="1868" y="0"/>
                  </a:moveTo>
                  <a:cubicBezTo>
                    <a:pt x="1784" y="0"/>
                    <a:pt x="1708" y="17"/>
                    <a:pt x="1644" y="55"/>
                  </a:cubicBezTo>
                  <a:cubicBezTo>
                    <a:pt x="1438" y="192"/>
                    <a:pt x="1416" y="375"/>
                    <a:pt x="1507" y="580"/>
                  </a:cubicBezTo>
                  <a:cubicBezTo>
                    <a:pt x="1575" y="671"/>
                    <a:pt x="1644" y="785"/>
                    <a:pt x="1712" y="854"/>
                  </a:cubicBezTo>
                  <a:cubicBezTo>
                    <a:pt x="1804" y="945"/>
                    <a:pt x="1941" y="945"/>
                    <a:pt x="2009" y="1059"/>
                  </a:cubicBezTo>
                  <a:cubicBezTo>
                    <a:pt x="1910" y="1143"/>
                    <a:pt x="1783" y="1176"/>
                    <a:pt x="1648" y="1176"/>
                  </a:cubicBezTo>
                  <a:cubicBezTo>
                    <a:pt x="1378" y="1176"/>
                    <a:pt x="1073" y="1044"/>
                    <a:pt x="891" y="922"/>
                  </a:cubicBezTo>
                  <a:cubicBezTo>
                    <a:pt x="571" y="717"/>
                    <a:pt x="525" y="397"/>
                    <a:pt x="320" y="124"/>
                  </a:cubicBezTo>
                  <a:cubicBezTo>
                    <a:pt x="92" y="238"/>
                    <a:pt x="69" y="626"/>
                    <a:pt x="46" y="854"/>
                  </a:cubicBezTo>
                  <a:cubicBezTo>
                    <a:pt x="46" y="991"/>
                    <a:pt x="46" y="1128"/>
                    <a:pt x="23" y="1265"/>
                  </a:cubicBezTo>
                  <a:cubicBezTo>
                    <a:pt x="0" y="2223"/>
                    <a:pt x="640" y="3182"/>
                    <a:pt x="1553" y="3525"/>
                  </a:cubicBezTo>
                  <a:cubicBezTo>
                    <a:pt x="1689" y="3570"/>
                    <a:pt x="1826" y="3616"/>
                    <a:pt x="1986" y="3639"/>
                  </a:cubicBezTo>
                  <a:cubicBezTo>
                    <a:pt x="2141" y="3670"/>
                    <a:pt x="2290" y="3684"/>
                    <a:pt x="2432" y="3684"/>
                  </a:cubicBezTo>
                  <a:cubicBezTo>
                    <a:pt x="3858" y="3684"/>
                    <a:pt x="4595" y="2220"/>
                    <a:pt x="3972" y="1265"/>
                  </a:cubicBezTo>
                  <a:cubicBezTo>
                    <a:pt x="3972" y="1265"/>
                    <a:pt x="2597" y="0"/>
                    <a:pt x="1868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4" name="Google Shape;6724;p74"/>
            <p:cNvSpPr/>
            <p:nvPr/>
          </p:nvSpPr>
          <p:spPr>
            <a:xfrm>
              <a:off x="6983775" y="3937025"/>
              <a:ext cx="114300" cy="71350"/>
            </a:xfrm>
            <a:custGeom>
              <a:avLst/>
              <a:gdLst/>
              <a:ahLst/>
              <a:cxnLst/>
              <a:rect l="l" t="t" r="r" b="b"/>
              <a:pathLst>
                <a:path w="4572" h="2854" extrusionOk="0">
                  <a:moveTo>
                    <a:pt x="3424" y="0"/>
                  </a:moveTo>
                  <a:lnTo>
                    <a:pt x="3424" y="0"/>
                  </a:lnTo>
                  <a:cubicBezTo>
                    <a:pt x="3561" y="548"/>
                    <a:pt x="3470" y="1187"/>
                    <a:pt x="2557" y="1415"/>
                  </a:cubicBezTo>
                  <a:cubicBezTo>
                    <a:pt x="2273" y="1484"/>
                    <a:pt x="2009" y="1516"/>
                    <a:pt x="1766" y="1516"/>
                  </a:cubicBezTo>
                  <a:cubicBezTo>
                    <a:pt x="876" y="1516"/>
                    <a:pt x="269" y="1089"/>
                    <a:pt x="0" y="479"/>
                  </a:cubicBezTo>
                  <a:lnTo>
                    <a:pt x="0" y="479"/>
                  </a:lnTo>
                  <a:cubicBezTo>
                    <a:pt x="0" y="1438"/>
                    <a:pt x="617" y="2374"/>
                    <a:pt x="1530" y="2694"/>
                  </a:cubicBezTo>
                  <a:cubicBezTo>
                    <a:pt x="1666" y="2739"/>
                    <a:pt x="1803" y="2785"/>
                    <a:pt x="1963" y="2808"/>
                  </a:cubicBezTo>
                  <a:cubicBezTo>
                    <a:pt x="2118" y="2839"/>
                    <a:pt x="2267" y="2853"/>
                    <a:pt x="2409" y="2853"/>
                  </a:cubicBezTo>
                  <a:cubicBezTo>
                    <a:pt x="3835" y="2853"/>
                    <a:pt x="4572" y="1389"/>
                    <a:pt x="3949" y="434"/>
                  </a:cubicBezTo>
                  <a:cubicBezTo>
                    <a:pt x="3949" y="434"/>
                    <a:pt x="3721" y="228"/>
                    <a:pt x="34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5" name="Google Shape;6725;p74"/>
            <p:cNvSpPr/>
            <p:nvPr/>
          </p:nvSpPr>
          <p:spPr>
            <a:xfrm>
              <a:off x="6983200" y="3919225"/>
              <a:ext cx="22275" cy="40875"/>
            </a:xfrm>
            <a:custGeom>
              <a:avLst/>
              <a:gdLst/>
              <a:ahLst/>
              <a:cxnLst/>
              <a:rect l="l" t="t" r="r" b="b"/>
              <a:pathLst>
                <a:path w="891" h="1635" extrusionOk="0">
                  <a:moveTo>
                    <a:pt x="295" y="0"/>
                  </a:moveTo>
                  <a:cubicBezTo>
                    <a:pt x="285" y="0"/>
                    <a:pt x="245" y="59"/>
                    <a:pt x="206" y="119"/>
                  </a:cubicBezTo>
                  <a:cubicBezTo>
                    <a:pt x="137" y="210"/>
                    <a:pt x="69" y="324"/>
                    <a:pt x="46" y="438"/>
                  </a:cubicBezTo>
                  <a:cubicBezTo>
                    <a:pt x="0" y="575"/>
                    <a:pt x="0" y="735"/>
                    <a:pt x="23" y="826"/>
                  </a:cubicBezTo>
                  <a:cubicBezTo>
                    <a:pt x="23" y="872"/>
                    <a:pt x="46" y="918"/>
                    <a:pt x="46" y="940"/>
                  </a:cubicBezTo>
                  <a:cubicBezTo>
                    <a:pt x="69" y="986"/>
                    <a:pt x="69" y="986"/>
                    <a:pt x="69" y="986"/>
                  </a:cubicBezTo>
                  <a:cubicBezTo>
                    <a:pt x="69" y="986"/>
                    <a:pt x="92" y="1055"/>
                    <a:pt x="160" y="1146"/>
                  </a:cubicBezTo>
                  <a:cubicBezTo>
                    <a:pt x="183" y="1191"/>
                    <a:pt x="229" y="1237"/>
                    <a:pt x="274" y="1283"/>
                  </a:cubicBezTo>
                  <a:cubicBezTo>
                    <a:pt x="297" y="1328"/>
                    <a:pt x="343" y="1374"/>
                    <a:pt x="411" y="1420"/>
                  </a:cubicBezTo>
                  <a:cubicBezTo>
                    <a:pt x="503" y="1511"/>
                    <a:pt x="617" y="1579"/>
                    <a:pt x="708" y="1602"/>
                  </a:cubicBezTo>
                  <a:cubicBezTo>
                    <a:pt x="789" y="1618"/>
                    <a:pt x="847" y="1635"/>
                    <a:pt x="874" y="1635"/>
                  </a:cubicBezTo>
                  <a:cubicBezTo>
                    <a:pt x="885" y="1635"/>
                    <a:pt x="891" y="1632"/>
                    <a:pt x="891" y="1625"/>
                  </a:cubicBezTo>
                  <a:cubicBezTo>
                    <a:pt x="891" y="1625"/>
                    <a:pt x="822" y="1602"/>
                    <a:pt x="754" y="1557"/>
                  </a:cubicBezTo>
                  <a:cubicBezTo>
                    <a:pt x="662" y="1511"/>
                    <a:pt x="571" y="1420"/>
                    <a:pt x="480" y="1328"/>
                  </a:cubicBezTo>
                  <a:cubicBezTo>
                    <a:pt x="434" y="1283"/>
                    <a:pt x="411" y="1237"/>
                    <a:pt x="366" y="1191"/>
                  </a:cubicBezTo>
                  <a:cubicBezTo>
                    <a:pt x="343" y="1146"/>
                    <a:pt x="320" y="1100"/>
                    <a:pt x="297" y="1055"/>
                  </a:cubicBezTo>
                  <a:cubicBezTo>
                    <a:pt x="251" y="986"/>
                    <a:pt x="229" y="918"/>
                    <a:pt x="229" y="918"/>
                  </a:cubicBezTo>
                  <a:cubicBezTo>
                    <a:pt x="229" y="918"/>
                    <a:pt x="229" y="918"/>
                    <a:pt x="206" y="895"/>
                  </a:cubicBezTo>
                  <a:cubicBezTo>
                    <a:pt x="183" y="872"/>
                    <a:pt x="183" y="826"/>
                    <a:pt x="160" y="781"/>
                  </a:cubicBezTo>
                  <a:cubicBezTo>
                    <a:pt x="137" y="712"/>
                    <a:pt x="137" y="598"/>
                    <a:pt x="160" y="484"/>
                  </a:cubicBezTo>
                  <a:cubicBezTo>
                    <a:pt x="206" y="233"/>
                    <a:pt x="320" y="5"/>
                    <a:pt x="297" y="5"/>
                  </a:cubicBezTo>
                  <a:cubicBezTo>
                    <a:pt x="297" y="1"/>
                    <a:pt x="296" y="0"/>
                    <a:pt x="2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6" name="Google Shape;6726;p74"/>
            <p:cNvSpPr/>
            <p:nvPr/>
          </p:nvSpPr>
          <p:spPr>
            <a:xfrm>
              <a:off x="6983200" y="3941000"/>
              <a:ext cx="31400" cy="44550"/>
            </a:xfrm>
            <a:custGeom>
              <a:avLst/>
              <a:gdLst/>
              <a:ahLst/>
              <a:cxnLst/>
              <a:rect l="l" t="t" r="r" b="b"/>
              <a:pathLst>
                <a:path w="1256" h="1782" extrusionOk="0">
                  <a:moveTo>
                    <a:pt x="115" y="1"/>
                  </a:moveTo>
                  <a:cubicBezTo>
                    <a:pt x="115" y="1"/>
                    <a:pt x="0" y="275"/>
                    <a:pt x="23" y="572"/>
                  </a:cubicBezTo>
                  <a:cubicBezTo>
                    <a:pt x="46" y="731"/>
                    <a:pt x="92" y="868"/>
                    <a:pt x="160" y="982"/>
                  </a:cubicBezTo>
                  <a:cubicBezTo>
                    <a:pt x="206" y="1074"/>
                    <a:pt x="251" y="1142"/>
                    <a:pt x="251" y="1142"/>
                  </a:cubicBezTo>
                  <a:cubicBezTo>
                    <a:pt x="251" y="1142"/>
                    <a:pt x="251" y="1165"/>
                    <a:pt x="274" y="1188"/>
                  </a:cubicBezTo>
                  <a:cubicBezTo>
                    <a:pt x="297" y="1211"/>
                    <a:pt x="343" y="1256"/>
                    <a:pt x="388" y="1279"/>
                  </a:cubicBezTo>
                  <a:cubicBezTo>
                    <a:pt x="457" y="1370"/>
                    <a:pt x="571" y="1462"/>
                    <a:pt x="708" y="1530"/>
                  </a:cubicBezTo>
                  <a:cubicBezTo>
                    <a:pt x="959" y="1690"/>
                    <a:pt x="1233" y="1781"/>
                    <a:pt x="1256" y="1781"/>
                  </a:cubicBezTo>
                  <a:cubicBezTo>
                    <a:pt x="1256" y="1758"/>
                    <a:pt x="1005" y="1622"/>
                    <a:pt x="776" y="1439"/>
                  </a:cubicBezTo>
                  <a:cubicBezTo>
                    <a:pt x="662" y="1348"/>
                    <a:pt x="548" y="1256"/>
                    <a:pt x="480" y="1188"/>
                  </a:cubicBezTo>
                  <a:cubicBezTo>
                    <a:pt x="457" y="1142"/>
                    <a:pt x="434" y="1119"/>
                    <a:pt x="411" y="1097"/>
                  </a:cubicBezTo>
                  <a:lnTo>
                    <a:pt x="388" y="1051"/>
                  </a:lnTo>
                  <a:cubicBezTo>
                    <a:pt x="388" y="1051"/>
                    <a:pt x="343" y="1005"/>
                    <a:pt x="274" y="914"/>
                  </a:cubicBezTo>
                  <a:cubicBezTo>
                    <a:pt x="229" y="823"/>
                    <a:pt x="183" y="708"/>
                    <a:pt x="137" y="572"/>
                  </a:cubicBezTo>
                  <a:cubicBezTo>
                    <a:pt x="92" y="298"/>
                    <a:pt x="137" y="1"/>
                    <a:pt x="11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7" name="Google Shape;6727;p74"/>
            <p:cNvSpPr/>
            <p:nvPr/>
          </p:nvSpPr>
          <p:spPr>
            <a:xfrm>
              <a:off x="6986050" y="3958125"/>
              <a:ext cx="38250" cy="46875"/>
            </a:xfrm>
            <a:custGeom>
              <a:avLst/>
              <a:gdLst/>
              <a:ahLst/>
              <a:cxnLst/>
              <a:rect l="l" t="t" r="r" b="b"/>
              <a:pathLst>
                <a:path w="1530" h="1875" extrusionOk="0">
                  <a:moveTo>
                    <a:pt x="23" y="1"/>
                  </a:moveTo>
                  <a:cubicBezTo>
                    <a:pt x="1" y="1"/>
                    <a:pt x="1" y="92"/>
                    <a:pt x="1" y="206"/>
                  </a:cubicBezTo>
                  <a:cubicBezTo>
                    <a:pt x="1" y="320"/>
                    <a:pt x="23" y="503"/>
                    <a:pt x="69" y="640"/>
                  </a:cubicBezTo>
                  <a:cubicBezTo>
                    <a:pt x="137" y="800"/>
                    <a:pt x="206" y="959"/>
                    <a:pt x="297" y="1051"/>
                  </a:cubicBezTo>
                  <a:cubicBezTo>
                    <a:pt x="320" y="1096"/>
                    <a:pt x="366" y="1142"/>
                    <a:pt x="389" y="1165"/>
                  </a:cubicBezTo>
                  <a:cubicBezTo>
                    <a:pt x="411" y="1188"/>
                    <a:pt x="411" y="1210"/>
                    <a:pt x="411" y="1210"/>
                  </a:cubicBezTo>
                  <a:cubicBezTo>
                    <a:pt x="411" y="1210"/>
                    <a:pt x="434" y="1233"/>
                    <a:pt x="457" y="1256"/>
                  </a:cubicBezTo>
                  <a:cubicBezTo>
                    <a:pt x="480" y="1279"/>
                    <a:pt x="526" y="1302"/>
                    <a:pt x="571" y="1347"/>
                  </a:cubicBezTo>
                  <a:cubicBezTo>
                    <a:pt x="662" y="1416"/>
                    <a:pt x="799" y="1507"/>
                    <a:pt x="936" y="1598"/>
                  </a:cubicBezTo>
                  <a:cubicBezTo>
                    <a:pt x="1211" y="1746"/>
                    <a:pt x="1466" y="1875"/>
                    <a:pt x="1521" y="1875"/>
                  </a:cubicBezTo>
                  <a:cubicBezTo>
                    <a:pt x="1525" y="1875"/>
                    <a:pt x="1528" y="1874"/>
                    <a:pt x="1530" y="1872"/>
                  </a:cubicBezTo>
                  <a:cubicBezTo>
                    <a:pt x="1530" y="1850"/>
                    <a:pt x="1256" y="1690"/>
                    <a:pt x="1005" y="1507"/>
                  </a:cubicBezTo>
                  <a:cubicBezTo>
                    <a:pt x="868" y="1416"/>
                    <a:pt x="754" y="1325"/>
                    <a:pt x="662" y="1233"/>
                  </a:cubicBezTo>
                  <a:cubicBezTo>
                    <a:pt x="640" y="1188"/>
                    <a:pt x="594" y="1165"/>
                    <a:pt x="571" y="1142"/>
                  </a:cubicBezTo>
                  <a:cubicBezTo>
                    <a:pt x="548" y="1119"/>
                    <a:pt x="548" y="1096"/>
                    <a:pt x="548" y="1096"/>
                  </a:cubicBezTo>
                  <a:cubicBezTo>
                    <a:pt x="548" y="1096"/>
                    <a:pt x="526" y="1073"/>
                    <a:pt x="503" y="1051"/>
                  </a:cubicBezTo>
                  <a:cubicBezTo>
                    <a:pt x="480" y="1028"/>
                    <a:pt x="434" y="1005"/>
                    <a:pt x="411" y="959"/>
                  </a:cubicBezTo>
                  <a:cubicBezTo>
                    <a:pt x="343" y="868"/>
                    <a:pt x="252" y="754"/>
                    <a:pt x="183" y="617"/>
                  </a:cubicBezTo>
                  <a:cubicBezTo>
                    <a:pt x="115" y="480"/>
                    <a:pt x="69" y="320"/>
                    <a:pt x="46" y="206"/>
                  </a:cubicBezTo>
                  <a:cubicBezTo>
                    <a:pt x="46" y="92"/>
                    <a:pt x="23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8" name="Google Shape;6728;p74"/>
            <p:cNvSpPr/>
            <p:nvPr/>
          </p:nvSpPr>
          <p:spPr>
            <a:xfrm>
              <a:off x="7016875" y="3914325"/>
              <a:ext cx="67925" cy="38700"/>
            </a:xfrm>
            <a:custGeom>
              <a:avLst/>
              <a:gdLst/>
              <a:ahLst/>
              <a:cxnLst/>
              <a:rect l="l" t="t" r="r" b="b"/>
              <a:pathLst>
                <a:path w="2717" h="1548" extrusionOk="0">
                  <a:moveTo>
                    <a:pt x="519" y="1"/>
                  </a:moveTo>
                  <a:cubicBezTo>
                    <a:pt x="457" y="1"/>
                    <a:pt x="388" y="7"/>
                    <a:pt x="320" y="18"/>
                  </a:cubicBezTo>
                  <a:lnTo>
                    <a:pt x="251" y="41"/>
                  </a:lnTo>
                  <a:lnTo>
                    <a:pt x="206" y="64"/>
                  </a:lnTo>
                  <a:cubicBezTo>
                    <a:pt x="160" y="86"/>
                    <a:pt x="137" y="132"/>
                    <a:pt x="114" y="155"/>
                  </a:cubicBezTo>
                  <a:cubicBezTo>
                    <a:pt x="91" y="178"/>
                    <a:pt x="69" y="223"/>
                    <a:pt x="46" y="269"/>
                  </a:cubicBezTo>
                  <a:cubicBezTo>
                    <a:pt x="46" y="292"/>
                    <a:pt x="46" y="338"/>
                    <a:pt x="23" y="383"/>
                  </a:cubicBezTo>
                  <a:cubicBezTo>
                    <a:pt x="0" y="520"/>
                    <a:pt x="91" y="680"/>
                    <a:pt x="183" y="771"/>
                  </a:cubicBezTo>
                  <a:cubicBezTo>
                    <a:pt x="274" y="885"/>
                    <a:pt x="388" y="931"/>
                    <a:pt x="457" y="999"/>
                  </a:cubicBezTo>
                  <a:cubicBezTo>
                    <a:pt x="639" y="1114"/>
                    <a:pt x="753" y="1182"/>
                    <a:pt x="776" y="1182"/>
                  </a:cubicBezTo>
                  <a:cubicBezTo>
                    <a:pt x="776" y="1159"/>
                    <a:pt x="662" y="1068"/>
                    <a:pt x="502" y="954"/>
                  </a:cubicBezTo>
                  <a:cubicBezTo>
                    <a:pt x="434" y="885"/>
                    <a:pt x="320" y="817"/>
                    <a:pt x="251" y="726"/>
                  </a:cubicBezTo>
                  <a:cubicBezTo>
                    <a:pt x="160" y="634"/>
                    <a:pt x="137" y="497"/>
                    <a:pt x="137" y="383"/>
                  </a:cubicBezTo>
                  <a:cubicBezTo>
                    <a:pt x="160" y="269"/>
                    <a:pt x="251" y="178"/>
                    <a:pt x="342" y="155"/>
                  </a:cubicBezTo>
                  <a:cubicBezTo>
                    <a:pt x="400" y="143"/>
                    <a:pt x="457" y="138"/>
                    <a:pt x="511" y="138"/>
                  </a:cubicBezTo>
                  <a:cubicBezTo>
                    <a:pt x="565" y="138"/>
                    <a:pt x="616" y="143"/>
                    <a:pt x="662" y="155"/>
                  </a:cubicBezTo>
                  <a:cubicBezTo>
                    <a:pt x="753" y="178"/>
                    <a:pt x="845" y="201"/>
                    <a:pt x="890" y="223"/>
                  </a:cubicBezTo>
                  <a:cubicBezTo>
                    <a:pt x="959" y="246"/>
                    <a:pt x="982" y="269"/>
                    <a:pt x="982" y="269"/>
                  </a:cubicBezTo>
                  <a:cubicBezTo>
                    <a:pt x="982" y="269"/>
                    <a:pt x="1096" y="315"/>
                    <a:pt x="1278" y="406"/>
                  </a:cubicBezTo>
                  <a:cubicBezTo>
                    <a:pt x="1461" y="520"/>
                    <a:pt x="1666" y="680"/>
                    <a:pt x="1895" y="840"/>
                  </a:cubicBezTo>
                  <a:cubicBezTo>
                    <a:pt x="2146" y="999"/>
                    <a:pt x="2374" y="1136"/>
                    <a:pt x="2511" y="1273"/>
                  </a:cubicBezTo>
                  <a:cubicBezTo>
                    <a:pt x="2602" y="1342"/>
                    <a:pt x="2648" y="1410"/>
                    <a:pt x="2671" y="1456"/>
                  </a:cubicBezTo>
                  <a:cubicBezTo>
                    <a:pt x="2693" y="1524"/>
                    <a:pt x="2693" y="1547"/>
                    <a:pt x="2716" y="1547"/>
                  </a:cubicBezTo>
                  <a:cubicBezTo>
                    <a:pt x="2716" y="1547"/>
                    <a:pt x="2716" y="1502"/>
                    <a:pt x="2693" y="1456"/>
                  </a:cubicBezTo>
                  <a:cubicBezTo>
                    <a:pt x="2693" y="1387"/>
                    <a:pt x="2648" y="1319"/>
                    <a:pt x="2557" y="1228"/>
                  </a:cubicBezTo>
                  <a:cubicBezTo>
                    <a:pt x="2420" y="1068"/>
                    <a:pt x="2191" y="908"/>
                    <a:pt x="1963" y="748"/>
                  </a:cubicBezTo>
                  <a:cubicBezTo>
                    <a:pt x="1758" y="589"/>
                    <a:pt x="1529" y="406"/>
                    <a:pt x="1347" y="292"/>
                  </a:cubicBezTo>
                  <a:cubicBezTo>
                    <a:pt x="1187" y="178"/>
                    <a:pt x="1050" y="109"/>
                    <a:pt x="1050" y="109"/>
                  </a:cubicBezTo>
                  <a:cubicBezTo>
                    <a:pt x="1050" y="109"/>
                    <a:pt x="1004" y="109"/>
                    <a:pt x="959" y="86"/>
                  </a:cubicBezTo>
                  <a:cubicBezTo>
                    <a:pt x="890" y="64"/>
                    <a:pt x="799" y="41"/>
                    <a:pt x="685" y="18"/>
                  </a:cubicBezTo>
                  <a:cubicBezTo>
                    <a:pt x="639" y="7"/>
                    <a:pt x="582" y="1"/>
                    <a:pt x="51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9" name="Google Shape;6729;p74"/>
            <p:cNvSpPr/>
            <p:nvPr/>
          </p:nvSpPr>
          <p:spPr>
            <a:xfrm>
              <a:off x="6994600" y="3926750"/>
              <a:ext cx="46825" cy="20000"/>
            </a:xfrm>
            <a:custGeom>
              <a:avLst/>
              <a:gdLst/>
              <a:ahLst/>
              <a:cxnLst/>
              <a:rect l="l" t="t" r="r" b="b"/>
              <a:pathLst>
                <a:path w="1873" h="800" extrusionOk="0">
                  <a:moveTo>
                    <a:pt x="24" y="0"/>
                  </a:moveTo>
                  <a:cubicBezTo>
                    <a:pt x="1" y="0"/>
                    <a:pt x="1" y="69"/>
                    <a:pt x="47" y="160"/>
                  </a:cubicBezTo>
                  <a:cubicBezTo>
                    <a:pt x="92" y="274"/>
                    <a:pt x="184" y="388"/>
                    <a:pt x="298" y="457"/>
                  </a:cubicBezTo>
                  <a:cubicBezTo>
                    <a:pt x="526" y="639"/>
                    <a:pt x="800" y="731"/>
                    <a:pt x="800" y="731"/>
                  </a:cubicBezTo>
                  <a:cubicBezTo>
                    <a:pt x="800" y="731"/>
                    <a:pt x="868" y="754"/>
                    <a:pt x="982" y="776"/>
                  </a:cubicBezTo>
                  <a:cubicBezTo>
                    <a:pt x="1028" y="776"/>
                    <a:pt x="1097" y="799"/>
                    <a:pt x="1165" y="799"/>
                  </a:cubicBezTo>
                  <a:cubicBezTo>
                    <a:pt x="1199" y="788"/>
                    <a:pt x="1233" y="788"/>
                    <a:pt x="1268" y="788"/>
                  </a:cubicBezTo>
                  <a:cubicBezTo>
                    <a:pt x="1302" y="788"/>
                    <a:pt x="1336" y="788"/>
                    <a:pt x="1370" y="776"/>
                  </a:cubicBezTo>
                  <a:cubicBezTo>
                    <a:pt x="1530" y="754"/>
                    <a:pt x="1644" y="685"/>
                    <a:pt x="1736" y="617"/>
                  </a:cubicBezTo>
                  <a:cubicBezTo>
                    <a:pt x="1827" y="548"/>
                    <a:pt x="1873" y="502"/>
                    <a:pt x="1873" y="502"/>
                  </a:cubicBezTo>
                  <a:cubicBezTo>
                    <a:pt x="1868" y="498"/>
                    <a:pt x="1863" y="496"/>
                    <a:pt x="1858" y="496"/>
                  </a:cubicBezTo>
                  <a:cubicBezTo>
                    <a:pt x="1831" y="496"/>
                    <a:pt x="1787" y="534"/>
                    <a:pt x="1713" y="571"/>
                  </a:cubicBezTo>
                  <a:cubicBezTo>
                    <a:pt x="1621" y="617"/>
                    <a:pt x="1485" y="662"/>
                    <a:pt x="1370" y="662"/>
                  </a:cubicBezTo>
                  <a:cubicBezTo>
                    <a:pt x="1348" y="670"/>
                    <a:pt x="1325" y="672"/>
                    <a:pt x="1302" y="672"/>
                  </a:cubicBezTo>
                  <a:cubicBezTo>
                    <a:pt x="1256" y="672"/>
                    <a:pt x="1211" y="662"/>
                    <a:pt x="1165" y="662"/>
                  </a:cubicBezTo>
                  <a:cubicBezTo>
                    <a:pt x="1119" y="662"/>
                    <a:pt x="1051" y="639"/>
                    <a:pt x="1005" y="639"/>
                  </a:cubicBezTo>
                  <a:cubicBezTo>
                    <a:pt x="914" y="617"/>
                    <a:pt x="845" y="571"/>
                    <a:pt x="845" y="571"/>
                  </a:cubicBezTo>
                  <a:cubicBezTo>
                    <a:pt x="845" y="571"/>
                    <a:pt x="594" y="525"/>
                    <a:pt x="366" y="365"/>
                  </a:cubicBezTo>
                  <a:cubicBezTo>
                    <a:pt x="252" y="297"/>
                    <a:pt x="161" y="229"/>
                    <a:pt x="92" y="137"/>
                  </a:cubicBezTo>
                  <a:cubicBezTo>
                    <a:pt x="47" y="46"/>
                    <a:pt x="24" y="0"/>
                    <a:pt x="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0" name="Google Shape;6730;p74"/>
            <p:cNvSpPr/>
            <p:nvPr/>
          </p:nvSpPr>
          <p:spPr>
            <a:xfrm>
              <a:off x="7085900" y="3916800"/>
              <a:ext cx="115300" cy="31700"/>
            </a:xfrm>
            <a:custGeom>
              <a:avLst/>
              <a:gdLst/>
              <a:ahLst/>
              <a:cxnLst/>
              <a:rect l="l" t="t" r="r" b="b"/>
              <a:pathLst>
                <a:path w="4612" h="1268" extrusionOk="0">
                  <a:moveTo>
                    <a:pt x="4426" y="0"/>
                  </a:moveTo>
                  <a:cubicBezTo>
                    <a:pt x="4368" y="0"/>
                    <a:pt x="4300" y="3"/>
                    <a:pt x="4224" y="10"/>
                  </a:cubicBezTo>
                  <a:cubicBezTo>
                    <a:pt x="3995" y="33"/>
                    <a:pt x="3699" y="102"/>
                    <a:pt x="3402" y="193"/>
                  </a:cubicBezTo>
                  <a:cubicBezTo>
                    <a:pt x="3105" y="284"/>
                    <a:pt x="2831" y="398"/>
                    <a:pt x="2626" y="490"/>
                  </a:cubicBezTo>
                  <a:cubicBezTo>
                    <a:pt x="2420" y="581"/>
                    <a:pt x="2283" y="649"/>
                    <a:pt x="2283" y="649"/>
                  </a:cubicBezTo>
                  <a:cubicBezTo>
                    <a:pt x="2283" y="649"/>
                    <a:pt x="2147" y="718"/>
                    <a:pt x="1941" y="809"/>
                  </a:cubicBezTo>
                  <a:cubicBezTo>
                    <a:pt x="1736" y="900"/>
                    <a:pt x="1462" y="992"/>
                    <a:pt x="1188" y="1083"/>
                  </a:cubicBezTo>
                  <a:cubicBezTo>
                    <a:pt x="891" y="1152"/>
                    <a:pt x="594" y="1174"/>
                    <a:pt x="366" y="1174"/>
                  </a:cubicBezTo>
                  <a:cubicBezTo>
                    <a:pt x="221" y="1158"/>
                    <a:pt x="98" y="1142"/>
                    <a:pt x="39" y="1142"/>
                  </a:cubicBezTo>
                  <a:cubicBezTo>
                    <a:pt x="15" y="1142"/>
                    <a:pt x="1" y="1145"/>
                    <a:pt x="1" y="1152"/>
                  </a:cubicBezTo>
                  <a:cubicBezTo>
                    <a:pt x="1" y="1152"/>
                    <a:pt x="138" y="1197"/>
                    <a:pt x="366" y="1243"/>
                  </a:cubicBezTo>
                  <a:cubicBezTo>
                    <a:pt x="453" y="1260"/>
                    <a:pt x="554" y="1268"/>
                    <a:pt x="661" y="1268"/>
                  </a:cubicBezTo>
                  <a:cubicBezTo>
                    <a:pt x="835" y="1268"/>
                    <a:pt x="1027" y="1248"/>
                    <a:pt x="1211" y="1220"/>
                  </a:cubicBezTo>
                  <a:cubicBezTo>
                    <a:pt x="1507" y="1152"/>
                    <a:pt x="1804" y="1060"/>
                    <a:pt x="2010" y="969"/>
                  </a:cubicBezTo>
                  <a:cubicBezTo>
                    <a:pt x="2215" y="900"/>
                    <a:pt x="2375" y="832"/>
                    <a:pt x="2375" y="832"/>
                  </a:cubicBezTo>
                  <a:cubicBezTo>
                    <a:pt x="2375" y="832"/>
                    <a:pt x="2512" y="763"/>
                    <a:pt x="2694" y="672"/>
                  </a:cubicBezTo>
                  <a:cubicBezTo>
                    <a:pt x="2900" y="581"/>
                    <a:pt x="3174" y="444"/>
                    <a:pt x="3448" y="330"/>
                  </a:cubicBezTo>
                  <a:cubicBezTo>
                    <a:pt x="3721" y="216"/>
                    <a:pt x="4018" y="124"/>
                    <a:pt x="4224" y="79"/>
                  </a:cubicBezTo>
                  <a:cubicBezTo>
                    <a:pt x="4452" y="56"/>
                    <a:pt x="4612" y="33"/>
                    <a:pt x="4612" y="10"/>
                  </a:cubicBezTo>
                  <a:cubicBezTo>
                    <a:pt x="4612" y="10"/>
                    <a:pt x="4541" y="0"/>
                    <a:pt x="44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1" name="Google Shape;6731;p74"/>
            <p:cNvSpPr/>
            <p:nvPr/>
          </p:nvSpPr>
          <p:spPr>
            <a:xfrm>
              <a:off x="7174350" y="3838850"/>
              <a:ext cx="13725" cy="82225"/>
            </a:xfrm>
            <a:custGeom>
              <a:avLst/>
              <a:gdLst/>
              <a:ahLst/>
              <a:cxnLst/>
              <a:rect l="l" t="t" r="r" b="b"/>
              <a:pathLst>
                <a:path w="549" h="3289" extrusionOk="0">
                  <a:moveTo>
                    <a:pt x="26" y="0"/>
                  </a:moveTo>
                  <a:cubicBezTo>
                    <a:pt x="25" y="0"/>
                    <a:pt x="24" y="1"/>
                    <a:pt x="24" y="1"/>
                  </a:cubicBezTo>
                  <a:cubicBezTo>
                    <a:pt x="1" y="1"/>
                    <a:pt x="161" y="412"/>
                    <a:pt x="252" y="823"/>
                  </a:cubicBezTo>
                  <a:cubicBezTo>
                    <a:pt x="275" y="1028"/>
                    <a:pt x="320" y="1234"/>
                    <a:pt x="320" y="1394"/>
                  </a:cubicBezTo>
                  <a:cubicBezTo>
                    <a:pt x="320" y="1530"/>
                    <a:pt x="343" y="1645"/>
                    <a:pt x="343" y="1645"/>
                  </a:cubicBezTo>
                  <a:cubicBezTo>
                    <a:pt x="343" y="1645"/>
                    <a:pt x="343" y="1759"/>
                    <a:pt x="343" y="1896"/>
                  </a:cubicBezTo>
                  <a:cubicBezTo>
                    <a:pt x="366" y="2055"/>
                    <a:pt x="320" y="2261"/>
                    <a:pt x="298" y="2466"/>
                  </a:cubicBezTo>
                  <a:cubicBezTo>
                    <a:pt x="206" y="2877"/>
                    <a:pt x="24" y="3265"/>
                    <a:pt x="47" y="3288"/>
                  </a:cubicBezTo>
                  <a:cubicBezTo>
                    <a:pt x="69" y="3288"/>
                    <a:pt x="320" y="2946"/>
                    <a:pt x="435" y="2512"/>
                  </a:cubicBezTo>
                  <a:cubicBezTo>
                    <a:pt x="480" y="2284"/>
                    <a:pt x="526" y="2078"/>
                    <a:pt x="526" y="1919"/>
                  </a:cubicBezTo>
                  <a:cubicBezTo>
                    <a:pt x="549" y="1736"/>
                    <a:pt x="549" y="1645"/>
                    <a:pt x="549" y="1645"/>
                  </a:cubicBezTo>
                  <a:cubicBezTo>
                    <a:pt x="549" y="1645"/>
                    <a:pt x="526" y="1530"/>
                    <a:pt x="503" y="1371"/>
                  </a:cubicBezTo>
                  <a:cubicBezTo>
                    <a:pt x="503" y="1211"/>
                    <a:pt x="435" y="983"/>
                    <a:pt x="389" y="777"/>
                  </a:cubicBezTo>
                  <a:cubicBezTo>
                    <a:pt x="256" y="378"/>
                    <a:pt x="58" y="0"/>
                    <a:pt x="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2" name="Google Shape;6732;p74"/>
            <p:cNvSpPr/>
            <p:nvPr/>
          </p:nvSpPr>
          <p:spPr>
            <a:xfrm>
              <a:off x="7185775" y="3825750"/>
              <a:ext cx="87325" cy="175775"/>
            </a:xfrm>
            <a:custGeom>
              <a:avLst/>
              <a:gdLst/>
              <a:ahLst/>
              <a:cxnLst/>
              <a:rect l="l" t="t" r="r" b="b"/>
              <a:pathLst>
                <a:path w="3493" h="7031" extrusionOk="0">
                  <a:moveTo>
                    <a:pt x="3242" y="0"/>
                  </a:moveTo>
                  <a:cubicBezTo>
                    <a:pt x="3242" y="0"/>
                    <a:pt x="3242" y="69"/>
                    <a:pt x="3242" y="183"/>
                  </a:cubicBezTo>
                  <a:cubicBezTo>
                    <a:pt x="3242" y="228"/>
                    <a:pt x="3242" y="320"/>
                    <a:pt x="3264" y="388"/>
                  </a:cubicBezTo>
                  <a:cubicBezTo>
                    <a:pt x="3264" y="480"/>
                    <a:pt x="3287" y="571"/>
                    <a:pt x="3287" y="662"/>
                  </a:cubicBezTo>
                  <a:cubicBezTo>
                    <a:pt x="3310" y="868"/>
                    <a:pt x="3379" y="1096"/>
                    <a:pt x="3356" y="1347"/>
                  </a:cubicBezTo>
                  <a:cubicBezTo>
                    <a:pt x="3356" y="1415"/>
                    <a:pt x="3379" y="1484"/>
                    <a:pt x="3379" y="1552"/>
                  </a:cubicBezTo>
                  <a:cubicBezTo>
                    <a:pt x="3356" y="1598"/>
                    <a:pt x="3356" y="1666"/>
                    <a:pt x="3356" y="1735"/>
                  </a:cubicBezTo>
                  <a:cubicBezTo>
                    <a:pt x="3333" y="1872"/>
                    <a:pt x="3333" y="2009"/>
                    <a:pt x="3310" y="2146"/>
                  </a:cubicBezTo>
                  <a:cubicBezTo>
                    <a:pt x="3310" y="2283"/>
                    <a:pt x="3287" y="2420"/>
                    <a:pt x="3264" y="2534"/>
                  </a:cubicBezTo>
                  <a:cubicBezTo>
                    <a:pt x="3242" y="2671"/>
                    <a:pt x="3242" y="2808"/>
                    <a:pt x="3219" y="2922"/>
                  </a:cubicBezTo>
                  <a:cubicBezTo>
                    <a:pt x="3173" y="3173"/>
                    <a:pt x="3127" y="3401"/>
                    <a:pt x="3082" y="3607"/>
                  </a:cubicBezTo>
                  <a:cubicBezTo>
                    <a:pt x="3013" y="3995"/>
                    <a:pt x="2922" y="4246"/>
                    <a:pt x="2922" y="4246"/>
                  </a:cubicBezTo>
                  <a:cubicBezTo>
                    <a:pt x="2922" y="4246"/>
                    <a:pt x="2831" y="4497"/>
                    <a:pt x="2671" y="4862"/>
                  </a:cubicBezTo>
                  <a:cubicBezTo>
                    <a:pt x="2511" y="5227"/>
                    <a:pt x="2237" y="5707"/>
                    <a:pt x="1872" y="6095"/>
                  </a:cubicBezTo>
                  <a:cubicBezTo>
                    <a:pt x="1507" y="6483"/>
                    <a:pt x="1050" y="6779"/>
                    <a:pt x="662" y="6893"/>
                  </a:cubicBezTo>
                  <a:cubicBezTo>
                    <a:pt x="274" y="7008"/>
                    <a:pt x="0" y="6985"/>
                    <a:pt x="0" y="7008"/>
                  </a:cubicBezTo>
                  <a:cubicBezTo>
                    <a:pt x="0" y="7008"/>
                    <a:pt x="69" y="7008"/>
                    <a:pt x="183" y="7030"/>
                  </a:cubicBezTo>
                  <a:cubicBezTo>
                    <a:pt x="297" y="7030"/>
                    <a:pt x="480" y="7008"/>
                    <a:pt x="685" y="6962"/>
                  </a:cubicBezTo>
                  <a:cubicBezTo>
                    <a:pt x="1096" y="6871"/>
                    <a:pt x="1598" y="6597"/>
                    <a:pt x="1986" y="6186"/>
                  </a:cubicBezTo>
                  <a:cubicBezTo>
                    <a:pt x="2374" y="5798"/>
                    <a:pt x="2648" y="5318"/>
                    <a:pt x="2831" y="4953"/>
                  </a:cubicBezTo>
                  <a:cubicBezTo>
                    <a:pt x="3013" y="4565"/>
                    <a:pt x="3105" y="4314"/>
                    <a:pt x="3105" y="4314"/>
                  </a:cubicBezTo>
                  <a:cubicBezTo>
                    <a:pt x="3105" y="4314"/>
                    <a:pt x="3196" y="4040"/>
                    <a:pt x="3287" y="3652"/>
                  </a:cubicBezTo>
                  <a:cubicBezTo>
                    <a:pt x="3310" y="3447"/>
                    <a:pt x="3333" y="3196"/>
                    <a:pt x="3379" y="2945"/>
                  </a:cubicBezTo>
                  <a:cubicBezTo>
                    <a:pt x="3401" y="2831"/>
                    <a:pt x="3424" y="2694"/>
                    <a:pt x="3424" y="2557"/>
                  </a:cubicBezTo>
                  <a:cubicBezTo>
                    <a:pt x="3447" y="2420"/>
                    <a:pt x="3447" y="2283"/>
                    <a:pt x="3447" y="2146"/>
                  </a:cubicBezTo>
                  <a:cubicBezTo>
                    <a:pt x="3470" y="2009"/>
                    <a:pt x="3470" y="1872"/>
                    <a:pt x="3470" y="1735"/>
                  </a:cubicBezTo>
                  <a:cubicBezTo>
                    <a:pt x="3493" y="1689"/>
                    <a:pt x="3493" y="1621"/>
                    <a:pt x="3493" y="1552"/>
                  </a:cubicBezTo>
                  <a:cubicBezTo>
                    <a:pt x="3493" y="1484"/>
                    <a:pt x="3493" y="1415"/>
                    <a:pt x="3470" y="1347"/>
                  </a:cubicBezTo>
                  <a:cubicBezTo>
                    <a:pt x="3470" y="1096"/>
                    <a:pt x="3401" y="868"/>
                    <a:pt x="3379" y="662"/>
                  </a:cubicBezTo>
                  <a:cubicBezTo>
                    <a:pt x="3356" y="548"/>
                    <a:pt x="3333" y="457"/>
                    <a:pt x="3310" y="388"/>
                  </a:cubicBezTo>
                  <a:cubicBezTo>
                    <a:pt x="3310" y="297"/>
                    <a:pt x="3287" y="228"/>
                    <a:pt x="3287" y="183"/>
                  </a:cubicBezTo>
                  <a:cubicBezTo>
                    <a:pt x="3264" y="69"/>
                    <a:pt x="3242" y="0"/>
                    <a:pt x="32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3" name="Google Shape;6733;p74"/>
            <p:cNvSpPr/>
            <p:nvPr/>
          </p:nvSpPr>
          <p:spPr>
            <a:xfrm>
              <a:off x="7144125" y="3693700"/>
              <a:ext cx="133550" cy="146325"/>
            </a:xfrm>
            <a:custGeom>
              <a:avLst/>
              <a:gdLst/>
              <a:ahLst/>
              <a:cxnLst/>
              <a:rect l="l" t="t" r="r" b="b"/>
              <a:pathLst>
                <a:path w="5342" h="5853" extrusionOk="0">
                  <a:moveTo>
                    <a:pt x="2294" y="0"/>
                  </a:moveTo>
                  <a:cubicBezTo>
                    <a:pt x="1758" y="0"/>
                    <a:pt x="1180" y="332"/>
                    <a:pt x="845" y="649"/>
                  </a:cubicBezTo>
                  <a:cubicBezTo>
                    <a:pt x="343" y="1105"/>
                    <a:pt x="0" y="1630"/>
                    <a:pt x="69" y="2292"/>
                  </a:cubicBezTo>
                  <a:cubicBezTo>
                    <a:pt x="160" y="3411"/>
                    <a:pt x="639" y="4461"/>
                    <a:pt x="959" y="5533"/>
                  </a:cubicBezTo>
                  <a:cubicBezTo>
                    <a:pt x="1004" y="5647"/>
                    <a:pt x="1027" y="5739"/>
                    <a:pt x="1073" y="5853"/>
                  </a:cubicBezTo>
                  <a:cubicBezTo>
                    <a:pt x="1613" y="5673"/>
                    <a:pt x="3010" y="5231"/>
                    <a:pt x="4636" y="5231"/>
                  </a:cubicBezTo>
                  <a:cubicBezTo>
                    <a:pt x="4867" y="5231"/>
                    <a:pt x="5103" y="5240"/>
                    <a:pt x="5341" y="5259"/>
                  </a:cubicBezTo>
                  <a:cubicBezTo>
                    <a:pt x="5067" y="4324"/>
                    <a:pt x="4725" y="3388"/>
                    <a:pt x="4337" y="2475"/>
                  </a:cubicBezTo>
                  <a:cubicBezTo>
                    <a:pt x="4086" y="1858"/>
                    <a:pt x="3812" y="1219"/>
                    <a:pt x="3378" y="672"/>
                  </a:cubicBezTo>
                  <a:cubicBezTo>
                    <a:pt x="3287" y="557"/>
                    <a:pt x="3173" y="420"/>
                    <a:pt x="3059" y="306"/>
                  </a:cubicBezTo>
                  <a:cubicBezTo>
                    <a:pt x="2922" y="215"/>
                    <a:pt x="2785" y="124"/>
                    <a:pt x="2648" y="55"/>
                  </a:cubicBezTo>
                  <a:cubicBezTo>
                    <a:pt x="2534" y="17"/>
                    <a:pt x="2415" y="0"/>
                    <a:pt x="22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4" name="Google Shape;6734;p74"/>
            <p:cNvSpPr/>
            <p:nvPr/>
          </p:nvSpPr>
          <p:spPr>
            <a:xfrm>
              <a:off x="7169800" y="3800375"/>
              <a:ext cx="97025" cy="18125"/>
            </a:xfrm>
            <a:custGeom>
              <a:avLst/>
              <a:gdLst/>
              <a:ahLst/>
              <a:cxnLst/>
              <a:rect l="l" t="t" r="r" b="b"/>
              <a:pathLst>
                <a:path w="3881" h="725" extrusionOk="0">
                  <a:moveTo>
                    <a:pt x="2400" y="1"/>
                  </a:moveTo>
                  <a:cubicBezTo>
                    <a:pt x="2323" y="1"/>
                    <a:pt x="2252" y="3"/>
                    <a:pt x="2192" y="11"/>
                  </a:cubicBezTo>
                  <a:lnTo>
                    <a:pt x="1872" y="11"/>
                  </a:lnTo>
                  <a:cubicBezTo>
                    <a:pt x="1872" y="11"/>
                    <a:pt x="1735" y="34"/>
                    <a:pt x="1552" y="79"/>
                  </a:cubicBezTo>
                  <a:cubicBezTo>
                    <a:pt x="1370" y="102"/>
                    <a:pt x="1119" y="194"/>
                    <a:pt x="890" y="262"/>
                  </a:cubicBezTo>
                  <a:cubicBezTo>
                    <a:pt x="411" y="445"/>
                    <a:pt x="0" y="718"/>
                    <a:pt x="23" y="718"/>
                  </a:cubicBezTo>
                  <a:cubicBezTo>
                    <a:pt x="25" y="723"/>
                    <a:pt x="30" y="724"/>
                    <a:pt x="39" y="724"/>
                  </a:cubicBezTo>
                  <a:cubicBezTo>
                    <a:pt x="123" y="724"/>
                    <a:pt x="520" y="524"/>
                    <a:pt x="936" y="399"/>
                  </a:cubicBezTo>
                  <a:cubicBezTo>
                    <a:pt x="1187" y="330"/>
                    <a:pt x="1415" y="262"/>
                    <a:pt x="1598" y="262"/>
                  </a:cubicBezTo>
                  <a:lnTo>
                    <a:pt x="1895" y="216"/>
                  </a:lnTo>
                  <a:cubicBezTo>
                    <a:pt x="1895" y="216"/>
                    <a:pt x="2032" y="194"/>
                    <a:pt x="2214" y="171"/>
                  </a:cubicBezTo>
                  <a:cubicBezTo>
                    <a:pt x="2306" y="159"/>
                    <a:pt x="2414" y="159"/>
                    <a:pt x="2528" y="159"/>
                  </a:cubicBezTo>
                  <a:cubicBezTo>
                    <a:pt x="2642" y="159"/>
                    <a:pt x="2762" y="159"/>
                    <a:pt x="2876" y="148"/>
                  </a:cubicBezTo>
                  <a:cubicBezTo>
                    <a:pt x="3308" y="167"/>
                    <a:pt x="3740" y="221"/>
                    <a:pt x="3853" y="221"/>
                  </a:cubicBezTo>
                  <a:cubicBezTo>
                    <a:pt x="3871" y="221"/>
                    <a:pt x="3881" y="220"/>
                    <a:pt x="3881" y="216"/>
                  </a:cubicBezTo>
                  <a:cubicBezTo>
                    <a:pt x="3881" y="194"/>
                    <a:pt x="3401" y="79"/>
                    <a:pt x="2899" y="11"/>
                  </a:cubicBezTo>
                  <a:cubicBezTo>
                    <a:pt x="2732" y="11"/>
                    <a:pt x="2554" y="1"/>
                    <a:pt x="240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5" name="Google Shape;6735;p74"/>
            <p:cNvSpPr/>
            <p:nvPr/>
          </p:nvSpPr>
          <p:spPr>
            <a:xfrm>
              <a:off x="7157800" y="3693050"/>
              <a:ext cx="119875" cy="146975"/>
            </a:xfrm>
            <a:custGeom>
              <a:avLst/>
              <a:gdLst/>
              <a:ahLst/>
              <a:cxnLst/>
              <a:rect l="l" t="t" r="r" b="b"/>
              <a:pathLst>
                <a:path w="4795" h="5879" extrusionOk="0">
                  <a:moveTo>
                    <a:pt x="1590" y="1"/>
                  </a:moveTo>
                  <a:cubicBezTo>
                    <a:pt x="1251" y="1"/>
                    <a:pt x="893" y="92"/>
                    <a:pt x="594" y="241"/>
                  </a:cubicBezTo>
                  <a:cubicBezTo>
                    <a:pt x="627" y="237"/>
                    <a:pt x="660" y="236"/>
                    <a:pt x="692" y="236"/>
                  </a:cubicBezTo>
                  <a:cubicBezTo>
                    <a:pt x="1896" y="236"/>
                    <a:pt x="2735" y="2659"/>
                    <a:pt x="2557" y="3437"/>
                  </a:cubicBezTo>
                  <a:cubicBezTo>
                    <a:pt x="2352" y="4213"/>
                    <a:pt x="709" y="4304"/>
                    <a:pt x="1" y="4304"/>
                  </a:cubicBezTo>
                  <a:cubicBezTo>
                    <a:pt x="92" y="4578"/>
                    <a:pt x="184" y="4852"/>
                    <a:pt x="275" y="5126"/>
                  </a:cubicBezTo>
                  <a:cubicBezTo>
                    <a:pt x="703" y="5014"/>
                    <a:pt x="2182" y="4598"/>
                    <a:pt x="2884" y="4598"/>
                  </a:cubicBezTo>
                  <a:cubicBezTo>
                    <a:pt x="3042" y="4598"/>
                    <a:pt x="3161" y="4619"/>
                    <a:pt x="3219" y="4669"/>
                  </a:cubicBezTo>
                  <a:cubicBezTo>
                    <a:pt x="3539" y="4943"/>
                    <a:pt x="1211" y="5536"/>
                    <a:pt x="457" y="5719"/>
                  </a:cubicBezTo>
                  <a:cubicBezTo>
                    <a:pt x="480" y="5765"/>
                    <a:pt x="503" y="5833"/>
                    <a:pt x="526" y="5879"/>
                  </a:cubicBezTo>
                  <a:cubicBezTo>
                    <a:pt x="1066" y="5699"/>
                    <a:pt x="2463" y="5257"/>
                    <a:pt x="4089" y="5257"/>
                  </a:cubicBezTo>
                  <a:cubicBezTo>
                    <a:pt x="4320" y="5257"/>
                    <a:pt x="4556" y="5266"/>
                    <a:pt x="4794" y="5285"/>
                  </a:cubicBezTo>
                  <a:cubicBezTo>
                    <a:pt x="4520" y="4350"/>
                    <a:pt x="4178" y="3414"/>
                    <a:pt x="3790" y="2501"/>
                  </a:cubicBezTo>
                  <a:cubicBezTo>
                    <a:pt x="3539" y="1884"/>
                    <a:pt x="3265" y="1245"/>
                    <a:pt x="2831" y="698"/>
                  </a:cubicBezTo>
                  <a:cubicBezTo>
                    <a:pt x="2740" y="583"/>
                    <a:pt x="2626" y="446"/>
                    <a:pt x="2512" y="332"/>
                  </a:cubicBezTo>
                  <a:cubicBezTo>
                    <a:pt x="2375" y="241"/>
                    <a:pt x="2238" y="150"/>
                    <a:pt x="2101" y="81"/>
                  </a:cubicBezTo>
                  <a:cubicBezTo>
                    <a:pt x="1943" y="26"/>
                    <a:pt x="1769" y="1"/>
                    <a:pt x="15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6" name="Google Shape;6736;p74"/>
            <p:cNvSpPr/>
            <p:nvPr/>
          </p:nvSpPr>
          <p:spPr>
            <a:xfrm>
              <a:off x="7154375" y="3749800"/>
              <a:ext cx="10875" cy="20625"/>
            </a:xfrm>
            <a:custGeom>
              <a:avLst/>
              <a:gdLst/>
              <a:ahLst/>
              <a:cxnLst/>
              <a:rect l="l" t="t" r="r" b="b"/>
              <a:pathLst>
                <a:path w="435" h="825" extrusionOk="0">
                  <a:moveTo>
                    <a:pt x="228" y="0"/>
                  </a:moveTo>
                  <a:cubicBezTo>
                    <a:pt x="221" y="0"/>
                    <a:pt x="214" y="1"/>
                    <a:pt x="206" y="2"/>
                  </a:cubicBezTo>
                  <a:cubicBezTo>
                    <a:pt x="92" y="25"/>
                    <a:pt x="1" y="208"/>
                    <a:pt x="1" y="436"/>
                  </a:cubicBezTo>
                  <a:cubicBezTo>
                    <a:pt x="1" y="664"/>
                    <a:pt x="115" y="824"/>
                    <a:pt x="229" y="824"/>
                  </a:cubicBezTo>
                  <a:cubicBezTo>
                    <a:pt x="343" y="801"/>
                    <a:pt x="435" y="596"/>
                    <a:pt x="435" y="368"/>
                  </a:cubicBezTo>
                  <a:cubicBezTo>
                    <a:pt x="435" y="154"/>
                    <a:pt x="335" y="0"/>
                    <a:pt x="228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7" name="Google Shape;6737;p74"/>
            <p:cNvSpPr/>
            <p:nvPr/>
          </p:nvSpPr>
          <p:spPr>
            <a:xfrm>
              <a:off x="7156675" y="3728100"/>
              <a:ext cx="8000" cy="14425"/>
            </a:xfrm>
            <a:custGeom>
              <a:avLst/>
              <a:gdLst/>
              <a:ahLst/>
              <a:cxnLst/>
              <a:rect l="l" t="t" r="r" b="b"/>
              <a:pathLst>
                <a:path w="320" h="577" extrusionOk="0">
                  <a:moveTo>
                    <a:pt x="160" y="0"/>
                  </a:moveTo>
                  <a:cubicBezTo>
                    <a:pt x="153" y="0"/>
                    <a:pt x="145" y="1"/>
                    <a:pt x="137" y="3"/>
                  </a:cubicBezTo>
                  <a:cubicBezTo>
                    <a:pt x="69" y="3"/>
                    <a:pt x="0" y="163"/>
                    <a:pt x="0" y="323"/>
                  </a:cubicBezTo>
                  <a:cubicBezTo>
                    <a:pt x="0" y="469"/>
                    <a:pt x="77" y="577"/>
                    <a:pt x="142" y="577"/>
                  </a:cubicBezTo>
                  <a:cubicBezTo>
                    <a:pt x="148" y="577"/>
                    <a:pt x="154" y="576"/>
                    <a:pt x="160" y="574"/>
                  </a:cubicBezTo>
                  <a:cubicBezTo>
                    <a:pt x="251" y="574"/>
                    <a:pt x="320" y="437"/>
                    <a:pt x="320" y="277"/>
                  </a:cubicBezTo>
                  <a:cubicBezTo>
                    <a:pt x="299" y="110"/>
                    <a:pt x="240" y="0"/>
                    <a:pt x="160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8" name="Google Shape;6738;p74"/>
            <p:cNvSpPr/>
            <p:nvPr/>
          </p:nvSpPr>
          <p:spPr>
            <a:xfrm>
              <a:off x="6825125" y="3785800"/>
              <a:ext cx="391475" cy="95325"/>
            </a:xfrm>
            <a:custGeom>
              <a:avLst/>
              <a:gdLst/>
              <a:ahLst/>
              <a:cxnLst/>
              <a:rect l="l" t="t" r="r" b="b"/>
              <a:pathLst>
                <a:path w="15659" h="3813" extrusionOk="0">
                  <a:moveTo>
                    <a:pt x="7396" y="0"/>
                  </a:moveTo>
                  <a:cubicBezTo>
                    <a:pt x="7396" y="0"/>
                    <a:pt x="1211" y="115"/>
                    <a:pt x="845" y="183"/>
                  </a:cubicBezTo>
                  <a:cubicBezTo>
                    <a:pt x="480" y="252"/>
                    <a:pt x="183" y="525"/>
                    <a:pt x="46" y="1712"/>
                  </a:cubicBezTo>
                  <a:cubicBezTo>
                    <a:pt x="1" y="2123"/>
                    <a:pt x="69" y="2603"/>
                    <a:pt x="320" y="2899"/>
                  </a:cubicBezTo>
                  <a:cubicBezTo>
                    <a:pt x="412" y="3013"/>
                    <a:pt x="526" y="3105"/>
                    <a:pt x="663" y="3150"/>
                  </a:cubicBezTo>
                  <a:cubicBezTo>
                    <a:pt x="777" y="3173"/>
                    <a:pt x="914" y="3196"/>
                    <a:pt x="1051" y="3196"/>
                  </a:cubicBezTo>
                  <a:cubicBezTo>
                    <a:pt x="1347" y="3219"/>
                    <a:pt x="1644" y="3219"/>
                    <a:pt x="1941" y="3242"/>
                  </a:cubicBezTo>
                  <a:cubicBezTo>
                    <a:pt x="2900" y="3287"/>
                    <a:pt x="3858" y="3310"/>
                    <a:pt x="4817" y="3356"/>
                  </a:cubicBezTo>
                  <a:cubicBezTo>
                    <a:pt x="6027" y="3401"/>
                    <a:pt x="7236" y="3470"/>
                    <a:pt x="8469" y="3516"/>
                  </a:cubicBezTo>
                  <a:cubicBezTo>
                    <a:pt x="9656" y="3561"/>
                    <a:pt x="10820" y="3607"/>
                    <a:pt x="12007" y="3652"/>
                  </a:cubicBezTo>
                  <a:cubicBezTo>
                    <a:pt x="12897" y="3698"/>
                    <a:pt x="13787" y="3721"/>
                    <a:pt x="14655" y="3767"/>
                  </a:cubicBezTo>
                  <a:cubicBezTo>
                    <a:pt x="14974" y="3767"/>
                    <a:pt x="15271" y="3789"/>
                    <a:pt x="15568" y="3812"/>
                  </a:cubicBezTo>
                  <a:cubicBezTo>
                    <a:pt x="14723" y="2192"/>
                    <a:pt x="15659" y="708"/>
                    <a:pt x="15659" y="708"/>
                  </a:cubicBezTo>
                  <a:lnTo>
                    <a:pt x="739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9" name="Google Shape;6739;p74"/>
            <p:cNvSpPr/>
            <p:nvPr/>
          </p:nvSpPr>
          <p:spPr>
            <a:xfrm>
              <a:off x="7004300" y="3798725"/>
              <a:ext cx="210025" cy="81250"/>
            </a:xfrm>
            <a:custGeom>
              <a:avLst/>
              <a:gdLst/>
              <a:ahLst/>
              <a:cxnLst/>
              <a:rect l="l" t="t" r="r" b="b"/>
              <a:pathLst>
                <a:path w="8401" h="3250" extrusionOk="0">
                  <a:moveTo>
                    <a:pt x="1186" y="1"/>
                  </a:moveTo>
                  <a:cubicBezTo>
                    <a:pt x="750" y="1"/>
                    <a:pt x="150" y="115"/>
                    <a:pt x="24" y="1218"/>
                  </a:cubicBezTo>
                  <a:cubicBezTo>
                    <a:pt x="1" y="1652"/>
                    <a:pt x="47" y="2200"/>
                    <a:pt x="252" y="2565"/>
                  </a:cubicBezTo>
                  <a:cubicBezTo>
                    <a:pt x="412" y="2862"/>
                    <a:pt x="663" y="2953"/>
                    <a:pt x="937" y="2953"/>
                  </a:cubicBezTo>
                  <a:cubicBezTo>
                    <a:pt x="1348" y="2976"/>
                    <a:pt x="1736" y="2999"/>
                    <a:pt x="2147" y="2999"/>
                  </a:cubicBezTo>
                  <a:cubicBezTo>
                    <a:pt x="3402" y="3044"/>
                    <a:pt x="4657" y="3113"/>
                    <a:pt x="5913" y="3158"/>
                  </a:cubicBezTo>
                  <a:cubicBezTo>
                    <a:pt x="6734" y="3181"/>
                    <a:pt x="7556" y="3227"/>
                    <a:pt x="8378" y="3250"/>
                  </a:cubicBezTo>
                  <a:cubicBezTo>
                    <a:pt x="7739" y="1994"/>
                    <a:pt x="8195" y="784"/>
                    <a:pt x="8401" y="351"/>
                  </a:cubicBezTo>
                  <a:cubicBezTo>
                    <a:pt x="6917" y="282"/>
                    <a:pt x="1895" y="8"/>
                    <a:pt x="1485" y="8"/>
                  </a:cubicBezTo>
                  <a:cubicBezTo>
                    <a:pt x="1404" y="8"/>
                    <a:pt x="1301" y="1"/>
                    <a:pt x="118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0" name="Google Shape;6740;p74"/>
            <p:cNvSpPr/>
            <p:nvPr/>
          </p:nvSpPr>
          <p:spPr>
            <a:xfrm>
              <a:off x="7010025" y="380502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388" y="2450"/>
                    <a:pt x="639" y="2495"/>
                    <a:pt x="890" y="2518"/>
                  </a:cubicBezTo>
                  <a:cubicBezTo>
                    <a:pt x="1256" y="2541"/>
                    <a:pt x="1644" y="2541"/>
                    <a:pt x="2032" y="2564"/>
                  </a:cubicBezTo>
                  <a:cubicBezTo>
                    <a:pt x="3219" y="2610"/>
                    <a:pt x="4383" y="2655"/>
                    <a:pt x="5570" y="2701"/>
                  </a:cubicBezTo>
                  <a:cubicBezTo>
                    <a:pt x="6368" y="2747"/>
                    <a:pt x="7190" y="2769"/>
                    <a:pt x="8012" y="2815"/>
                  </a:cubicBezTo>
                  <a:lnTo>
                    <a:pt x="8058" y="2815"/>
                  </a:lnTo>
                  <a:cubicBezTo>
                    <a:pt x="7624" y="1788"/>
                    <a:pt x="7875" y="852"/>
                    <a:pt x="8080" y="327"/>
                  </a:cubicBezTo>
                  <a:cubicBezTo>
                    <a:pt x="6962" y="281"/>
                    <a:pt x="1803" y="8"/>
                    <a:pt x="1393" y="8"/>
                  </a:cubicBezTo>
                  <a:cubicBezTo>
                    <a:pt x="1315" y="8"/>
                    <a:pt x="1215" y="0"/>
                    <a:pt x="110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1" name="Google Shape;6741;p74"/>
            <p:cNvSpPr/>
            <p:nvPr/>
          </p:nvSpPr>
          <p:spPr>
            <a:xfrm>
              <a:off x="7010025" y="3808050"/>
              <a:ext cx="201450" cy="67350"/>
            </a:xfrm>
            <a:custGeom>
              <a:avLst/>
              <a:gdLst/>
              <a:ahLst/>
              <a:cxnLst/>
              <a:rect l="l" t="t" r="r" b="b"/>
              <a:pathLst>
                <a:path w="8058" h="2694" extrusionOk="0">
                  <a:moveTo>
                    <a:pt x="525" y="1"/>
                  </a:moveTo>
                  <a:cubicBezTo>
                    <a:pt x="274" y="138"/>
                    <a:pt x="91" y="389"/>
                    <a:pt x="46" y="914"/>
                  </a:cubicBezTo>
                  <a:cubicBezTo>
                    <a:pt x="0" y="1279"/>
                    <a:pt x="69" y="1758"/>
                    <a:pt x="228" y="2055"/>
                  </a:cubicBezTo>
                  <a:cubicBezTo>
                    <a:pt x="388" y="2329"/>
                    <a:pt x="639" y="2374"/>
                    <a:pt x="890" y="2397"/>
                  </a:cubicBezTo>
                  <a:cubicBezTo>
                    <a:pt x="1256" y="2420"/>
                    <a:pt x="1644" y="2420"/>
                    <a:pt x="2032" y="2443"/>
                  </a:cubicBezTo>
                  <a:cubicBezTo>
                    <a:pt x="3219" y="2489"/>
                    <a:pt x="4383" y="2534"/>
                    <a:pt x="5570" y="2580"/>
                  </a:cubicBezTo>
                  <a:cubicBezTo>
                    <a:pt x="6368" y="2626"/>
                    <a:pt x="7190" y="2648"/>
                    <a:pt x="8012" y="2694"/>
                  </a:cubicBezTo>
                  <a:lnTo>
                    <a:pt x="8058" y="2694"/>
                  </a:lnTo>
                  <a:cubicBezTo>
                    <a:pt x="7921" y="2352"/>
                    <a:pt x="7852" y="2032"/>
                    <a:pt x="7829" y="1735"/>
                  </a:cubicBezTo>
                  <a:cubicBezTo>
                    <a:pt x="7236" y="1690"/>
                    <a:pt x="6620" y="1667"/>
                    <a:pt x="6026" y="1644"/>
                  </a:cubicBezTo>
                  <a:cubicBezTo>
                    <a:pt x="5912" y="1639"/>
                    <a:pt x="5799" y="1637"/>
                    <a:pt x="5685" y="1637"/>
                  </a:cubicBezTo>
                  <a:cubicBezTo>
                    <a:pt x="5481" y="1637"/>
                    <a:pt x="5277" y="1642"/>
                    <a:pt x="5070" y="1642"/>
                  </a:cubicBezTo>
                  <a:cubicBezTo>
                    <a:pt x="4882" y="1642"/>
                    <a:pt x="4691" y="1638"/>
                    <a:pt x="4497" y="1621"/>
                  </a:cubicBezTo>
                  <a:cubicBezTo>
                    <a:pt x="4040" y="1553"/>
                    <a:pt x="3607" y="1598"/>
                    <a:pt x="3150" y="1439"/>
                  </a:cubicBezTo>
                  <a:cubicBezTo>
                    <a:pt x="2853" y="1347"/>
                    <a:pt x="2534" y="1302"/>
                    <a:pt x="2237" y="1188"/>
                  </a:cubicBezTo>
                  <a:cubicBezTo>
                    <a:pt x="2009" y="1119"/>
                    <a:pt x="1781" y="1073"/>
                    <a:pt x="1552" y="982"/>
                  </a:cubicBezTo>
                  <a:cubicBezTo>
                    <a:pt x="1210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2" name="Google Shape;6742;p74"/>
            <p:cNvSpPr/>
            <p:nvPr/>
          </p:nvSpPr>
          <p:spPr>
            <a:xfrm>
              <a:off x="7010025" y="380502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04" y="0"/>
                  </a:moveTo>
                  <a:cubicBezTo>
                    <a:pt x="693" y="0"/>
                    <a:pt x="136" y="99"/>
                    <a:pt x="46" y="1035"/>
                  </a:cubicBezTo>
                  <a:cubicBezTo>
                    <a:pt x="0" y="1400"/>
                    <a:pt x="69" y="1879"/>
                    <a:pt x="228" y="2176"/>
                  </a:cubicBezTo>
                  <a:cubicBezTo>
                    <a:pt x="274" y="2244"/>
                    <a:pt x="343" y="2313"/>
                    <a:pt x="411" y="2359"/>
                  </a:cubicBezTo>
                  <a:cubicBezTo>
                    <a:pt x="228" y="2062"/>
                    <a:pt x="160" y="1605"/>
                    <a:pt x="206" y="1240"/>
                  </a:cubicBezTo>
                  <a:cubicBezTo>
                    <a:pt x="296" y="305"/>
                    <a:pt x="853" y="206"/>
                    <a:pt x="1275" y="206"/>
                  </a:cubicBezTo>
                  <a:cubicBezTo>
                    <a:pt x="1389" y="206"/>
                    <a:pt x="1493" y="213"/>
                    <a:pt x="1575" y="213"/>
                  </a:cubicBezTo>
                  <a:cubicBezTo>
                    <a:pt x="1940" y="213"/>
                    <a:pt x="6528" y="441"/>
                    <a:pt x="8012" y="532"/>
                  </a:cubicBezTo>
                  <a:cubicBezTo>
                    <a:pt x="8035" y="464"/>
                    <a:pt x="8058" y="396"/>
                    <a:pt x="8080" y="327"/>
                  </a:cubicBezTo>
                  <a:cubicBezTo>
                    <a:pt x="6962" y="281"/>
                    <a:pt x="1803" y="8"/>
                    <a:pt x="1393" y="8"/>
                  </a:cubicBezTo>
                  <a:cubicBezTo>
                    <a:pt x="1315" y="8"/>
                    <a:pt x="1215" y="0"/>
                    <a:pt x="11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3" name="Google Shape;6743;p74"/>
            <p:cNvSpPr/>
            <p:nvPr/>
          </p:nvSpPr>
          <p:spPr>
            <a:xfrm>
              <a:off x="6839975" y="3785800"/>
              <a:ext cx="376625" cy="20575"/>
            </a:xfrm>
            <a:custGeom>
              <a:avLst/>
              <a:gdLst/>
              <a:ahLst/>
              <a:cxnLst/>
              <a:rect l="l" t="t" r="r" b="b"/>
              <a:pathLst>
                <a:path w="15065" h="823" extrusionOk="0">
                  <a:moveTo>
                    <a:pt x="6802" y="0"/>
                  </a:moveTo>
                  <a:cubicBezTo>
                    <a:pt x="6802" y="0"/>
                    <a:pt x="617" y="115"/>
                    <a:pt x="251" y="183"/>
                  </a:cubicBezTo>
                  <a:cubicBezTo>
                    <a:pt x="160" y="206"/>
                    <a:pt x="69" y="229"/>
                    <a:pt x="0" y="297"/>
                  </a:cubicBezTo>
                  <a:lnTo>
                    <a:pt x="14996" y="822"/>
                  </a:lnTo>
                  <a:cubicBezTo>
                    <a:pt x="15042" y="754"/>
                    <a:pt x="15065" y="708"/>
                    <a:pt x="15065" y="708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4" name="Google Shape;6744;p74"/>
            <p:cNvSpPr/>
            <p:nvPr/>
          </p:nvSpPr>
          <p:spPr>
            <a:xfrm>
              <a:off x="6862800" y="37943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5" name="Google Shape;6745;p74"/>
            <p:cNvSpPr/>
            <p:nvPr/>
          </p:nvSpPr>
          <p:spPr>
            <a:xfrm>
              <a:off x="6859375" y="379435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6" name="Google Shape;6746;p74"/>
            <p:cNvSpPr/>
            <p:nvPr/>
          </p:nvSpPr>
          <p:spPr>
            <a:xfrm>
              <a:off x="7133850" y="3831450"/>
              <a:ext cx="73050" cy="5725"/>
            </a:xfrm>
            <a:custGeom>
              <a:avLst/>
              <a:gdLst/>
              <a:ahLst/>
              <a:cxnLst/>
              <a:rect l="l" t="t" r="r" b="b"/>
              <a:pathLst>
                <a:path w="2922" h="229" extrusionOk="0">
                  <a:moveTo>
                    <a:pt x="0" y="0"/>
                  </a:moveTo>
                  <a:lnTo>
                    <a:pt x="2876" y="229"/>
                  </a:lnTo>
                  <a:cubicBezTo>
                    <a:pt x="2899" y="160"/>
                    <a:pt x="2899" y="92"/>
                    <a:pt x="2922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7" name="Google Shape;6747;p74"/>
            <p:cNvSpPr/>
            <p:nvPr/>
          </p:nvSpPr>
          <p:spPr>
            <a:xfrm>
              <a:off x="7178925" y="3846275"/>
              <a:ext cx="26850" cy="6875"/>
            </a:xfrm>
            <a:custGeom>
              <a:avLst/>
              <a:gdLst/>
              <a:ahLst/>
              <a:cxnLst/>
              <a:rect l="l" t="t" r="r" b="b"/>
              <a:pathLst>
                <a:path w="1074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73" y="275"/>
                  </a:lnTo>
                  <a:cubicBezTo>
                    <a:pt x="1073" y="184"/>
                    <a:pt x="1073" y="92"/>
                    <a:pt x="107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8" name="Google Shape;6748;p74"/>
            <p:cNvSpPr/>
            <p:nvPr/>
          </p:nvSpPr>
          <p:spPr>
            <a:xfrm>
              <a:off x="7040825" y="3837150"/>
              <a:ext cx="164950" cy="8600"/>
            </a:xfrm>
            <a:custGeom>
              <a:avLst/>
              <a:gdLst/>
              <a:ahLst/>
              <a:cxnLst/>
              <a:rect l="l" t="t" r="r" b="b"/>
              <a:pathLst>
                <a:path w="6598" h="344" extrusionOk="0">
                  <a:moveTo>
                    <a:pt x="6597" y="1"/>
                  </a:moveTo>
                  <a:lnTo>
                    <a:pt x="1" y="206"/>
                  </a:lnTo>
                  <a:lnTo>
                    <a:pt x="6597" y="343"/>
                  </a:lnTo>
                  <a:cubicBezTo>
                    <a:pt x="6597" y="229"/>
                    <a:pt x="6597" y="115"/>
                    <a:pt x="659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9" name="Google Shape;6749;p74"/>
            <p:cNvSpPr/>
            <p:nvPr/>
          </p:nvSpPr>
          <p:spPr>
            <a:xfrm>
              <a:off x="7063650" y="3860550"/>
              <a:ext cx="144975" cy="6875"/>
            </a:xfrm>
            <a:custGeom>
              <a:avLst/>
              <a:gdLst/>
              <a:ahLst/>
              <a:cxnLst/>
              <a:rect l="l" t="t" r="r" b="b"/>
              <a:pathLst>
                <a:path w="5799" h="275" extrusionOk="0">
                  <a:moveTo>
                    <a:pt x="1" y="1"/>
                  </a:moveTo>
                  <a:lnTo>
                    <a:pt x="5798" y="274"/>
                  </a:lnTo>
                  <a:cubicBezTo>
                    <a:pt x="5776" y="183"/>
                    <a:pt x="5753" y="92"/>
                    <a:pt x="5730" y="23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0" name="Google Shape;6750;p74"/>
            <p:cNvSpPr/>
            <p:nvPr/>
          </p:nvSpPr>
          <p:spPr>
            <a:xfrm>
              <a:off x="7058925" y="3816375"/>
              <a:ext cx="150850" cy="7100"/>
            </a:xfrm>
            <a:custGeom>
              <a:avLst/>
              <a:gdLst/>
              <a:ahLst/>
              <a:cxnLst/>
              <a:rect l="l" t="t" r="r" b="b"/>
              <a:pathLst>
                <a:path w="6034" h="284" extrusionOk="0">
                  <a:moveTo>
                    <a:pt x="254" y="1"/>
                  </a:moveTo>
                  <a:cubicBezTo>
                    <a:pt x="91" y="1"/>
                    <a:pt x="1" y="4"/>
                    <a:pt x="7" y="10"/>
                  </a:cubicBezTo>
                  <a:cubicBezTo>
                    <a:pt x="76" y="56"/>
                    <a:pt x="4869" y="238"/>
                    <a:pt x="5987" y="284"/>
                  </a:cubicBezTo>
                  <a:cubicBezTo>
                    <a:pt x="5987" y="238"/>
                    <a:pt x="6010" y="193"/>
                    <a:pt x="6033" y="147"/>
                  </a:cubicBezTo>
                  <a:cubicBezTo>
                    <a:pt x="5031" y="108"/>
                    <a:pt x="1259" y="1"/>
                    <a:pt x="2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1" name="Google Shape;6751;p74"/>
            <p:cNvSpPr/>
            <p:nvPr/>
          </p:nvSpPr>
          <p:spPr>
            <a:xfrm>
              <a:off x="6816575" y="3798925"/>
              <a:ext cx="190050" cy="63375"/>
            </a:xfrm>
            <a:custGeom>
              <a:avLst/>
              <a:gdLst/>
              <a:ahLst/>
              <a:cxnLst/>
              <a:rect l="l" t="t" r="r" b="b"/>
              <a:pathLst>
                <a:path w="7602" h="2535" extrusionOk="0">
                  <a:moveTo>
                    <a:pt x="822" y="0"/>
                  </a:moveTo>
                  <a:cubicBezTo>
                    <a:pt x="0" y="1712"/>
                    <a:pt x="1028" y="2534"/>
                    <a:pt x="1028" y="2534"/>
                  </a:cubicBezTo>
                  <a:cubicBezTo>
                    <a:pt x="343" y="1119"/>
                    <a:pt x="1005" y="343"/>
                    <a:pt x="1005" y="343"/>
                  </a:cubicBezTo>
                  <a:lnTo>
                    <a:pt x="7601" y="274"/>
                  </a:lnTo>
                  <a:lnTo>
                    <a:pt x="82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2" name="Google Shape;6752;p74"/>
            <p:cNvSpPr/>
            <p:nvPr/>
          </p:nvSpPr>
          <p:spPr>
            <a:xfrm>
              <a:off x="6826275" y="3815475"/>
              <a:ext cx="179775" cy="33700"/>
            </a:xfrm>
            <a:custGeom>
              <a:avLst/>
              <a:gdLst/>
              <a:ahLst/>
              <a:cxnLst/>
              <a:rect l="l" t="t" r="r" b="b"/>
              <a:pathLst>
                <a:path w="7191" h="1348" extrusionOk="0">
                  <a:moveTo>
                    <a:pt x="92" y="0"/>
                  </a:moveTo>
                  <a:cubicBezTo>
                    <a:pt x="46" y="137"/>
                    <a:pt x="23" y="320"/>
                    <a:pt x="0" y="525"/>
                  </a:cubicBezTo>
                  <a:cubicBezTo>
                    <a:pt x="0" y="685"/>
                    <a:pt x="0" y="868"/>
                    <a:pt x="23" y="1050"/>
                  </a:cubicBezTo>
                  <a:lnTo>
                    <a:pt x="7145" y="1347"/>
                  </a:lnTo>
                  <a:lnTo>
                    <a:pt x="7190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3" name="Google Shape;6753;p74"/>
            <p:cNvSpPr/>
            <p:nvPr/>
          </p:nvSpPr>
          <p:spPr>
            <a:xfrm>
              <a:off x="6824550" y="3793225"/>
              <a:ext cx="19450" cy="72475"/>
            </a:xfrm>
            <a:custGeom>
              <a:avLst/>
              <a:gdLst/>
              <a:ahLst/>
              <a:cxnLst/>
              <a:rect l="l" t="t" r="r" b="b"/>
              <a:pathLst>
                <a:path w="778" h="2899" extrusionOk="0">
                  <a:moveTo>
                    <a:pt x="549" y="0"/>
                  </a:moveTo>
                  <a:cubicBezTo>
                    <a:pt x="526" y="23"/>
                    <a:pt x="457" y="46"/>
                    <a:pt x="412" y="91"/>
                  </a:cubicBezTo>
                  <a:cubicBezTo>
                    <a:pt x="343" y="160"/>
                    <a:pt x="298" y="228"/>
                    <a:pt x="252" y="320"/>
                  </a:cubicBezTo>
                  <a:cubicBezTo>
                    <a:pt x="206" y="411"/>
                    <a:pt x="161" y="525"/>
                    <a:pt x="138" y="639"/>
                  </a:cubicBezTo>
                  <a:cubicBezTo>
                    <a:pt x="69" y="845"/>
                    <a:pt x="47" y="1073"/>
                    <a:pt x="24" y="1233"/>
                  </a:cubicBezTo>
                  <a:cubicBezTo>
                    <a:pt x="1" y="1324"/>
                    <a:pt x="1" y="1393"/>
                    <a:pt x="1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1" y="1598"/>
                  </a:cubicBezTo>
                  <a:cubicBezTo>
                    <a:pt x="1" y="1666"/>
                    <a:pt x="1" y="1735"/>
                    <a:pt x="24" y="1826"/>
                  </a:cubicBezTo>
                  <a:cubicBezTo>
                    <a:pt x="24" y="1895"/>
                    <a:pt x="47" y="2009"/>
                    <a:pt x="69" y="2100"/>
                  </a:cubicBezTo>
                  <a:cubicBezTo>
                    <a:pt x="92" y="2214"/>
                    <a:pt x="138" y="2306"/>
                    <a:pt x="184" y="2420"/>
                  </a:cubicBezTo>
                  <a:cubicBezTo>
                    <a:pt x="206" y="2442"/>
                    <a:pt x="206" y="2465"/>
                    <a:pt x="229" y="2488"/>
                  </a:cubicBezTo>
                  <a:cubicBezTo>
                    <a:pt x="229" y="2511"/>
                    <a:pt x="252" y="2534"/>
                    <a:pt x="275" y="2534"/>
                  </a:cubicBezTo>
                  <a:cubicBezTo>
                    <a:pt x="275" y="2557"/>
                    <a:pt x="298" y="2579"/>
                    <a:pt x="321" y="2602"/>
                  </a:cubicBezTo>
                  <a:cubicBezTo>
                    <a:pt x="321" y="2625"/>
                    <a:pt x="343" y="2648"/>
                    <a:pt x="366" y="2648"/>
                  </a:cubicBezTo>
                  <a:cubicBezTo>
                    <a:pt x="366" y="2671"/>
                    <a:pt x="389" y="2671"/>
                    <a:pt x="389" y="2694"/>
                  </a:cubicBezTo>
                  <a:cubicBezTo>
                    <a:pt x="389" y="2694"/>
                    <a:pt x="412" y="2694"/>
                    <a:pt x="412" y="2716"/>
                  </a:cubicBezTo>
                  <a:cubicBezTo>
                    <a:pt x="435" y="2716"/>
                    <a:pt x="435" y="2739"/>
                    <a:pt x="457" y="2739"/>
                  </a:cubicBezTo>
                  <a:cubicBezTo>
                    <a:pt x="503" y="2762"/>
                    <a:pt x="526" y="2785"/>
                    <a:pt x="549" y="2808"/>
                  </a:cubicBezTo>
                  <a:cubicBezTo>
                    <a:pt x="594" y="2831"/>
                    <a:pt x="617" y="2853"/>
                    <a:pt x="640" y="2853"/>
                  </a:cubicBezTo>
                  <a:cubicBezTo>
                    <a:pt x="663" y="2853"/>
                    <a:pt x="663" y="2876"/>
                    <a:pt x="686" y="2876"/>
                  </a:cubicBezTo>
                  <a:lnTo>
                    <a:pt x="709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09" y="2853"/>
                  </a:cubicBezTo>
                  <a:cubicBezTo>
                    <a:pt x="709" y="2853"/>
                    <a:pt x="686" y="2853"/>
                    <a:pt x="686" y="2831"/>
                  </a:cubicBezTo>
                  <a:lnTo>
                    <a:pt x="663" y="2831"/>
                  </a:lnTo>
                  <a:cubicBezTo>
                    <a:pt x="640" y="2808"/>
                    <a:pt x="594" y="2785"/>
                    <a:pt x="572" y="2762"/>
                  </a:cubicBezTo>
                  <a:cubicBezTo>
                    <a:pt x="457" y="2694"/>
                    <a:pt x="321" y="2557"/>
                    <a:pt x="252" y="2351"/>
                  </a:cubicBezTo>
                  <a:cubicBezTo>
                    <a:pt x="206" y="2260"/>
                    <a:pt x="161" y="2169"/>
                    <a:pt x="138" y="2077"/>
                  </a:cubicBezTo>
                  <a:cubicBezTo>
                    <a:pt x="115" y="1986"/>
                    <a:pt x="115" y="1872"/>
                    <a:pt x="115" y="1803"/>
                  </a:cubicBezTo>
                  <a:cubicBezTo>
                    <a:pt x="92" y="1712"/>
                    <a:pt x="92" y="1644"/>
                    <a:pt x="92" y="1598"/>
                  </a:cubicBezTo>
                  <a:cubicBezTo>
                    <a:pt x="92" y="1552"/>
                    <a:pt x="92" y="1529"/>
                    <a:pt x="92" y="1529"/>
                  </a:cubicBezTo>
                  <a:cubicBezTo>
                    <a:pt x="92" y="1529"/>
                    <a:pt x="92" y="1529"/>
                    <a:pt x="92" y="1507"/>
                  </a:cubicBezTo>
                  <a:cubicBezTo>
                    <a:pt x="92" y="1507"/>
                    <a:pt x="92" y="1484"/>
                    <a:pt x="92" y="1461"/>
                  </a:cubicBezTo>
                  <a:cubicBezTo>
                    <a:pt x="92" y="1415"/>
                    <a:pt x="92" y="1347"/>
                    <a:pt x="115" y="1256"/>
                  </a:cubicBezTo>
                  <a:cubicBezTo>
                    <a:pt x="115" y="1096"/>
                    <a:pt x="138" y="868"/>
                    <a:pt x="206" y="662"/>
                  </a:cubicBezTo>
                  <a:cubicBezTo>
                    <a:pt x="229" y="548"/>
                    <a:pt x="252" y="457"/>
                    <a:pt x="298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480" y="69"/>
                    <a:pt x="526" y="46"/>
                    <a:pt x="572" y="23"/>
                  </a:cubicBezTo>
                  <a:cubicBezTo>
                    <a:pt x="572" y="23"/>
                    <a:pt x="594" y="0"/>
                    <a:pt x="594" y="0"/>
                  </a:cubicBez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4" name="Google Shape;6754;p74"/>
            <p:cNvSpPr/>
            <p:nvPr/>
          </p:nvSpPr>
          <p:spPr>
            <a:xfrm>
              <a:off x="6840550" y="3792075"/>
              <a:ext cx="371500" cy="87900"/>
            </a:xfrm>
            <a:custGeom>
              <a:avLst/>
              <a:gdLst/>
              <a:ahLst/>
              <a:cxnLst/>
              <a:rect l="l" t="t" r="r" b="b"/>
              <a:pathLst>
                <a:path w="14860" h="3516" extrusionOk="0">
                  <a:moveTo>
                    <a:pt x="0" y="1"/>
                  </a:moveTo>
                  <a:cubicBezTo>
                    <a:pt x="0" y="1"/>
                    <a:pt x="23" y="1"/>
                    <a:pt x="23" y="23"/>
                  </a:cubicBezTo>
                  <a:lnTo>
                    <a:pt x="320" y="23"/>
                  </a:lnTo>
                  <a:cubicBezTo>
                    <a:pt x="525" y="46"/>
                    <a:pt x="822" y="69"/>
                    <a:pt x="1164" y="92"/>
                  </a:cubicBezTo>
                  <a:cubicBezTo>
                    <a:pt x="1872" y="115"/>
                    <a:pt x="2808" y="160"/>
                    <a:pt x="3743" y="206"/>
                  </a:cubicBezTo>
                  <a:cubicBezTo>
                    <a:pt x="5067" y="274"/>
                    <a:pt x="6368" y="343"/>
                    <a:pt x="7030" y="366"/>
                  </a:cubicBezTo>
                  <a:cubicBezTo>
                    <a:pt x="7030" y="389"/>
                    <a:pt x="7007" y="389"/>
                    <a:pt x="7007" y="411"/>
                  </a:cubicBezTo>
                  <a:cubicBezTo>
                    <a:pt x="6985" y="411"/>
                    <a:pt x="6962" y="434"/>
                    <a:pt x="6962" y="434"/>
                  </a:cubicBezTo>
                  <a:cubicBezTo>
                    <a:pt x="6939" y="457"/>
                    <a:pt x="6939" y="480"/>
                    <a:pt x="6916" y="503"/>
                  </a:cubicBezTo>
                  <a:cubicBezTo>
                    <a:pt x="6893" y="526"/>
                    <a:pt x="6848" y="571"/>
                    <a:pt x="6825" y="617"/>
                  </a:cubicBezTo>
                  <a:cubicBezTo>
                    <a:pt x="6779" y="685"/>
                    <a:pt x="6711" y="799"/>
                    <a:pt x="6665" y="891"/>
                  </a:cubicBezTo>
                  <a:cubicBezTo>
                    <a:pt x="6642" y="1005"/>
                    <a:pt x="6597" y="1119"/>
                    <a:pt x="6574" y="1210"/>
                  </a:cubicBezTo>
                  <a:cubicBezTo>
                    <a:pt x="6551" y="1324"/>
                    <a:pt x="6528" y="1416"/>
                    <a:pt x="6528" y="1507"/>
                  </a:cubicBezTo>
                  <a:cubicBezTo>
                    <a:pt x="6505" y="1598"/>
                    <a:pt x="6505" y="1667"/>
                    <a:pt x="6505" y="1712"/>
                  </a:cubicBezTo>
                  <a:cubicBezTo>
                    <a:pt x="6505" y="1781"/>
                    <a:pt x="6505" y="1804"/>
                    <a:pt x="6505" y="1804"/>
                  </a:cubicBezTo>
                  <a:cubicBezTo>
                    <a:pt x="6505" y="1804"/>
                    <a:pt x="6505" y="1804"/>
                    <a:pt x="6505" y="1827"/>
                  </a:cubicBezTo>
                  <a:cubicBezTo>
                    <a:pt x="6505" y="1827"/>
                    <a:pt x="6482" y="1849"/>
                    <a:pt x="6482" y="1872"/>
                  </a:cubicBezTo>
                  <a:lnTo>
                    <a:pt x="6482" y="1986"/>
                  </a:lnTo>
                  <a:cubicBezTo>
                    <a:pt x="6482" y="2009"/>
                    <a:pt x="6505" y="2055"/>
                    <a:pt x="6505" y="2100"/>
                  </a:cubicBezTo>
                  <a:cubicBezTo>
                    <a:pt x="6505" y="2283"/>
                    <a:pt x="6574" y="2511"/>
                    <a:pt x="6665" y="2694"/>
                  </a:cubicBezTo>
                  <a:cubicBezTo>
                    <a:pt x="6756" y="2877"/>
                    <a:pt x="6870" y="3036"/>
                    <a:pt x="6985" y="3128"/>
                  </a:cubicBezTo>
                  <a:cubicBezTo>
                    <a:pt x="6323" y="3105"/>
                    <a:pt x="5067" y="3059"/>
                    <a:pt x="3812" y="2991"/>
                  </a:cubicBezTo>
                  <a:cubicBezTo>
                    <a:pt x="2899" y="2968"/>
                    <a:pt x="1963" y="2945"/>
                    <a:pt x="1278" y="2922"/>
                  </a:cubicBezTo>
                  <a:cubicBezTo>
                    <a:pt x="936" y="2899"/>
                    <a:pt x="639" y="2899"/>
                    <a:pt x="434" y="2899"/>
                  </a:cubicBezTo>
                  <a:cubicBezTo>
                    <a:pt x="342" y="2877"/>
                    <a:pt x="251" y="2877"/>
                    <a:pt x="205" y="2877"/>
                  </a:cubicBezTo>
                  <a:lnTo>
                    <a:pt x="114" y="2877"/>
                  </a:lnTo>
                  <a:cubicBezTo>
                    <a:pt x="114" y="2899"/>
                    <a:pt x="114" y="2899"/>
                    <a:pt x="137" y="2899"/>
                  </a:cubicBezTo>
                  <a:lnTo>
                    <a:pt x="205" y="2899"/>
                  </a:lnTo>
                  <a:cubicBezTo>
                    <a:pt x="251" y="2899"/>
                    <a:pt x="342" y="2899"/>
                    <a:pt x="434" y="2922"/>
                  </a:cubicBezTo>
                  <a:cubicBezTo>
                    <a:pt x="639" y="2922"/>
                    <a:pt x="936" y="2945"/>
                    <a:pt x="1278" y="2968"/>
                  </a:cubicBezTo>
                  <a:cubicBezTo>
                    <a:pt x="1963" y="2991"/>
                    <a:pt x="2876" y="3036"/>
                    <a:pt x="3812" y="3082"/>
                  </a:cubicBezTo>
                  <a:cubicBezTo>
                    <a:pt x="5204" y="3150"/>
                    <a:pt x="6574" y="3219"/>
                    <a:pt x="7190" y="3242"/>
                  </a:cubicBezTo>
                  <a:cubicBezTo>
                    <a:pt x="7213" y="3265"/>
                    <a:pt x="7213" y="3265"/>
                    <a:pt x="7213" y="3265"/>
                  </a:cubicBezTo>
                  <a:cubicBezTo>
                    <a:pt x="7213" y="3265"/>
                    <a:pt x="7213" y="3265"/>
                    <a:pt x="7213" y="3242"/>
                  </a:cubicBezTo>
                  <a:cubicBezTo>
                    <a:pt x="7395" y="3265"/>
                    <a:pt x="7510" y="3265"/>
                    <a:pt x="7510" y="3265"/>
                  </a:cubicBezTo>
                  <a:cubicBezTo>
                    <a:pt x="7510" y="3265"/>
                    <a:pt x="9358" y="3333"/>
                    <a:pt x="11207" y="3401"/>
                  </a:cubicBezTo>
                  <a:cubicBezTo>
                    <a:pt x="12120" y="3447"/>
                    <a:pt x="13056" y="3470"/>
                    <a:pt x="13741" y="3493"/>
                  </a:cubicBezTo>
                  <a:cubicBezTo>
                    <a:pt x="14083" y="3493"/>
                    <a:pt x="14380" y="3516"/>
                    <a:pt x="14585" y="3516"/>
                  </a:cubicBezTo>
                  <a:lnTo>
                    <a:pt x="14814" y="3516"/>
                  </a:lnTo>
                  <a:cubicBezTo>
                    <a:pt x="14768" y="3516"/>
                    <a:pt x="14677" y="3493"/>
                    <a:pt x="14585" y="3493"/>
                  </a:cubicBezTo>
                  <a:cubicBezTo>
                    <a:pt x="14380" y="3493"/>
                    <a:pt x="14083" y="3470"/>
                    <a:pt x="13741" y="3447"/>
                  </a:cubicBezTo>
                  <a:cubicBezTo>
                    <a:pt x="13056" y="3401"/>
                    <a:pt x="12120" y="3356"/>
                    <a:pt x="11207" y="3310"/>
                  </a:cubicBezTo>
                  <a:lnTo>
                    <a:pt x="7510" y="3150"/>
                  </a:lnTo>
                  <a:cubicBezTo>
                    <a:pt x="7510" y="3150"/>
                    <a:pt x="7350" y="3128"/>
                    <a:pt x="7053" y="3128"/>
                  </a:cubicBezTo>
                  <a:cubicBezTo>
                    <a:pt x="7053" y="3128"/>
                    <a:pt x="7053" y="3105"/>
                    <a:pt x="7030" y="3105"/>
                  </a:cubicBezTo>
                  <a:cubicBezTo>
                    <a:pt x="6939" y="3013"/>
                    <a:pt x="6802" y="2854"/>
                    <a:pt x="6734" y="2648"/>
                  </a:cubicBezTo>
                  <a:cubicBezTo>
                    <a:pt x="6642" y="2466"/>
                    <a:pt x="6597" y="2237"/>
                    <a:pt x="6597" y="2078"/>
                  </a:cubicBezTo>
                  <a:cubicBezTo>
                    <a:pt x="6597" y="2032"/>
                    <a:pt x="6574" y="2009"/>
                    <a:pt x="6597" y="1963"/>
                  </a:cubicBezTo>
                  <a:cubicBezTo>
                    <a:pt x="6597" y="1941"/>
                    <a:pt x="6597" y="1918"/>
                    <a:pt x="6597" y="1895"/>
                  </a:cubicBezTo>
                  <a:cubicBezTo>
                    <a:pt x="6597" y="1872"/>
                    <a:pt x="6597" y="1849"/>
                    <a:pt x="6597" y="1827"/>
                  </a:cubicBezTo>
                  <a:lnTo>
                    <a:pt x="6597" y="1804"/>
                  </a:lnTo>
                  <a:cubicBezTo>
                    <a:pt x="6597" y="1804"/>
                    <a:pt x="6597" y="1781"/>
                    <a:pt x="6597" y="1735"/>
                  </a:cubicBezTo>
                  <a:cubicBezTo>
                    <a:pt x="6597" y="1690"/>
                    <a:pt x="6597" y="1621"/>
                    <a:pt x="6619" y="1530"/>
                  </a:cubicBezTo>
                  <a:cubicBezTo>
                    <a:pt x="6619" y="1439"/>
                    <a:pt x="6642" y="1347"/>
                    <a:pt x="6642" y="1256"/>
                  </a:cubicBezTo>
                  <a:cubicBezTo>
                    <a:pt x="6665" y="1142"/>
                    <a:pt x="6711" y="1028"/>
                    <a:pt x="6734" y="936"/>
                  </a:cubicBezTo>
                  <a:cubicBezTo>
                    <a:pt x="6779" y="822"/>
                    <a:pt x="6825" y="731"/>
                    <a:pt x="6870" y="640"/>
                  </a:cubicBezTo>
                  <a:cubicBezTo>
                    <a:pt x="6893" y="617"/>
                    <a:pt x="6916" y="571"/>
                    <a:pt x="6939" y="526"/>
                  </a:cubicBezTo>
                  <a:cubicBezTo>
                    <a:pt x="6962" y="526"/>
                    <a:pt x="6962" y="503"/>
                    <a:pt x="6985" y="480"/>
                  </a:cubicBezTo>
                  <a:cubicBezTo>
                    <a:pt x="7007" y="480"/>
                    <a:pt x="7007" y="457"/>
                    <a:pt x="7030" y="434"/>
                  </a:cubicBezTo>
                  <a:cubicBezTo>
                    <a:pt x="7053" y="411"/>
                    <a:pt x="7076" y="389"/>
                    <a:pt x="7099" y="366"/>
                  </a:cubicBezTo>
                  <a:cubicBezTo>
                    <a:pt x="7327" y="389"/>
                    <a:pt x="7487" y="389"/>
                    <a:pt x="7487" y="389"/>
                  </a:cubicBezTo>
                  <a:cubicBezTo>
                    <a:pt x="7487" y="389"/>
                    <a:pt x="9336" y="457"/>
                    <a:pt x="11207" y="526"/>
                  </a:cubicBezTo>
                  <a:cubicBezTo>
                    <a:pt x="12143" y="571"/>
                    <a:pt x="13079" y="594"/>
                    <a:pt x="13787" y="617"/>
                  </a:cubicBezTo>
                  <a:cubicBezTo>
                    <a:pt x="14129" y="640"/>
                    <a:pt x="14426" y="640"/>
                    <a:pt x="14631" y="640"/>
                  </a:cubicBezTo>
                  <a:lnTo>
                    <a:pt x="14859" y="640"/>
                  </a:lnTo>
                  <a:cubicBezTo>
                    <a:pt x="14814" y="640"/>
                    <a:pt x="14722" y="640"/>
                    <a:pt x="14631" y="617"/>
                  </a:cubicBezTo>
                  <a:cubicBezTo>
                    <a:pt x="14426" y="617"/>
                    <a:pt x="14129" y="594"/>
                    <a:pt x="13787" y="571"/>
                  </a:cubicBezTo>
                  <a:cubicBezTo>
                    <a:pt x="13079" y="548"/>
                    <a:pt x="12143" y="480"/>
                    <a:pt x="11207" y="434"/>
                  </a:cubicBezTo>
                  <a:cubicBezTo>
                    <a:pt x="9358" y="366"/>
                    <a:pt x="7487" y="274"/>
                    <a:pt x="7487" y="274"/>
                  </a:cubicBezTo>
                  <a:cubicBezTo>
                    <a:pt x="7487" y="274"/>
                    <a:pt x="5615" y="206"/>
                    <a:pt x="3743" y="115"/>
                  </a:cubicBezTo>
                  <a:cubicBezTo>
                    <a:pt x="2808" y="92"/>
                    <a:pt x="1872" y="69"/>
                    <a:pt x="1187" y="23"/>
                  </a:cubicBezTo>
                  <a:cubicBezTo>
                    <a:pt x="822" y="23"/>
                    <a:pt x="525" y="23"/>
                    <a:pt x="32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5" name="Google Shape;6755;p74"/>
            <p:cNvSpPr/>
            <p:nvPr/>
          </p:nvSpPr>
          <p:spPr>
            <a:xfrm>
              <a:off x="6846250" y="3784650"/>
              <a:ext cx="370350" cy="18875"/>
            </a:xfrm>
            <a:custGeom>
              <a:avLst/>
              <a:gdLst/>
              <a:ahLst/>
              <a:cxnLst/>
              <a:rect l="l" t="t" r="r" b="b"/>
              <a:pathLst>
                <a:path w="14814" h="755" extrusionOk="0">
                  <a:moveTo>
                    <a:pt x="6551" y="1"/>
                  </a:moveTo>
                  <a:lnTo>
                    <a:pt x="4908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65" y="115"/>
                  </a:lnTo>
                  <a:lnTo>
                    <a:pt x="1644" y="161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44" y="206"/>
                  </a:cubicBezTo>
                  <a:lnTo>
                    <a:pt x="2465" y="183"/>
                  </a:lnTo>
                  <a:lnTo>
                    <a:pt x="3264" y="161"/>
                  </a:lnTo>
                  <a:lnTo>
                    <a:pt x="4086" y="161"/>
                  </a:lnTo>
                  <a:lnTo>
                    <a:pt x="4908" y="138"/>
                  </a:lnTo>
                  <a:lnTo>
                    <a:pt x="6551" y="92"/>
                  </a:lnTo>
                  <a:lnTo>
                    <a:pt x="7578" y="183"/>
                  </a:lnTo>
                  <a:lnTo>
                    <a:pt x="8605" y="275"/>
                  </a:lnTo>
                  <a:lnTo>
                    <a:pt x="10683" y="434"/>
                  </a:lnTo>
                  <a:lnTo>
                    <a:pt x="12760" y="594"/>
                  </a:lnTo>
                  <a:lnTo>
                    <a:pt x="13787" y="663"/>
                  </a:lnTo>
                  <a:lnTo>
                    <a:pt x="14814" y="754"/>
                  </a:lnTo>
                  <a:lnTo>
                    <a:pt x="14814" y="754"/>
                  </a:lnTo>
                  <a:lnTo>
                    <a:pt x="13787" y="640"/>
                  </a:lnTo>
                  <a:lnTo>
                    <a:pt x="12760" y="549"/>
                  </a:lnTo>
                  <a:lnTo>
                    <a:pt x="10683" y="343"/>
                  </a:lnTo>
                  <a:lnTo>
                    <a:pt x="8628" y="161"/>
                  </a:lnTo>
                  <a:lnTo>
                    <a:pt x="7578" y="69"/>
                  </a:lnTo>
                  <a:lnTo>
                    <a:pt x="6551" y="1"/>
                  </a:lnTo>
                  <a:close/>
                </a:path>
              </a:pathLst>
            </a:custGeom>
            <a:solidFill>
              <a:srgbClr val="BF0C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6" name="Google Shape;6756;p74"/>
            <p:cNvSpPr/>
            <p:nvPr/>
          </p:nvSpPr>
          <p:spPr>
            <a:xfrm>
              <a:off x="6847950" y="3813200"/>
              <a:ext cx="159250" cy="53650"/>
            </a:xfrm>
            <a:custGeom>
              <a:avLst/>
              <a:gdLst/>
              <a:ahLst/>
              <a:cxnLst/>
              <a:rect l="l" t="t" r="r" b="b"/>
              <a:pathLst>
                <a:path w="6370" h="2146" extrusionOk="0">
                  <a:moveTo>
                    <a:pt x="6186" y="0"/>
                  </a:moveTo>
                  <a:cubicBezTo>
                    <a:pt x="4863" y="1392"/>
                    <a:pt x="1" y="1895"/>
                    <a:pt x="1" y="1895"/>
                  </a:cubicBezTo>
                  <a:lnTo>
                    <a:pt x="6369" y="2146"/>
                  </a:lnTo>
                  <a:cubicBezTo>
                    <a:pt x="5570" y="1278"/>
                    <a:pt x="6186" y="0"/>
                    <a:pt x="6186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7" name="Google Shape;6757;p74"/>
            <p:cNvSpPr/>
            <p:nvPr/>
          </p:nvSpPr>
          <p:spPr>
            <a:xfrm>
              <a:off x="6800025" y="3711050"/>
              <a:ext cx="391475" cy="95325"/>
            </a:xfrm>
            <a:custGeom>
              <a:avLst/>
              <a:gdLst/>
              <a:ahLst/>
              <a:cxnLst/>
              <a:rect l="l" t="t" r="r" b="b"/>
              <a:pathLst>
                <a:path w="15659" h="3813" extrusionOk="0">
                  <a:moveTo>
                    <a:pt x="7373" y="0"/>
                  </a:moveTo>
                  <a:cubicBezTo>
                    <a:pt x="7373" y="0"/>
                    <a:pt x="1210" y="114"/>
                    <a:pt x="845" y="183"/>
                  </a:cubicBezTo>
                  <a:cubicBezTo>
                    <a:pt x="480" y="251"/>
                    <a:pt x="160" y="525"/>
                    <a:pt x="46" y="1712"/>
                  </a:cubicBezTo>
                  <a:cubicBezTo>
                    <a:pt x="0" y="2123"/>
                    <a:pt x="69" y="2602"/>
                    <a:pt x="297" y="2899"/>
                  </a:cubicBezTo>
                  <a:cubicBezTo>
                    <a:pt x="389" y="3013"/>
                    <a:pt x="525" y="3105"/>
                    <a:pt x="640" y="3150"/>
                  </a:cubicBezTo>
                  <a:cubicBezTo>
                    <a:pt x="777" y="3173"/>
                    <a:pt x="913" y="3196"/>
                    <a:pt x="1028" y="3196"/>
                  </a:cubicBezTo>
                  <a:cubicBezTo>
                    <a:pt x="1347" y="3219"/>
                    <a:pt x="1644" y="3242"/>
                    <a:pt x="1941" y="3242"/>
                  </a:cubicBezTo>
                  <a:cubicBezTo>
                    <a:pt x="2899" y="3287"/>
                    <a:pt x="3858" y="3333"/>
                    <a:pt x="4817" y="3356"/>
                  </a:cubicBezTo>
                  <a:cubicBezTo>
                    <a:pt x="6026" y="3401"/>
                    <a:pt x="7236" y="3470"/>
                    <a:pt x="8446" y="3515"/>
                  </a:cubicBezTo>
                  <a:cubicBezTo>
                    <a:pt x="9633" y="3561"/>
                    <a:pt x="10820" y="3607"/>
                    <a:pt x="12007" y="3652"/>
                  </a:cubicBezTo>
                  <a:cubicBezTo>
                    <a:pt x="12897" y="3698"/>
                    <a:pt x="13764" y="3721"/>
                    <a:pt x="14654" y="3767"/>
                  </a:cubicBezTo>
                  <a:cubicBezTo>
                    <a:pt x="14951" y="3789"/>
                    <a:pt x="15248" y="3789"/>
                    <a:pt x="15567" y="3812"/>
                  </a:cubicBezTo>
                  <a:cubicBezTo>
                    <a:pt x="14723" y="2192"/>
                    <a:pt x="15659" y="708"/>
                    <a:pt x="15659" y="708"/>
                  </a:cubicBezTo>
                  <a:lnTo>
                    <a:pt x="7373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8" name="Google Shape;6758;p74"/>
            <p:cNvSpPr/>
            <p:nvPr/>
          </p:nvSpPr>
          <p:spPr>
            <a:xfrm>
              <a:off x="6978625" y="3723325"/>
              <a:ext cx="211175" cy="83600"/>
            </a:xfrm>
            <a:custGeom>
              <a:avLst/>
              <a:gdLst/>
              <a:ahLst/>
              <a:cxnLst/>
              <a:rect l="l" t="t" r="r" b="b"/>
              <a:pathLst>
                <a:path w="8447" h="3344" extrusionOk="0">
                  <a:moveTo>
                    <a:pt x="1181" y="1"/>
                  </a:moveTo>
                  <a:cubicBezTo>
                    <a:pt x="738" y="1"/>
                    <a:pt x="169" y="122"/>
                    <a:pt x="46" y="1176"/>
                  </a:cubicBezTo>
                  <a:cubicBezTo>
                    <a:pt x="1" y="1632"/>
                    <a:pt x="69" y="2180"/>
                    <a:pt x="252" y="2522"/>
                  </a:cubicBezTo>
                  <a:cubicBezTo>
                    <a:pt x="412" y="2842"/>
                    <a:pt x="663" y="2933"/>
                    <a:pt x="937" y="2933"/>
                  </a:cubicBezTo>
                  <a:cubicBezTo>
                    <a:pt x="1325" y="2956"/>
                    <a:pt x="1736" y="2979"/>
                    <a:pt x="2146" y="3002"/>
                  </a:cubicBezTo>
                  <a:lnTo>
                    <a:pt x="5913" y="3207"/>
                  </a:lnTo>
                  <a:cubicBezTo>
                    <a:pt x="6734" y="3253"/>
                    <a:pt x="7556" y="3298"/>
                    <a:pt x="8378" y="3344"/>
                  </a:cubicBezTo>
                  <a:cubicBezTo>
                    <a:pt x="7739" y="2066"/>
                    <a:pt x="8218" y="856"/>
                    <a:pt x="8446" y="445"/>
                  </a:cubicBezTo>
                  <a:cubicBezTo>
                    <a:pt x="6963" y="331"/>
                    <a:pt x="1941" y="11"/>
                    <a:pt x="1530" y="11"/>
                  </a:cubicBezTo>
                  <a:cubicBezTo>
                    <a:pt x="1435" y="11"/>
                    <a:pt x="1314" y="1"/>
                    <a:pt x="1181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9" name="Google Shape;6759;p74"/>
            <p:cNvSpPr/>
            <p:nvPr/>
          </p:nvSpPr>
          <p:spPr>
            <a:xfrm>
              <a:off x="6984350" y="3730275"/>
              <a:ext cx="202025" cy="70375"/>
            </a:xfrm>
            <a:custGeom>
              <a:avLst/>
              <a:gdLst/>
              <a:ahLst/>
              <a:cxnLst/>
              <a:rect l="l" t="t" r="r" b="b"/>
              <a:pathLst>
                <a:path w="8081" h="2815" extrusionOk="0">
                  <a:moveTo>
                    <a:pt x="1118" y="0"/>
                  </a:moveTo>
                  <a:cubicBezTo>
                    <a:pt x="701" y="0"/>
                    <a:pt x="154" y="99"/>
                    <a:pt x="46" y="1035"/>
                  </a:cubicBezTo>
                  <a:cubicBezTo>
                    <a:pt x="0" y="1400"/>
                    <a:pt x="69" y="1879"/>
                    <a:pt x="251" y="2176"/>
                  </a:cubicBezTo>
                  <a:cubicBezTo>
                    <a:pt x="411" y="2450"/>
                    <a:pt x="639" y="2518"/>
                    <a:pt x="890" y="2518"/>
                  </a:cubicBezTo>
                  <a:cubicBezTo>
                    <a:pt x="1278" y="2541"/>
                    <a:pt x="1666" y="2541"/>
                    <a:pt x="2054" y="2564"/>
                  </a:cubicBezTo>
                  <a:cubicBezTo>
                    <a:pt x="3218" y="2609"/>
                    <a:pt x="4405" y="2655"/>
                    <a:pt x="5569" y="2701"/>
                  </a:cubicBezTo>
                  <a:cubicBezTo>
                    <a:pt x="6391" y="2746"/>
                    <a:pt x="7213" y="2769"/>
                    <a:pt x="8012" y="2815"/>
                  </a:cubicBezTo>
                  <a:lnTo>
                    <a:pt x="8080" y="2815"/>
                  </a:lnTo>
                  <a:cubicBezTo>
                    <a:pt x="7647" y="1811"/>
                    <a:pt x="7875" y="852"/>
                    <a:pt x="8080" y="327"/>
                  </a:cubicBezTo>
                  <a:cubicBezTo>
                    <a:pt x="6985" y="281"/>
                    <a:pt x="1803" y="7"/>
                    <a:pt x="1415" y="7"/>
                  </a:cubicBezTo>
                  <a:cubicBezTo>
                    <a:pt x="1333" y="7"/>
                    <a:pt x="1230" y="0"/>
                    <a:pt x="111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0" name="Google Shape;6760;p74"/>
            <p:cNvSpPr/>
            <p:nvPr/>
          </p:nvSpPr>
          <p:spPr>
            <a:xfrm>
              <a:off x="6984350" y="3733300"/>
              <a:ext cx="202025" cy="67350"/>
            </a:xfrm>
            <a:custGeom>
              <a:avLst/>
              <a:gdLst/>
              <a:ahLst/>
              <a:cxnLst/>
              <a:rect l="l" t="t" r="r" b="b"/>
              <a:pathLst>
                <a:path w="8081" h="2694" extrusionOk="0">
                  <a:moveTo>
                    <a:pt x="525" y="1"/>
                  </a:moveTo>
                  <a:cubicBezTo>
                    <a:pt x="297" y="137"/>
                    <a:pt x="91" y="389"/>
                    <a:pt x="46" y="914"/>
                  </a:cubicBezTo>
                  <a:cubicBezTo>
                    <a:pt x="0" y="1279"/>
                    <a:pt x="69" y="1758"/>
                    <a:pt x="251" y="2055"/>
                  </a:cubicBezTo>
                  <a:cubicBezTo>
                    <a:pt x="411" y="2329"/>
                    <a:pt x="639" y="2397"/>
                    <a:pt x="890" y="2397"/>
                  </a:cubicBezTo>
                  <a:cubicBezTo>
                    <a:pt x="1278" y="2420"/>
                    <a:pt x="1666" y="2420"/>
                    <a:pt x="2054" y="2443"/>
                  </a:cubicBezTo>
                  <a:cubicBezTo>
                    <a:pt x="3218" y="2488"/>
                    <a:pt x="4405" y="2534"/>
                    <a:pt x="5569" y="2580"/>
                  </a:cubicBezTo>
                  <a:cubicBezTo>
                    <a:pt x="6391" y="2625"/>
                    <a:pt x="7213" y="2648"/>
                    <a:pt x="8012" y="2694"/>
                  </a:cubicBezTo>
                  <a:lnTo>
                    <a:pt x="8080" y="2694"/>
                  </a:lnTo>
                  <a:cubicBezTo>
                    <a:pt x="7943" y="2352"/>
                    <a:pt x="7875" y="2032"/>
                    <a:pt x="7852" y="1735"/>
                  </a:cubicBezTo>
                  <a:cubicBezTo>
                    <a:pt x="7236" y="1712"/>
                    <a:pt x="6642" y="1667"/>
                    <a:pt x="6049" y="1644"/>
                  </a:cubicBezTo>
                  <a:cubicBezTo>
                    <a:pt x="5930" y="1639"/>
                    <a:pt x="5812" y="1637"/>
                    <a:pt x="5695" y="1637"/>
                  </a:cubicBezTo>
                  <a:cubicBezTo>
                    <a:pt x="5487" y="1637"/>
                    <a:pt x="5281" y="1642"/>
                    <a:pt x="5077" y="1642"/>
                  </a:cubicBezTo>
                  <a:cubicBezTo>
                    <a:pt x="4890" y="1642"/>
                    <a:pt x="4705" y="1638"/>
                    <a:pt x="4519" y="1621"/>
                  </a:cubicBezTo>
                  <a:cubicBezTo>
                    <a:pt x="4063" y="1553"/>
                    <a:pt x="3629" y="1598"/>
                    <a:pt x="3173" y="1439"/>
                  </a:cubicBezTo>
                  <a:cubicBezTo>
                    <a:pt x="2853" y="1347"/>
                    <a:pt x="2556" y="1302"/>
                    <a:pt x="2237" y="1187"/>
                  </a:cubicBezTo>
                  <a:cubicBezTo>
                    <a:pt x="2031" y="1119"/>
                    <a:pt x="1780" y="1073"/>
                    <a:pt x="1575" y="982"/>
                  </a:cubicBezTo>
                  <a:cubicBezTo>
                    <a:pt x="1233" y="822"/>
                    <a:pt x="639" y="503"/>
                    <a:pt x="5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1" name="Google Shape;6761;p74"/>
            <p:cNvSpPr/>
            <p:nvPr/>
          </p:nvSpPr>
          <p:spPr>
            <a:xfrm>
              <a:off x="6984350" y="3730275"/>
              <a:ext cx="202025" cy="58975"/>
            </a:xfrm>
            <a:custGeom>
              <a:avLst/>
              <a:gdLst/>
              <a:ahLst/>
              <a:cxnLst/>
              <a:rect l="l" t="t" r="r" b="b"/>
              <a:pathLst>
                <a:path w="8081" h="2359" extrusionOk="0">
                  <a:moveTo>
                    <a:pt x="1118" y="0"/>
                  </a:moveTo>
                  <a:cubicBezTo>
                    <a:pt x="701" y="0"/>
                    <a:pt x="154" y="99"/>
                    <a:pt x="46" y="1035"/>
                  </a:cubicBezTo>
                  <a:cubicBezTo>
                    <a:pt x="0" y="1400"/>
                    <a:pt x="69" y="1879"/>
                    <a:pt x="251" y="2176"/>
                  </a:cubicBezTo>
                  <a:cubicBezTo>
                    <a:pt x="297" y="2267"/>
                    <a:pt x="342" y="2313"/>
                    <a:pt x="411" y="2358"/>
                  </a:cubicBezTo>
                  <a:cubicBezTo>
                    <a:pt x="251" y="2062"/>
                    <a:pt x="183" y="1605"/>
                    <a:pt x="228" y="1240"/>
                  </a:cubicBezTo>
                  <a:cubicBezTo>
                    <a:pt x="318" y="305"/>
                    <a:pt x="876" y="206"/>
                    <a:pt x="1287" y="206"/>
                  </a:cubicBezTo>
                  <a:cubicBezTo>
                    <a:pt x="1397" y="206"/>
                    <a:pt x="1498" y="213"/>
                    <a:pt x="1575" y="213"/>
                  </a:cubicBezTo>
                  <a:cubicBezTo>
                    <a:pt x="1963" y="213"/>
                    <a:pt x="6551" y="441"/>
                    <a:pt x="8012" y="532"/>
                  </a:cubicBezTo>
                  <a:cubicBezTo>
                    <a:pt x="8035" y="464"/>
                    <a:pt x="8057" y="395"/>
                    <a:pt x="8080" y="327"/>
                  </a:cubicBezTo>
                  <a:cubicBezTo>
                    <a:pt x="6985" y="281"/>
                    <a:pt x="1803" y="7"/>
                    <a:pt x="1415" y="7"/>
                  </a:cubicBezTo>
                  <a:cubicBezTo>
                    <a:pt x="1333" y="7"/>
                    <a:pt x="1230" y="0"/>
                    <a:pt x="11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2" name="Google Shape;6762;p74"/>
            <p:cNvSpPr/>
            <p:nvPr/>
          </p:nvSpPr>
          <p:spPr>
            <a:xfrm>
              <a:off x="6814300" y="3711050"/>
              <a:ext cx="377200" cy="21125"/>
            </a:xfrm>
            <a:custGeom>
              <a:avLst/>
              <a:gdLst/>
              <a:ahLst/>
              <a:cxnLst/>
              <a:rect l="l" t="t" r="r" b="b"/>
              <a:pathLst>
                <a:path w="15088" h="845" extrusionOk="0">
                  <a:moveTo>
                    <a:pt x="6802" y="0"/>
                  </a:moveTo>
                  <a:cubicBezTo>
                    <a:pt x="6802" y="0"/>
                    <a:pt x="639" y="114"/>
                    <a:pt x="274" y="183"/>
                  </a:cubicBezTo>
                  <a:cubicBezTo>
                    <a:pt x="183" y="206"/>
                    <a:pt x="91" y="229"/>
                    <a:pt x="0" y="297"/>
                  </a:cubicBezTo>
                  <a:lnTo>
                    <a:pt x="15019" y="845"/>
                  </a:lnTo>
                  <a:cubicBezTo>
                    <a:pt x="15065" y="754"/>
                    <a:pt x="15088" y="708"/>
                    <a:pt x="15088" y="708"/>
                  </a:cubicBezTo>
                  <a:lnTo>
                    <a:pt x="6802" y="0"/>
                  </a:ln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3" name="Google Shape;6763;p74"/>
            <p:cNvSpPr/>
            <p:nvPr/>
          </p:nvSpPr>
          <p:spPr>
            <a:xfrm>
              <a:off x="6837125" y="371960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15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4" name="Google Shape;6764;p74"/>
            <p:cNvSpPr/>
            <p:nvPr/>
          </p:nvSpPr>
          <p:spPr>
            <a:xfrm>
              <a:off x="6833700" y="3719600"/>
              <a:ext cx="92450" cy="75350"/>
            </a:xfrm>
            <a:custGeom>
              <a:avLst/>
              <a:gdLst/>
              <a:ahLst/>
              <a:cxnLst/>
              <a:rect l="l" t="t" r="r" b="b"/>
              <a:pathLst>
                <a:path w="3698" h="3014" extrusionOk="0">
                  <a:moveTo>
                    <a:pt x="890" y="1"/>
                  </a:moveTo>
                  <a:cubicBezTo>
                    <a:pt x="890" y="1"/>
                    <a:pt x="0" y="1576"/>
                    <a:pt x="913" y="2900"/>
                  </a:cubicBezTo>
                  <a:lnTo>
                    <a:pt x="3561" y="3014"/>
                  </a:lnTo>
                  <a:cubicBezTo>
                    <a:pt x="3561" y="3014"/>
                    <a:pt x="2739" y="1553"/>
                    <a:pt x="3698" y="138"/>
                  </a:cubicBezTo>
                  <a:lnTo>
                    <a:pt x="8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5" name="Google Shape;6765;p74"/>
            <p:cNvSpPr/>
            <p:nvPr/>
          </p:nvSpPr>
          <p:spPr>
            <a:xfrm>
              <a:off x="7108725" y="3756700"/>
              <a:ext cx="72500" cy="5725"/>
            </a:xfrm>
            <a:custGeom>
              <a:avLst/>
              <a:gdLst/>
              <a:ahLst/>
              <a:cxnLst/>
              <a:rect l="l" t="t" r="r" b="b"/>
              <a:pathLst>
                <a:path w="2900" h="229" extrusionOk="0">
                  <a:moveTo>
                    <a:pt x="1" y="0"/>
                  </a:moveTo>
                  <a:lnTo>
                    <a:pt x="2877" y="229"/>
                  </a:lnTo>
                  <a:cubicBezTo>
                    <a:pt x="2877" y="160"/>
                    <a:pt x="2900" y="92"/>
                    <a:pt x="2900" y="23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6" name="Google Shape;6766;p74"/>
            <p:cNvSpPr/>
            <p:nvPr/>
          </p:nvSpPr>
          <p:spPr>
            <a:xfrm>
              <a:off x="7153250" y="3771525"/>
              <a:ext cx="27400" cy="6875"/>
            </a:xfrm>
            <a:custGeom>
              <a:avLst/>
              <a:gdLst/>
              <a:ahLst/>
              <a:cxnLst/>
              <a:rect l="l" t="t" r="r" b="b"/>
              <a:pathLst>
                <a:path w="1096" h="275" extrusionOk="0">
                  <a:moveTo>
                    <a:pt x="1073" y="1"/>
                  </a:moveTo>
                  <a:lnTo>
                    <a:pt x="0" y="206"/>
                  </a:lnTo>
                  <a:lnTo>
                    <a:pt x="1096" y="275"/>
                  </a:lnTo>
                  <a:cubicBezTo>
                    <a:pt x="1073" y="183"/>
                    <a:pt x="1073" y="92"/>
                    <a:pt x="1073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7" name="Google Shape;6767;p74"/>
            <p:cNvSpPr/>
            <p:nvPr/>
          </p:nvSpPr>
          <p:spPr>
            <a:xfrm>
              <a:off x="7015150" y="3762975"/>
              <a:ext cx="165500" cy="8000"/>
            </a:xfrm>
            <a:custGeom>
              <a:avLst/>
              <a:gdLst/>
              <a:ahLst/>
              <a:cxnLst/>
              <a:rect l="l" t="t" r="r" b="b"/>
              <a:pathLst>
                <a:path w="6620" h="320" extrusionOk="0">
                  <a:moveTo>
                    <a:pt x="6620" y="0"/>
                  </a:moveTo>
                  <a:lnTo>
                    <a:pt x="1" y="183"/>
                  </a:lnTo>
                  <a:lnTo>
                    <a:pt x="6597" y="320"/>
                  </a:lnTo>
                  <a:cubicBezTo>
                    <a:pt x="6597" y="206"/>
                    <a:pt x="6597" y="92"/>
                    <a:pt x="66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8" name="Google Shape;6768;p74"/>
            <p:cNvSpPr/>
            <p:nvPr/>
          </p:nvSpPr>
          <p:spPr>
            <a:xfrm>
              <a:off x="7038550" y="3785800"/>
              <a:ext cx="144975" cy="6875"/>
            </a:xfrm>
            <a:custGeom>
              <a:avLst/>
              <a:gdLst/>
              <a:ahLst/>
              <a:cxnLst/>
              <a:rect l="l" t="t" r="r" b="b"/>
              <a:pathLst>
                <a:path w="5799" h="275" extrusionOk="0">
                  <a:moveTo>
                    <a:pt x="0" y="0"/>
                  </a:moveTo>
                  <a:lnTo>
                    <a:pt x="5798" y="274"/>
                  </a:lnTo>
                  <a:cubicBezTo>
                    <a:pt x="5775" y="183"/>
                    <a:pt x="5752" y="115"/>
                    <a:pt x="5730" y="2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9" name="Google Shape;6769;p74"/>
            <p:cNvSpPr/>
            <p:nvPr/>
          </p:nvSpPr>
          <p:spPr>
            <a:xfrm>
              <a:off x="7033750" y="3741625"/>
              <a:ext cx="150325" cy="7100"/>
            </a:xfrm>
            <a:custGeom>
              <a:avLst/>
              <a:gdLst/>
              <a:ahLst/>
              <a:cxnLst/>
              <a:rect l="l" t="t" r="r" b="b"/>
              <a:pathLst>
                <a:path w="6013" h="284" extrusionOk="0">
                  <a:moveTo>
                    <a:pt x="250" y="1"/>
                  </a:moveTo>
                  <a:cubicBezTo>
                    <a:pt x="88" y="1"/>
                    <a:pt x="0" y="4"/>
                    <a:pt x="10" y="10"/>
                  </a:cubicBezTo>
                  <a:cubicBezTo>
                    <a:pt x="55" y="56"/>
                    <a:pt x="4849" y="238"/>
                    <a:pt x="5967" y="284"/>
                  </a:cubicBezTo>
                  <a:cubicBezTo>
                    <a:pt x="5990" y="238"/>
                    <a:pt x="6013" y="192"/>
                    <a:pt x="6013" y="147"/>
                  </a:cubicBezTo>
                  <a:cubicBezTo>
                    <a:pt x="5031" y="108"/>
                    <a:pt x="1244" y="1"/>
                    <a:pt x="2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0" name="Google Shape;6770;p74"/>
            <p:cNvSpPr/>
            <p:nvPr/>
          </p:nvSpPr>
          <p:spPr>
            <a:xfrm>
              <a:off x="6790900" y="3724175"/>
              <a:ext cx="190050" cy="63350"/>
            </a:xfrm>
            <a:custGeom>
              <a:avLst/>
              <a:gdLst/>
              <a:ahLst/>
              <a:cxnLst/>
              <a:rect l="l" t="t" r="r" b="b"/>
              <a:pathLst>
                <a:path w="7602" h="2534" extrusionOk="0">
                  <a:moveTo>
                    <a:pt x="845" y="0"/>
                  </a:moveTo>
                  <a:cubicBezTo>
                    <a:pt x="0" y="1712"/>
                    <a:pt x="1027" y="2534"/>
                    <a:pt x="1027" y="2534"/>
                  </a:cubicBezTo>
                  <a:cubicBezTo>
                    <a:pt x="365" y="1119"/>
                    <a:pt x="1005" y="343"/>
                    <a:pt x="1005" y="343"/>
                  </a:cubicBezTo>
                  <a:lnTo>
                    <a:pt x="7601" y="274"/>
                  </a:lnTo>
                  <a:lnTo>
                    <a:pt x="845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1" name="Google Shape;6771;p74"/>
            <p:cNvSpPr/>
            <p:nvPr/>
          </p:nvSpPr>
          <p:spPr>
            <a:xfrm>
              <a:off x="6800600" y="3740725"/>
              <a:ext cx="180350" cy="33675"/>
            </a:xfrm>
            <a:custGeom>
              <a:avLst/>
              <a:gdLst/>
              <a:ahLst/>
              <a:cxnLst/>
              <a:rect l="l" t="t" r="r" b="b"/>
              <a:pathLst>
                <a:path w="7214" h="1347" extrusionOk="0">
                  <a:moveTo>
                    <a:pt x="92" y="0"/>
                  </a:moveTo>
                  <a:cubicBezTo>
                    <a:pt x="69" y="137"/>
                    <a:pt x="46" y="320"/>
                    <a:pt x="23" y="525"/>
                  </a:cubicBezTo>
                  <a:cubicBezTo>
                    <a:pt x="0" y="685"/>
                    <a:pt x="0" y="868"/>
                    <a:pt x="23" y="1050"/>
                  </a:cubicBezTo>
                  <a:lnTo>
                    <a:pt x="7167" y="1347"/>
                  </a:lnTo>
                  <a:lnTo>
                    <a:pt x="7213" y="297"/>
                  </a:lnTo>
                  <a:lnTo>
                    <a:pt x="92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2" name="Google Shape;6772;p74"/>
            <p:cNvSpPr/>
            <p:nvPr/>
          </p:nvSpPr>
          <p:spPr>
            <a:xfrm>
              <a:off x="6798875" y="371847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71" y="0"/>
                  </a:moveTo>
                  <a:cubicBezTo>
                    <a:pt x="526" y="23"/>
                    <a:pt x="480" y="46"/>
                    <a:pt x="412" y="91"/>
                  </a:cubicBezTo>
                  <a:cubicBezTo>
                    <a:pt x="366" y="160"/>
                    <a:pt x="320" y="228"/>
                    <a:pt x="275" y="320"/>
                  </a:cubicBezTo>
                  <a:cubicBezTo>
                    <a:pt x="229" y="411"/>
                    <a:pt x="183" y="525"/>
                    <a:pt x="138" y="639"/>
                  </a:cubicBezTo>
                  <a:cubicBezTo>
                    <a:pt x="92" y="845"/>
                    <a:pt x="46" y="1073"/>
                    <a:pt x="24" y="1255"/>
                  </a:cubicBezTo>
                  <a:cubicBezTo>
                    <a:pt x="24" y="1324"/>
                    <a:pt x="24" y="1392"/>
                    <a:pt x="24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24" y="1621"/>
                  </a:cubicBezTo>
                  <a:cubicBezTo>
                    <a:pt x="24" y="1666"/>
                    <a:pt x="24" y="1735"/>
                    <a:pt x="24" y="1826"/>
                  </a:cubicBezTo>
                  <a:cubicBezTo>
                    <a:pt x="46" y="1895"/>
                    <a:pt x="46" y="2009"/>
                    <a:pt x="92" y="2100"/>
                  </a:cubicBezTo>
                  <a:cubicBezTo>
                    <a:pt x="115" y="2214"/>
                    <a:pt x="138" y="2305"/>
                    <a:pt x="206" y="2420"/>
                  </a:cubicBezTo>
                  <a:cubicBezTo>
                    <a:pt x="206" y="2442"/>
                    <a:pt x="229" y="2465"/>
                    <a:pt x="229" y="2488"/>
                  </a:cubicBezTo>
                  <a:cubicBezTo>
                    <a:pt x="252" y="2511"/>
                    <a:pt x="275" y="2534"/>
                    <a:pt x="275" y="2556"/>
                  </a:cubicBezTo>
                  <a:cubicBezTo>
                    <a:pt x="298" y="2556"/>
                    <a:pt x="320" y="2579"/>
                    <a:pt x="320" y="2602"/>
                  </a:cubicBezTo>
                  <a:cubicBezTo>
                    <a:pt x="343" y="2625"/>
                    <a:pt x="366" y="2648"/>
                    <a:pt x="366" y="2671"/>
                  </a:cubicBezTo>
                  <a:cubicBezTo>
                    <a:pt x="389" y="2671"/>
                    <a:pt x="389" y="2671"/>
                    <a:pt x="389" y="2693"/>
                  </a:cubicBezTo>
                  <a:cubicBezTo>
                    <a:pt x="412" y="2693"/>
                    <a:pt x="412" y="2693"/>
                    <a:pt x="435" y="2716"/>
                  </a:cubicBezTo>
                  <a:cubicBezTo>
                    <a:pt x="435" y="2716"/>
                    <a:pt x="457" y="2739"/>
                    <a:pt x="480" y="2739"/>
                  </a:cubicBezTo>
                  <a:cubicBezTo>
                    <a:pt x="503" y="2785"/>
                    <a:pt x="549" y="2785"/>
                    <a:pt x="571" y="2808"/>
                  </a:cubicBezTo>
                  <a:cubicBezTo>
                    <a:pt x="594" y="2830"/>
                    <a:pt x="640" y="2853"/>
                    <a:pt x="663" y="2853"/>
                  </a:cubicBezTo>
                  <a:cubicBezTo>
                    <a:pt x="663" y="2853"/>
                    <a:pt x="686" y="2876"/>
                    <a:pt x="686" y="2876"/>
                  </a:cubicBezTo>
                  <a:lnTo>
                    <a:pt x="731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31" y="2853"/>
                  </a:cubicBezTo>
                  <a:lnTo>
                    <a:pt x="708" y="2853"/>
                  </a:lnTo>
                  <a:cubicBezTo>
                    <a:pt x="686" y="2830"/>
                    <a:pt x="686" y="2830"/>
                    <a:pt x="663" y="2830"/>
                  </a:cubicBezTo>
                  <a:cubicBezTo>
                    <a:pt x="640" y="2808"/>
                    <a:pt x="617" y="2785"/>
                    <a:pt x="594" y="2762"/>
                  </a:cubicBezTo>
                  <a:cubicBezTo>
                    <a:pt x="480" y="2693"/>
                    <a:pt x="343" y="2556"/>
                    <a:pt x="252" y="2374"/>
                  </a:cubicBezTo>
                  <a:cubicBezTo>
                    <a:pt x="206" y="2283"/>
                    <a:pt x="183" y="2168"/>
                    <a:pt x="161" y="2077"/>
                  </a:cubicBezTo>
                  <a:cubicBezTo>
                    <a:pt x="138" y="1986"/>
                    <a:pt x="115" y="1895"/>
                    <a:pt x="115" y="1803"/>
                  </a:cubicBezTo>
                  <a:cubicBezTo>
                    <a:pt x="115" y="1712"/>
                    <a:pt x="115" y="1643"/>
                    <a:pt x="115" y="1598"/>
                  </a:cubicBezTo>
                  <a:cubicBezTo>
                    <a:pt x="115" y="1552"/>
                    <a:pt x="115" y="1529"/>
                    <a:pt x="115" y="1529"/>
                  </a:cubicBezTo>
                  <a:cubicBezTo>
                    <a:pt x="115" y="1529"/>
                    <a:pt x="115" y="1529"/>
                    <a:pt x="115" y="1507"/>
                  </a:cubicBezTo>
                  <a:cubicBezTo>
                    <a:pt x="115" y="1507"/>
                    <a:pt x="115" y="1484"/>
                    <a:pt x="115" y="1461"/>
                  </a:cubicBezTo>
                  <a:cubicBezTo>
                    <a:pt x="115" y="1415"/>
                    <a:pt x="115" y="1347"/>
                    <a:pt x="115" y="1255"/>
                  </a:cubicBezTo>
                  <a:cubicBezTo>
                    <a:pt x="138" y="1096"/>
                    <a:pt x="161" y="867"/>
                    <a:pt x="206" y="662"/>
                  </a:cubicBezTo>
                  <a:cubicBezTo>
                    <a:pt x="229" y="548"/>
                    <a:pt x="275" y="457"/>
                    <a:pt x="320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503" y="91"/>
                    <a:pt x="549" y="46"/>
                    <a:pt x="571" y="23"/>
                  </a:cubicBezTo>
                  <a:cubicBezTo>
                    <a:pt x="594" y="23"/>
                    <a:pt x="617" y="23"/>
                    <a:pt x="617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3" name="Google Shape;6773;p74"/>
            <p:cNvSpPr/>
            <p:nvPr/>
          </p:nvSpPr>
          <p:spPr>
            <a:xfrm>
              <a:off x="6815425" y="3717325"/>
              <a:ext cx="373225" cy="87900"/>
            </a:xfrm>
            <a:custGeom>
              <a:avLst/>
              <a:gdLst/>
              <a:ahLst/>
              <a:cxnLst/>
              <a:rect l="l" t="t" r="r" b="b"/>
              <a:pathLst>
                <a:path w="14929" h="3516" extrusionOk="0">
                  <a:moveTo>
                    <a:pt x="1" y="0"/>
                  </a:moveTo>
                  <a:cubicBezTo>
                    <a:pt x="1" y="0"/>
                    <a:pt x="1" y="23"/>
                    <a:pt x="24" y="23"/>
                  </a:cubicBezTo>
                  <a:lnTo>
                    <a:pt x="92" y="23"/>
                  </a:lnTo>
                  <a:cubicBezTo>
                    <a:pt x="138" y="23"/>
                    <a:pt x="206" y="23"/>
                    <a:pt x="320" y="46"/>
                  </a:cubicBezTo>
                  <a:cubicBezTo>
                    <a:pt x="526" y="46"/>
                    <a:pt x="822" y="69"/>
                    <a:pt x="1165" y="92"/>
                  </a:cubicBezTo>
                  <a:cubicBezTo>
                    <a:pt x="1872" y="115"/>
                    <a:pt x="2808" y="160"/>
                    <a:pt x="3744" y="206"/>
                  </a:cubicBezTo>
                  <a:cubicBezTo>
                    <a:pt x="5045" y="274"/>
                    <a:pt x="6369" y="343"/>
                    <a:pt x="7031" y="366"/>
                  </a:cubicBezTo>
                  <a:cubicBezTo>
                    <a:pt x="7008" y="388"/>
                    <a:pt x="7008" y="388"/>
                    <a:pt x="6985" y="411"/>
                  </a:cubicBezTo>
                  <a:cubicBezTo>
                    <a:pt x="6985" y="411"/>
                    <a:pt x="6962" y="434"/>
                    <a:pt x="6940" y="457"/>
                  </a:cubicBezTo>
                  <a:cubicBezTo>
                    <a:pt x="6940" y="457"/>
                    <a:pt x="6917" y="480"/>
                    <a:pt x="6894" y="503"/>
                  </a:cubicBezTo>
                  <a:cubicBezTo>
                    <a:pt x="6871" y="525"/>
                    <a:pt x="6848" y="571"/>
                    <a:pt x="6826" y="617"/>
                  </a:cubicBezTo>
                  <a:cubicBezTo>
                    <a:pt x="6757" y="708"/>
                    <a:pt x="6711" y="799"/>
                    <a:pt x="6666" y="891"/>
                  </a:cubicBezTo>
                  <a:cubicBezTo>
                    <a:pt x="6620" y="1005"/>
                    <a:pt x="6597" y="1119"/>
                    <a:pt x="6574" y="1233"/>
                  </a:cubicBezTo>
                  <a:cubicBezTo>
                    <a:pt x="6552" y="1324"/>
                    <a:pt x="6529" y="1438"/>
                    <a:pt x="6506" y="1507"/>
                  </a:cubicBezTo>
                  <a:cubicBezTo>
                    <a:pt x="6506" y="1598"/>
                    <a:pt x="6506" y="1667"/>
                    <a:pt x="6483" y="1735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6"/>
                  </a:cubicBezTo>
                  <a:cubicBezTo>
                    <a:pt x="6483" y="1849"/>
                    <a:pt x="6483" y="1849"/>
                    <a:pt x="6483" y="1895"/>
                  </a:cubicBezTo>
                  <a:cubicBezTo>
                    <a:pt x="6483" y="1918"/>
                    <a:pt x="6483" y="1941"/>
                    <a:pt x="6483" y="1986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506" y="2283"/>
                    <a:pt x="6552" y="2511"/>
                    <a:pt x="6666" y="2694"/>
                  </a:cubicBezTo>
                  <a:cubicBezTo>
                    <a:pt x="6757" y="2876"/>
                    <a:pt x="6871" y="3036"/>
                    <a:pt x="6985" y="3127"/>
                  </a:cubicBezTo>
                  <a:cubicBezTo>
                    <a:pt x="6301" y="3105"/>
                    <a:pt x="5045" y="3059"/>
                    <a:pt x="3813" y="3013"/>
                  </a:cubicBezTo>
                  <a:cubicBezTo>
                    <a:pt x="2877" y="2968"/>
                    <a:pt x="1964" y="2945"/>
                    <a:pt x="1256" y="2922"/>
                  </a:cubicBezTo>
                  <a:cubicBezTo>
                    <a:pt x="914" y="2899"/>
                    <a:pt x="617" y="2899"/>
                    <a:pt x="434" y="2899"/>
                  </a:cubicBezTo>
                  <a:cubicBezTo>
                    <a:pt x="320" y="2899"/>
                    <a:pt x="252" y="2876"/>
                    <a:pt x="183" y="2876"/>
                  </a:cubicBezTo>
                  <a:lnTo>
                    <a:pt x="138" y="2876"/>
                  </a:lnTo>
                  <a:cubicBezTo>
                    <a:pt x="115" y="2876"/>
                    <a:pt x="115" y="2899"/>
                    <a:pt x="115" y="2899"/>
                  </a:cubicBezTo>
                  <a:lnTo>
                    <a:pt x="183" y="2899"/>
                  </a:lnTo>
                  <a:cubicBezTo>
                    <a:pt x="252" y="2899"/>
                    <a:pt x="320" y="2899"/>
                    <a:pt x="434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64" y="2991"/>
                    <a:pt x="2877" y="3036"/>
                    <a:pt x="3813" y="3082"/>
                  </a:cubicBezTo>
                  <a:cubicBezTo>
                    <a:pt x="5182" y="3150"/>
                    <a:pt x="6574" y="3219"/>
                    <a:pt x="7168" y="3242"/>
                  </a:cubicBezTo>
                  <a:cubicBezTo>
                    <a:pt x="7191" y="3264"/>
                    <a:pt x="7214" y="3264"/>
                    <a:pt x="7214" y="3264"/>
                  </a:cubicBezTo>
                  <a:cubicBezTo>
                    <a:pt x="7214" y="3264"/>
                    <a:pt x="7214" y="3264"/>
                    <a:pt x="7214" y="3242"/>
                  </a:cubicBezTo>
                  <a:cubicBezTo>
                    <a:pt x="7396" y="3264"/>
                    <a:pt x="7487" y="3264"/>
                    <a:pt x="7487" y="3264"/>
                  </a:cubicBezTo>
                  <a:cubicBezTo>
                    <a:pt x="7487" y="3264"/>
                    <a:pt x="9336" y="3333"/>
                    <a:pt x="11185" y="3401"/>
                  </a:cubicBezTo>
                  <a:cubicBezTo>
                    <a:pt x="12121" y="3447"/>
                    <a:pt x="13034" y="3470"/>
                    <a:pt x="13719" y="3493"/>
                  </a:cubicBezTo>
                  <a:cubicBezTo>
                    <a:pt x="14084" y="3516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516"/>
                    <a:pt x="14677" y="3493"/>
                    <a:pt x="14563" y="3493"/>
                  </a:cubicBezTo>
                  <a:cubicBezTo>
                    <a:pt x="14358" y="3493"/>
                    <a:pt x="14084" y="3470"/>
                    <a:pt x="13742" y="3447"/>
                  </a:cubicBezTo>
                  <a:cubicBezTo>
                    <a:pt x="13034" y="3424"/>
                    <a:pt x="12121" y="3356"/>
                    <a:pt x="11185" y="3310"/>
                  </a:cubicBezTo>
                  <a:lnTo>
                    <a:pt x="7510" y="3150"/>
                  </a:lnTo>
                  <a:cubicBezTo>
                    <a:pt x="7510" y="3150"/>
                    <a:pt x="7328" y="3127"/>
                    <a:pt x="7054" y="3127"/>
                  </a:cubicBezTo>
                  <a:cubicBezTo>
                    <a:pt x="7054" y="3127"/>
                    <a:pt x="7031" y="3105"/>
                    <a:pt x="7031" y="3105"/>
                  </a:cubicBezTo>
                  <a:cubicBezTo>
                    <a:pt x="6917" y="3013"/>
                    <a:pt x="6803" y="2854"/>
                    <a:pt x="6711" y="2648"/>
                  </a:cubicBezTo>
                  <a:cubicBezTo>
                    <a:pt x="6620" y="2466"/>
                    <a:pt x="6597" y="2260"/>
                    <a:pt x="6574" y="2078"/>
                  </a:cubicBezTo>
                  <a:cubicBezTo>
                    <a:pt x="6574" y="2055"/>
                    <a:pt x="6574" y="2009"/>
                    <a:pt x="6574" y="1963"/>
                  </a:cubicBezTo>
                  <a:cubicBezTo>
                    <a:pt x="6574" y="1941"/>
                    <a:pt x="6574" y="1918"/>
                    <a:pt x="6574" y="1895"/>
                  </a:cubicBezTo>
                  <a:cubicBezTo>
                    <a:pt x="6574" y="1872"/>
                    <a:pt x="6574" y="1849"/>
                    <a:pt x="6574" y="1826"/>
                  </a:cubicBezTo>
                  <a:cubicBezTo>
                    <a:pt x="6574" y="1826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97" y="1735"/>
                  </a:cubicBezTo>
                  <a:cubicBezTo>
                    <a:pt x="6597" y="1689"/>
                    <a:pt x="6597" y="1621"/>
                    <a:pt x="6597" y="1530"/>
                  </a:cubicBezTo>
                  <a:cubicBezTo>
                    <a:pt x="6620" y="1438"/>
                    <a:pt x="6620" y="1347"/>
                    <a:pt x="6643" y="1256"/>
                  </a:cubicBezTo>
                  <a:cubicBezTo>
                    <a:pt x="6666" y="1142"/>
                    <a:pt x="6689" y="1050"/>
                    <a:pt x="6734" y="936"/>
                  </a:cubicBezTo>
                  <a:cubicBezTo>
                    <a:pt x="6757" y="845"/>
                    <a:pt x="6803" y="731"/>
                    <a:pt x="6848" y="662"/>
                  </a:cubicBezTo>
                  <a:cubicBezTo>
                    <a:pt x="6894" y="617"/>
                    <a:pt x="6917" y="571"/>
                    <a:pt x="6940" y="548"/>
                  </a:cubicBezTo>
                  <a:cubicBezTo>
                    <a:pt x="6940" y="525"/>
                    <a:pt x="6962" y="503"/>
                    <a:pt x="6985" y="480"/>
                  </a:cubicBezTo>
                  <a:cubicBezTo>
                    <a:pt x="6985" y="480"/>
                    <a:pt x="7008" y="457"/>
                    <a:pt x="7008" y="434"/>
                  </a:cubicBezTo>
                  <a:cubicBezTo>
                    <a:pt x="7031" y="411"/>
                    <a:pt x="7054" y="388"/>
                    <a:pt x="7077" y="366"/>
                  </a:cubicBezTo>
                  <a:cubicBezTo>
                    <a:pt x="7328" y="388"/>
                    <a:pt x="7465" y="388"/>
                    <a:pt x="7465" y="388"/>
                  </a:cubicBezTo>
                  <a:cubicBezTo>
                    <a:pt x="7465" y="388"/>
                    <a:pt x="9336" y="457"/>
                    <a:pt x="11208" y="525"/>
                  </a:cubicBezTo>
                  <a:cubicBezTo>
                    <a:pt x="12144" y="571"/>
                    <a:pt x="13080" y="594"/>
                    <a:pt x="13764" y="617"/>
                  </a:cubicBezTo>
                  <a:cubicBezTo>
                    <a:pt x="14130" y="640"/>
                    <a:pt x="14404" y="640"/>
                    <a:pt x="14609" y="640"/>
                  </a:cubicBezTo>
                  <a:cubicBezTo>
                    <a:pt x="14723" y="640"/>
                    <a:pt x="14792" y="662"/>
                    <a:pt x="14860" y="662"/>
                  </a:cubicBezTo>
                  <a:lnTo>
                    <a:pt x="14929" y="662"/>
                  </a:lnTo>
                  <a:cubicBezTo>
                    <a:pt x="14929" y="662"/>
                    <a:pt x="14929" y="662"/>
                    <a:pt x="14929" y="640"/>
                  </a:cubicBezTo>
                  <a:lnTo>
                    <a:pt x="14860" y="640"/>
                  </a:lnTo>
                  <a:cubicBezTo>
                    <a:pt x="14792" y="640"/>
                    <a:pt x="14723" y="640"/>
                    <a:pt x="14609" y="617"/>
                  </a:cubicBezTo>
                  <a:cubicBezTo>
                    <a:pt x="14404" y="617"/>
                    <a:pt x="14130" y="594"/>
                    <a:pt x="13764" y="571"/>
                  </a:cubicBezTo>
                  <a:cubicBezTo>
                    <a:pt x="13080" y="548"/>
                    <a:pt x="12144" y="503"/>
                    <a:pt x="11208" y="457"/>
                  </a:cubicBezTo>
                  <a:lnTo>
                    <a:pt x="7465" y="274"/>
                  </a:lnTo>
                  <a:cubicBezTo>
                    <a:pt x="7465" y="274"/>
                    <a:pt x="5616" y="206"/>
                    <a:pt x="3744" y="137"/>
                  </a:cubicBezTo>
                  <a:cubicBezTo>
                    <a:pt x="2808" y="92"/>
                    <a:pt x="1872" y="69"/>
                    <a:pt x="1165" y="46"/>
                  </a:cubicBezTo>
                  <a:cubicBezTo>
                    <a:pt x="822" y="23"/>
                    <a:pt x="526" y="23"/>
                    <a:pt x="320" y="0"/>
                  </a:cubicBez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4" name="Google Shape;6774;p74"/>
            <p:cNvSpPr/>
            <p:nvPr/>
          </p:nvSpPr>
          <p:spPr>
            <a:xfrm>
              <a:off x="6821150" y="3709900"/>
              <a:ext cx="370350" cy="18850"/>
            </a:xfrm>
            <a:custGeom>
              <a:avLst/>
              <a:gdLst/>
              <a:ahLst/>
              <a:cxnLst/>
              <a:rect l="l" t="t" r="r" b="b"/>
              <a:pathLst>
                <a:path w="14814" h="754" extrusionOk="0">
                  <a:moveTo>
                    <a:pt x="6528" y="1"/>
                  </a:moveTo>
                  <a:lnTo>
                    <a:pt x="4907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42" y="138"/>
                  </a:lnTo>
                  <a:lnTo>
                    <a:pt x="1621" y="160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21" y="206"/>
                  </a:cubicBezTo>
                  <a:lnTo>
                    <a:pt x="2442" y="183"/>
                  </a:lnTo>
                  <a:lnTo>
                    <a:pt x="3264" y="183"/>
                  </a:lnTo>
                  <a:lnTo>
                    <a:pt x="4086" y="160"/>
                  </a:lnTo>
                  <a:lnTo>
                    <a:pt x="4907" y="138"/>
                  </a:lnTo>
                  <a:lnTo>
                    <a:pt x="6528" y="92"/>
                  </a:lnTo>
                  <a:lnTo>
                    <a:pt x="7555" y="183"/>
                  </a:lnTo>
                  <a:lnTo>
                    <a:pt x="8605" y="275"/>
                  </a:lnTo>
                  <a:lnTo>
                    <a:pt x="10659" y="434"/>
                  </a:lnTo>
                  <a:lnTo>
                    <a:pt x="12737" y="594"/>
                  </a:lnTo>
                  <a:lnTo>
                    <a:pt x="13764" y="663"/>
                  </a:lnTo>
                  <a:lnTo>
                    <a:pt x="14814" y="754"/>
                  </a:lnTo>
                  <a:lnTo>
                    <a:pt x="13786" y="640"/>
                  </a:lnTo>
                  <a:lnTo>
                    <a:pt x="12737" y="548"/>
                  </a:lnTo>
                  <a:lnTo>
                    <a:pt x="10682" y="343"/>
                  </a:lnTo>
                  <a:lnTo>
                    <a:pt x="8605" y="160"/>
                  </a:lnTo>
                  <a:lnTo>
                    <a:pt x="7578" y="69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rgbClr val="C800C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5" name="Google Shape;6775;p74"/>
            <p:cNvSpPr/>
            <p:nvPr/>
          </p:nvSpPr>
          <p:spPr>
            <a:xfrm>
              <a:off x="6798875" y="3718475"/>
              <a:ext cx="19425" cy="72475"/>
            </a:xfrm>
            <a:custGeom>
              <a:avLst/>
              <a:gdLst/>
              <a:ahLst/>
              <a:cxnLst/>
              <a:rect l="l" t="t" r="r" b="b"/>
              <a:pathLst>
                <a:path w="777" h="2899" extrusionOk="0">
                  <a:moveTo>
                    <a:pt x="571" y="0"/>
                  </a:moveTo>
                  <a:cubicBezTo>
                    <a:pt x="526" y="23"/>
                    <a:pt x="480" y="46"/>
                    <a:pt x="412" y="91"/>
                  </a:cubicBezTo>
                  <a:cubicBezTo>
                    <a:pt x="366" y="160"/>
                    <a:pt x="320" y="228"/>
                    <a:pt x="275" y="320"/>
                  </a:cubicBezTo>
                  <a:cubicBezTo>
                    <a:pt x="229" y="411"/>
                    <a:pt x="183" y="525"/>
                    <a:pt x="138" y="639"/>
                  </a:cubicBezTo>
                  <a:cubicBezTo>
                    <a:pt x="92" y="845"/>
                    <a:pt x="46" y="1073"/>
                    <a:pt x="24" y="1255"/>
                  </a:cubicBezTo>
                  <a:cubicBezTo>
                    <a:pt x="24" y="1324"/>
                    <a:pt x="24" y="1392"/>
                    <a:pt x="24" y="1461"/>
                  </a:cubicBezTo>
                  <a:cubicBezTo>
                    <a:pt x="1" y="1484"/>
                    <a:pt x="1" y="1507"/>
                    <a:pt x="1" y="1507"/>
                  </a:cubicBezTo>
                  <a:lnTo>
                    <a:pt x="1" y="1529"/>
                  </a:lnTo>
                  <a:cubicBezTo>
                    <a:pt x="1" y="1529"/>
                    <a:pt x="1" y="1552"/>
                    <a:pt x="24" y="1621"/>
                  </a:cubicBezTo>
                  <a:cubicBezTo>
                    <a:pt x="24" y="1666"/>
                    <a:pt x="24" y="1735"/>
                    <a:pt x="24" y="1826"/>
                  </a:cubicBezTo>
                  <a:cubicBezTo>
                    <a:pt x="46" y="1895"/>
                    <a:pt x="46" y="2009"/>
                    <a:pt x="92" y="2100"/>
                  </a:cubicBezTo>
                  <a:cubicBezTo>
                    <a:pt x="115" y="2214"/>
                    <a:pt x="138" y="2305"/>
                    <a:pt x="206" y="2420"/>
                  </a:cubicBezTo>
                  <a:cubicBezTo>
                    <a:pt x="206" y="2442"/>
                    <a:pt x="229" y="2465"/>
                    <a:pt x="229" y="2488"/>
                  </a:cubicBezTo>
                  <a:cubicBezTo>
                    <a:pt x="252" y="2511"/>
                    <a:pt x="275" y="2534"/>
                    <a:pt x="275" y="2556"/>
                  </a:cubicBezTo>
                  <a:cubicBezTo>
                    <a:pt x="298" y="2556"/>
                    <a:pt x="320" y="2579"/>
                    <a:pt x="320" y="2602"/>
                  </a:cubicBezTo>
                  <a:cubicBezTo>
                    <a:pt x="343" y="2625"/>
                    <a:pt x="366" y="2648"/>
                    <a:pt x="366" y="2671"/>
                  </a:cubicBezTo>
                  <a:cubicBezTo>
                    <a:pt x="389" y="2671"/>
                    <a:pt x="389" y="2671"/>
                    <a:pt x="389" y="2693"/>
                  </a:cubicBezTo>
                  <a:cubicBezTo>
                    <a:pt x="412" y="2693"/>
                    <a:pt x="412" y="2693"/>
                    <a:pt x="435" y="2716"/>
                  </a:cubicBezTo>
                  <a:cubicBezTo>
                    <a:pt x="435" y="2716"/>
                    <a:pt x="457" y="2739"/>
                    <a:pt x="480" y="2739"/>
                  </a:cubicBezTo>
                  <a:cubicBezTo>
                    <a:pt x="503" y="2785"/>
                    <a:pt x="549" y="2785"/>
                    <a:pt x="571" y="2808"/>
                  </a:cubicBezTo>
                  <a:cubicBezTo>
                    <a:pt x="594" y="2830"/>
                    <a:pt x="640" y="2853"/>
                    <a:pt x="663" y="2853"/>
                  </a:cubicBezTo>
                  <a:cubicBezTo>
                    <a:pt x="663" y="2853"/>
                    <a:pt x="686" y="2876"/>
                    <a:pt x="686" y="2876"/>
                  </a:cubicBezTo>
                  <a:lnTo>
                    <a:pt x="731" y="2876"/>
                  </a:lnTo>
                  <a:cubicBezTo>
                    <a:pt x="754" y="2899"/>
                    <a:pt x="777" y="2899"/>
                    <a:pt x="777" y="2899"/>
                  </a:cubicBezTo>
                  <a:cubicBezTo>
                    <a:pt x="777" y="2899"/>
                    <a:pt x="754" y="2876"/>
                    <a:pt x="731" y="2853"/>
                  </a:cubicBezTo>
                  <a:lnTo>
                    <a:pt x="708" y="2853"/>
                  </a:lnTo>
                  <a:cubicBezTo>
                    <a:pt x="686" y="2830"/>
                    <a:pt x="686" y="2830"/>
                    <a:pt x="663" y="2830"/>
                  </a:cubicBezTo>
                  <a:cubicBezTo>
                    <a:pt x="640" y="2808"/>
                    <a:pt x="617" y="2785"/>
                    <a:pt x="594" y="2762"/>
                  </a:cubicBezTo>
                  <a:cubicBezTo>
                    <a:pt x="480" y="2693"/>
                    <a:pt x="343" y="2556"/>
                    <a:pt x="252" y="2374"/>
                  </a:cubicBezTo>
                  <a:cubicBezTo>
                    <a:pt x="206" y="2283"/>
                    <a:pt x="183" y="2168"/>
                    <a:pt x="161" y="2077"/>
                  </a:cubicBezTo>
                  <a:cubicBezTo>
                    <a:pt x="138" y="1986"/>
                    <a:pt x="115" y="1895"/>
                    <a:pt x="115" y="1803"/>
                  </a:cubicBezTo>
                  <a:cubicBezTo>
                    <a:pt x="115" y="1712"/>
                    <a:pt x="115" y="1643"/>
                    <a:pt x="115" y="1598"/>
                  </a:cubicBezTo>
                  <a:cubicBezTo>
                    <a:pt x="115" y="1552"/>
                    <a:pt x="115" y="1529"/>
                    <a:pt x="115" y="1529"/>
                  </a:cubicBezTo>
                  <a:cubicBezTo>
                    <a:pt x="115" y="1529"/>
                    <a:pt x="115" y="1529"/>
                    <a:pt x="115" y="1507"/>
                  </a:cubicBezTo>
                  <a:cubicBezTo>
                    <a:pt x="115" y="1507"/>
                    <a:pt x="115" y="1484"/>
                    <a:pt x="115" y="1461"/>
                  </a:cubicBezTo>
                  <a:cubicBezTo>
                    <a:pt x="115" y="1415"/>
                    <a:pt x="115" y="1347"/>
                    <a:pt x="115" y="1255"/>
                  </a:cubicBezTo>
                  <a:cubicBezTo>
                    <a:pt x="138" y="1096"/>
                    <a:pt x="161" y="867"/>
                    <a:pt x="206" y="662"/>
                  </a:cubicBezTo>
                  <a:cubicBezTo>
                    <a:pt x="229" y="548"/>
                    <a:pt x="275" y="457"/>
                    <a:pt x="320" y="365"/>
                  </a:cubicBezTo>
                  <a:cubicBezTo>
                    <a:pt x="343" y="274"/>
                    <a:pt x="389" y="183"/>
                    <a:pt x="435" y="137"/>
                  </a:cubicBezTo>
                  <a:cubicBezTo>
                    <a:pt x="503" y="91"/>
                    <a:pt x="549" y="46"/>
                    <a:pt x="571" y="23"/>
                  </a:cubicBezTo>
                  <a:cubicBezTo>
                    <a:pt x="594" y="23"/>
                    <a:pt x="617" y="23"/>
                    <a:pt x="61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6" name="Google Shape;6776;p74"/>
            <p:cNvSpPr/>
            <p:nvPr/>
          </p:nvSpPr>
          <p:spPr>
            <a:xfrm>
              <a:off x="6815425" y="3717325"/>
              <a:ext cx="373225" cy="87900"/>
            </a:xfrm>
            <a:custGeom>
              <a:avLst/>
              <a:gdLst/>
              <a:ahLst/>
              <a:cxnLst/>
              <a:rect l="l" t="t" r="r" b="b"/>
              <a:pathLst>
                <a:path w="14929" h="3516" extrusionOk="0">
                  <a:moveTo>
                    <a:pt x="1" y="0"/>
                  </a:moveTo>
                  <a:cubicBezTo>
                    <a:pt x="1" y="0"/>
                    <a:pt x="1" y="23"/>
                    <a:pt x="24" y="23"/>
                  </a:cubicBezTo>
                  <a:lnTo>
                    <a:pt x="92" y="23"/>
                  </a:lnTo>
                  <a:cubicBezTo>
                    <a:pt x="138" y="23"/>
                    <a:pt x="206" y="23"/>
                    <a:pt x="320" y="46"/>
                  </a:cubicBezTo>
                  <a:cubicBezTo>
                    <a:pt x="526" y="46"/>
                    <a:pt x="822" y="69"/>
                    <a:pt x="1165" y="92"/>
                  </a:cubicBezTo>
                  <a:cubicBezTo>
                    <a:pt x="1872" y="115"/>
                    <a:pt x="2808" y="160"/>
                    <a:pt x="3744" y="206"/>
                  </a:cubicBezTo>
                  <a:cubicBezTo>
                    <a:pt x="5045" y="274"/>
                    <a:pt x="6369" y="343"/>
                    <a:pt x="7031" y="366"/>
                  </a:cubicBezTo>
                  <a:cubicBezTo>
                    <a:pt x="7008" y="388"/>
                    <a:pt x="7008" y="388"/>
                    <a:pt x="6985" y="411"/>
                  </a:cubicBezTo>
                  <a:cubicBezTo>
                    <a:pt x="6985" y="411"/>
                    <a:pt x="6962" y="434"/>
                    <a:pt x="6940" y="457"/>
                  </a:cubicBezTo>
                  <a:cubicBezTo>
                    <a:pt x="6940" y="457"/>
                    <a:pt x="6917" y="480"/>
                    <a:pt x="6894" y="503"/>
                  </a:cubicBezTo>
                  <a:cubicBezTo>
                    <a:pt x="6871" y="525"/>
                    <a:pt x="6848" y="571"/>
                    <a:pt x="6826" y="617"/>
                  </a:cubicBezTo>
                  <a:cubicBezTo>
                    <a:pt x="6757" y="708"/>
                    <a:pt x="6711" y="799"/>
                    <a:pt x="6666" y="891"/>
                  </a:cubicBezTo>
                  <a:cubicBezTo>
                    <a:pt x="6620" y="1005"/>
                    <a:pt x="6597" y="1119"/>
                    <a:pt x="6574" y="1233"/>
                  </a:cubicBezTo>
                  <a:cubicBezTo>
                    <a:pt x="6552" y="1324"/>
                    <a:pt x="6529" y="1438"/>
                    <a:pt x="6506" y="1507"/>
                  </a:cubicBezTo>
                  <a:cubicBezTo>
                    <a:pt x="6506" y="1598"/>
                    <a:pt x="6506" y="1667"/>
                    <a:pt x="6483" y="1735"/>
                  </a:cubicBezTo>
                  <a:cubicBezTo>
                    <a:pt x="6483" y="1781"/>
                    <a:pt x="6483" y="1804"/>
                    <a:pt x="6483" y="1804"/>
                  </a:cubicBezTo>
                  <a:cubicBezTo>
                    <a:pt x="6483" y="1804"/>
                    <a:pt x="6483" y="1804"/>
                    <a:pt x="6483" y="1826"/>
                  </a:cubicBezTo>
                  <a:cubicBezTo>
                    <a:pt x="6483" y="1849"/>
                    <a:pt x="6483" y="1849"/>
                    <a:pt x="6483" y="1895"/>
                  </a:cubicBezTo>
                  <a:cubicBezTo>
                    <a:pt x="6483" y="1918"/>
                    <a:pt x="6483" y="1941"/>
                    <a:pt x="6483" y="1986"/>
                  </a:cubicBezTo>
                  <a:cubicBezTo>
                    <a:pt x="6483" y="2009"/>
                    <a:pt x="6483" y="2055"/>
                    <a:pt x="6483" y="2100"/>
                  </a:cubicBezTo>
                  <a:cubicBezTo>
                    <a:pt x="6506" y="2283"/>
                    <a:pt x="6552" y="2511"/>
                    <a:pt x="6666" y="2694"/>
                  </a:cubicBezTo>
                  <a:cubicBezTo>
                    <a:pt x="6757" y="2876"/>
                    <a:pt x="6871" y="3036"/>
                    <a:pt x="6985" y="3127"/>
                  </a:cubicBezTo>
                  <a:cubicBezTo>
                    <a:pt x="6301" y="3105"/>
                    <a:pt x="5045" y="3059"/>
                    <a:pt x="3813" y="3013"/>
                  </a:cubicBezTo>
                  <a:cubicBezTo>
                    <a:pt x="2877" y="2968"/>
                    <a:pt x="1964" y="2945"/>
                    <a:pt x="1256" y="2922"/>
                  </a:cubicBezTo>
                  <a:cubicBezTo>
                    <a:pt x="914" y="2899"/>
                    <a:pt x="617" y="2899"/>
                    <a:pt x="434" y="2899"/>
                  </a:cubicBezTo>
                  <a:cubicBezTo>
                    <a:pt x="320" y="2899"/>
                    <a:pt x="252" y="2876"/>
                    <a:pt x="183" y="2876"/>
                  </a:cubicBezTo>
                  <a:lnTo>
                    <a:pt x="138" y="2876"/>
                  </a:lnTo>
                  <a:cubicBezTo>
                    <a:pt x="115" y="2876"/>
                    <a:pt x="115" y="2899"/>
                    <a:pt x="115" y="2899"/>
                  </a:cubicBezTo>
                  <a:lnTo>
                    <a:pt x="183" y="2899"/>
                  </a:lnTo>
                  <a:cubicBezTo>
                    <a:pt x="252" y="2899"/>
                    <a:pt x="320" y="2899"/>
                    <a:pt x="434" y="2922"/>
                  </a:cubicBezTo>
                  <a:cubicBezTo>
                    <a:pt x="617" y="2922"/>
                    <a:pt x="914" y="2945"/>
                    <a:pt x="1256" y="2968"/>
                  </a:cubicBezTo>
                  <a:cubicBezTo>
                    <a:pt x="1964" y="2991"/>
                    <a:pt x="2877" y="3036"/>
                    <a:pt x="3813" y="3082"/>
                  </a:cubicBezTo>
                  <a:cubicBezTo>
                    <a:pt x="5182" y="3150"/>
                    <a:pt x="6574" y="3219"/>
                    <a:pt x="7168" y="3242"/>
                  </a:cubicBezTo>
                  <a:cubicBezTo>
                    <a:pt x="7191" y="3264"/>
                    <a:pt x="7214" y="3264"/>
                    <a:pt x="7214" y="3264"/>
                  </a:cubicBezTo>
                  <a:cubicBezTo>
                    <a:pt x="7214" y="3264"/>
                    <a:pt x="7214" y="3264"/>
                    <a:pt x="7214" y="3242"/>
                  </a:cubicBezTo>
                  <a:cubicBezTo>
                    <a:pt x="7396" y="3264"/>
                    <a:pt x="7487" y="3264"/>
                    <a:pt x="7487" y="3264"/>
                  </a:cubicBezTo>
                  <a:cubicBezTo>
                    <a:pt x="7487" y="3264"/>
                    <a:pt x="9336" y="3333"/>
                    <a:pt x="11185" y="3401"/>
                  </a:cubicBezTo>
                  <a:cubicBezTo>
                    <a:pt x="12121" y="3447"/>
                    <a:pt x="13034" y="3470"/>
                    <a:pt x="13719" y="3493"/>
                  </a:cubicBezTo>
                  <a:cubicBezTo>
                    <a:pt x="14084" y="3516"/>
                    <a:pt x="14358" y="3516"/>
                    <a:pt x="14563" y="3516"/>
                  </a:cubicBezTo>
                  <a:lnTo>
                    <a:pt x="14792" y="3516"/>
                  </a:lnTo>
                  <a:cubicBezTo>
                    <a:pt x="14746" y="3516"/>
                    <a:pt x="14677" y="3493"/>
                    <a:pt x="14563" y="3493"/>
                  </a:cubicBezTo>
                  <a:cubicBezTo>
                    <a:pt x="14358" y="3493"/>
                    <a:pt x="14084" y="3470"/>
                    <a:pt x="13742" y="3447"/>
                  </a:cubicBezTo>
                  <a:cubicBezTo>
                    <a:pt x="13034" y="3424"/>
                    <a:pt x="12121" y="3356"/>
                    <a:pt x="11185" y="3310"/>
                  </a:cubicBezTo>
                  <a:lnTo>
                    <a:pt x="7510" y="3150"/>
                  </a:lnTo>
                  <a:cubicBezTo>
                    <a:pt x="7510" y="3150"/>
                    <a:pt x="7328" y="3127"/>
                    <a:pt x="7054" y="3127"/>
                  </a:cubicBezTo>
                  <a:cubicBezTo>
                    <a:pt x="7054" y="3127"/>
                    <a:pt x="7031" y="3105"/>
                    <a:pt x="7031" y="3105"/>
                  </a:cubicBezTo>
                  <a:cubicBezTo>
                    <a:pt x="6917" y="3013"/>
                    <a:pt x="6803" y="2854"/>
                    <a:pt x="6711" y="2648"/>
                  </a:cubicBezTo>
                  <a:cubicBezTo>
                    <a:pt x="6620" y="2466"/>
                    <a:pt x="6597" y="2260"/>
                    <a:pt x="6574" y="2078"/>
                  </a:cubicBezTo>
                  <a:cubicBezTo>
                    <a:pt x="6574" y="2055"/>
                    <a:pt x="6574" y="2009"/>
                    <a:pt x="6574" y="1963"/>
                  </a:cubicBezTo>
                  <a:cubicBezTo>
                    <a:pt x="6574" y="1941"/>
                    <a:pt x="6574" y="1918"/>
                    <a:pt x="6574" y="1895"/>
                  </a:cubicBezTo>
                  <a:cubicBezTo>
                    <a:pt x="6574" y="1872"/>
                    <a:pt x="6574" y="1849"/>
                    <a:pt x="6574" y="1826"/>
                  </a:cubicBezTo>
                  <a:cubicBezTo>
                    <a:pt x="6574" y="1826"/>
                    <a:pt x="6574" y="1804"/>
                    <a:pt x="6574" y="1804"/>
                  </a:cubicBezTo>
                  <a:cubicBezTo>
                    <a:pt x="6574" y="1804"/>
                    <a:pt x="6574" y="1781"/>
                    <a:pt x="6597" y="1735"/>
                  </a:cubicBezTo>
                  <a:cubicBezTo>
                    <a:pt x="6597" y="1689"/>
                    <a:pt x="6597" y="1621"/>
                    <a:pt x="6597" y="1530"/>
                  </a:cubicBezTo>
                  <a:cubicBezTo>
                    <a:pt x="6620" y="1438"/>
                    <a:pt x="6620" y="1347"/>
                    <a:pt x="6643" y="1256"/>
                  </a:cubicBezTo>
                  <a:cubicBezTo>
                    <a:pt x="6666" y="1142"/>
                    <a:pt x="6689" y="1050"/>
                    <a:pt x="6734" y="936"/>
                  </a:cubicBezTo>
                  <a:cubicBezTo>
                    <a:pt x="6757" y="845"/>
                    <a:pt x="6803" y="731"/>
                    <a:pt x="6848" y="662"/>
                  </a:cubicBezTo>
                  <a:cubicBezTo>
                    <a:pt x="6894" y="617"/>
                    <a:pt x="6917" y="571"/>
                    <a:pt x="6940" y="548"/>
                  </a:cubicBezTo>
                  <a:cubicBezTo>
                    <a:pt x="6940" y="525"/>
                    <a:pt x="6962" y="503"/>
                    <a:pt x="6985" y="480"/>
                  </a:cubicBezTo>
                  <a:cubicBezTo>
                    <a:pt x="6985" y="480"/>
                    <a:pt x="7008" y="457"/>
                    <a:pt x="7008" y="434"/>
                  </a:cubicBezTo>
                  <a:cubicBezTo>
                    <a:pt x="7031" y="411"/>
                    <a:pt x="7054" y="388"/>
                    <a:pt x="7077" y="366"/>
                  </a:cubicBezTo>
                  <a:cubicBezTo>
                    <a:pt x="7328" y="388"/>
                    <a:pt x="7465" y="388"/>
                    <a:pt x="7465" y="388"/>
                  </a:cubicBezTo>
                  <a:cubicBezTo>
                    <a:pt x="7465" y="388"/>
                    <a:pt x="9336" y="457"/>
                    <a:pt x="11208" y="525"/>
                  </a:cubicBezTo>
                  <a:cubicBezTo>
                    <a:pt x="12144" y="571"/>
                    <a:pt x="13080" y="594"/>
                    <a:pt x="13764" y="617"/>
                  </a:cubicBezTo>
                  <a:cubicBezTo>
                    <a:pt x="14130" y="640"/>
                    <a:pt x="14404" y="640"/>
                    <a:pt x="14609" y="640"/>
                  </a:cubicBezTo>
                  <a:cubicBezTo>
                    <a:pt x="14723" y="640"/>
                    <a:pt x="14792" y="662"/>
                    <a:pt x="14860" y="662"/>
                  </a:cubicBezTo>
                  <a:lnTo>
                    <a:pt x="14929" y="662"/>
                  </a:lnTo>
                  <a:cubicBezTo>
                    <a:pt x="14929" y="662"/>
                    <a:pt x="14929" y="662"/>
                    <a:pt x="14929" y="640"/>
                  </a:cubicBezTo>
                  <a:lnTo>
                    <a:pt x="14860" y="640"/>
                  </a:lnTo>
                  <a:cubicBezTo>
                    <a:pt x="14792" y="640"/>
                    <a:pt x="14723" y="640"/>
                    <a:pt x="14609" y="617"/>
                  </a:cubicBezTo>
                  <a:cubicBezTo>
                    <a:pt x="14404" y="617"/>
                    <a:pt x="14130" y="594"/>
                    <a:pt x="13764" y="571"/>
                  </a:cubicBezTo>
                  <a:cubicBezTo>
                    <a:pt x="13080" y="548"/>
                    <a:pt x="12144" y="503"/>
                    <a:pt x="11208" y="457"/>
                  </a:cubicBezTo>
                  <a:lnTo>
                    <a:pt x="7465" y="274"/>
                  </a:lnTo>
                  <a:cubicBezTo>
                    <a:pt x="7465" y="274"/>
                    <a:pt x="5616" y="206"/>
                    <a:pt x="3744" y="137"/>
                  </a:cubicBezTo>
                  <a:cubicBezTo>
                    <a:pt x="2808" y="92"/>
                    <a:pt x="1872" y="69"/>
                    <a:pt x="1165" y="46"/>
                  </a:cubicBezTo>
                  <a:cubicBezTo>
                    <a:pt x="822" y="23"/>
                    <a:pt x="526" y="23"/>
                    <a:pt x="3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7" name="Google Shape;6777;p74"/>
            <p:cNvSpPr/>
            <p:nvPr/>
          </p:nvSpPr>
          <p:spPr>
            <a:xfrm>
              <a:off x="6821150" y="3709900"/>
              <a:ext cx="370350" cy="18850"/>
            </a:xfrm>
            <a:custGeom>
              <a:avLst/>
              <a:gdLst/>
              <a:ahLst/>
              <a:cxnLst/>
              <a:rect l="l" t="t" r="r" b="b"/>
              <a:pathLst>
                <a:path w="14814" h="754" extrusionOk="0">
                  <a:moveTo>
                    <a:pt x="6528" y="1"/>
                  </a:moveTo>
                  <a:lnTo>
                    <a:pt x="4907" y="46"/>
                  </a:lnTo>
                  <a:lnTo>
                    <a:pt x="4086" y="69"/>
                  </a:lnTo>
                  <a:lnTo>
                    <a:pt x="3264" y="92"/>
                  </a:lnTo>
                  <a:lnTo>
                    <a:pt x="2442" y="138"/>
                  </a:lnTo>
                  <a:lnTo>
                    <a:pt x="1621" y="160"/>
                  </a:lnTo>
                  <a:cubicBezTo>
                    <a:pt x="1096" y="183"/>
                    <a:pt x="548" y="206"/>
                    <a:pt x="0" y="229"/>
                  </a:cubicBezTo>
                  <a:cubicBezTo>
                    <a:pt x="548" y="229"/>
                    <a:pt x="1096" y="206"/>
                    <a:pt x="1621" y="206"/>
                  </a:cubicBezTo>
                  <a:lnTo>
                    <a:pt x="2442" y="183"/>
                  </a:lnTo>
                  <a:lnTo>
                    <a:pt x="3264" y="183"/>
                  </a:lnTo>
                  <a:lnTo>
                    <a:pt x="4086" y="160"/>
                  </a:lnTo>
                  <a:lnTo>
                    <a:pt x="4907" y="138"/>
                  </a:lnTo>
                  <a:lnTo>
                    <a:pt x="6528" y="92"/>
                  </a:lnTo>
                  <a:lnTo>
                    <a:pt x="7555" y="183"/>
                  </a:lnTo>
                  <a:lnTo>
                    <a:pt x="8605" y="275"/>
                  </a:lnTo>
                  <a:lnTo>
                    <a:pt x="10659" y="434"/>
                  </a:lnTo>
                  <a:lnTo>
                    <a:pt x="12737" y="594"/>
                  </a:lnTo>
                  <a:lnTo>
                    <a:pt x="13764" y="663"/>
                  </a:lnTo>
                  <a:lnTo>
                    <a:pt x="14814" y="754"/>
                  </a:lnTo>
                  <a:lnTo>
                    <a:pt x="13786" y="640"/>
                  </a:lnTo>
                  <a:lnTo>
                    <a:pt x="12737" y="548"/>
                  </a:lnTo>
                  <a:lnTo>
                    <a:pt x="10682" y="343"/>
                  </a:lnTo>
                  <a:lnTo>
                    <a:pt x="8605" y="160"/>
                  </a:lnTo>
                  <a:lnTo>
                    <a:pt x="7578" y="69"/>
                  </a:lnTo>
                  <a:lnTo>
                    <a:pt x="652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8" name="Google Shape;6778;p74"/>
            <p:cNvSpPr/>
            <p:nvPr/>
          </p:nvSpPr>
          <p:spPr>
            <a:xfrm>
              <a:off x="6822850" y="3738425"/>
              <a:ext cx="159225" cy="53675"/>
            </a:xfrm>
            <a:custGeom>
              <a:avLst/>
              <a:gdLst/>
              <a:ahLst/>
              <a:cxnLst/>
              <a:rect l="l" t="t" r="r" b="b"/>
              <a:pathLst>
                <a:path w="6369" h="2147" extrusionOk="0">
                  <a:moveTo>
                    <a:pt x="6163" y="1"/>
                  </a:moveTo>
                  <a:lnTo>
                    <a:pt x="6163" y="1"/>
                  </a:lnTo>
                  <a:cubicBezTo>
                    <a:pt x="4839" y="1393"/>
                    <a:pt x="0" y="1895"/>
                    <a:pt x="0" y="1895"/>
                  </a:cubicBezTo>
                  <a:lnTo>
                    <a:pt x="6369" y="2147"/>
                  </a:lnTo>
                  <a:cubicBezTo>
                    <a:pt x="5570" y="1279"/>
                    <a:pt x="6163" y="1"/>
                    <a:pt x="616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79" name="Google Shape;6779;p74"/>
            <p:cNvSpPr/>
            <p:nvPr/>
          </p:nvSpPr>
          <p:spPr>
            <a:xfrm>
              <a:off x="6790325" y="3898750"/>
              <a:ext cx="125550" cy="87450"/>
            </a:xfrm>
            <a:custGeom>
              <a:avLst/>
              <a:gdLst/>
              <a:ahLst/>
              <a:cxnLst/>
              <a:rect l="l" t="t" r="r" b="b"/>
              <a:pathLst>
                <a:path w="5022" h="3498" extrusionOk="0">
                  <a:moveTo>
                    <a:pt x="382" y="1"/>
                  </a:moveTo>
                  <a:cubicBezTo>
                    <a:pt x="377" y="1"/>
                    <a:pt x="371" y="1"/>
                    <a:pt x="366" y="2"/>
                  </a:cubicBezTo>
                  <a:cubicBezTo>
                    <a:pt x="69" y="25"/>
                    <a:pt x="0" y="1052"/>
                    <a:pt x="503" y="2056"/>
                  </a:cubicBezTo>
                  <a:cubicBezTo>
                    <a:pt x="891" y="2832"/>
                    <a:pt x="1758" y="3426"/>
                    <a:pt x="2603" y="3494"/>
                  </a:cubicBezTo>
                  <a:cubicBezTo>
                    <a:pt x="2645" y="3496"/>
                    <a:pt x="2687" y="3497"/>
                    <a:pt x="2729" y="3497"/>
                  </a:cubicBezTo>
                  <a:cubicBezTo>
                    <a:pt x="3116" y="3497"/>
                    <a:pt x="3483" y="3401"/>
                    <a:pt x="3812" y="3175"/>
                  </a:cubicBezTo>
                  <a:cubicBezTo>
                    <a:pt x="4543" y="2672"/>
                    <a:pt x="5022" y="1577"/>
                    <a:pt x="4132" y="1052"/>
                  </a:cubicBezTo>
                  <a:cubicBezTo>
                    <a:pt x="3844" y="879"/>
                    <a:pt x="3460" y="820"/>
                    <a:pt x="3069" y="820"/>
                  </a:cubicBezTo>
                  <a:cubicBezTo>
                    <a:pt x="2223" y="820"/>
                    <a:pt x="1347" y="1097"/>
                    <a:pt x="1347" y="1097"/>
                  </a:cubicBezTo>
                  <a:cubicBezTo>
                    <a:pt x="1347" y="1097"/>
                    <a:pt x="667" y="1"/>
                    <a:pt x="382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0" name="Google Shape;6780;p74"/>
            <p:cNvSpPr/>
            <p:nvPr/>
          </p:nvSpPr>
          <p:spPr>
            <a:xfrm>
              <a:off x="6817725" y="3919250"/>
              <a:ext cx="98150" cy="66950"/>
            </a:xfrm>
            <a:custGeom>
              <a:avLst/>
              <a:gdLst/>
              <a:ahLst/>
              <a:cxnLst/>
              <a:rect l="l" t="t" r="r" b="b"/>
              <a:pathLst>
                <a:path w="3926" h="2678" extrusionOk="0">
                  <a:moveTo>
                    <a:pt x="1971" y="0"/>
                  </a:moveTo>
                  <a:cubicBezTo>
                    <a:pt x="1166" y="0"/>
                    <a:pt x="328" y="247"/>
                    <a:pt x="251" y="277"/>
                  </a:cubicBezTo>
                  <a:cubicBezTo>
                    <a:pt x="305" y="281"/>
                    <a:pt x="361" y="283"/>
                    <a:pt x="418" y="283"/>
                  </a:cubicBezTo>
                  <a:cubicBezTo>
                    <a:pt x="959" y="283"/>
                    <a:pt x="1640" y="129"/>
                    <a:pt x="2152" y="129"/>
                  </a:cubicBezTo>
                  <a:cubicBezTo>
                    <a:pt x="2230" y="129"/>
                    <a:pt x="2305" y="132"/>
                    <a:pt x="2374" y="141"/>
                  </a:cubicBezTo>
                  <a:cubicBezTo>
                    <a:pt x="3241" y="232"/>
                    <a:pt x="3698" y="1419"/>
                    <a:pt x="2283" y="2126"/>
                  </a:cubicBezTo>
                  <a:cubicBezTo>
                    <a:pt x="1941" y="2302"/>
                    <a:pt x="1606" y="2369"/>
                    <a:pt x="1292" y="2369"/>
                  </a:cubicBezTo>
                  <a:cubicBezTo>
                    <a:pt x="788" y="2369"/>
                    <a:pt x="338" y="2195"/>
                    <a:pt x="0" y="2012"/>
                  </a:cubicBezTo>
                  <a:lnTo>
                    <a:pt x="0" y="2012"/>
                  </a:lnTo>
                  <a:cubicBezTo>
                    <a:pt x="434" y="2377"/>
                    <a:pt x="982" y="2628"/>
                    <a:pt x="1507" y="2674"/>
                  </a:cubicBezTo>
                  <a:cubicBezTo>
                    <a:pt x="1549" y="2676"/>
                    <a:pt x="1591" y="2677"/>
                    <a:pt x="1633" y="2677"/>
                  </a:cubicBezTo>
                  <a:cubicBezTo>
                    <a:pt x="2020" y="2677"/>
                    <a:pt x="2387" y="2581"/>
                    <a:pt x="2716" y="2355"/>
                  </a:cubicBezTo>
                  <a:cubicBezTo>
                    <a:pt x="3447" y="1852"/>
                    <a:pt x="3926" y="757"/>
                    <a:pt x="3036" y="232"/>
                  </a:cubicBezTo>
                  <a:cubicBezTo>
                    <a:pt x="2751" y="59"/>
                    <a:pt x="2365" y="0"/>
                    <a:pt x="197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1" name="Google Shape;6781;p74"/>
            <p:cNvSpPr/>
            <p:nvPr/>
          </p:nvSpPr>
          <p:spPr>
            <a:xfrm>
              <a:off x="6795450" y="3898750"/>
              <a:ext cx="28000" cy="27450"/>
            </a:xfrm>
            <a:custGeom>
              <a:avLst/>
              <a:gdLst/>
              <a:ahLst/>
              <a:cxnLst/>
              <a:rect l="l" t="t" r="r" b="b"/>
              <a:pathLst>
                <a:path w="1120" h="1098" extrusionOk="0">
                  <a:moveTo>
                    <a:pt x="178" y="0"/>
                  </a:moveTo>
                  <a:cubicBezTo>
                    <a:pt x="172" y="0"/>
                    <a:pt x="166" y="1"/>
                    <a:pt x="161" y="2"/>
                  </a:cubicBezTo>
                  <a:cubicBezTo>
                    <a:pt x="92" y="2"/>
                    <a:pt x="47" y="70"/>
                    <a:pt x="1" y="139"/>
                  </a:cubicBezTo>
                  <a:cubicBezTo>
                    <a:pt x="138" y="299"/>
                    <a:pt x="320" y="481"/>
                    <a:pt x="435" y="732"/>
                  </a:cubicBezTo>
                  <a:cubicBezTo>
                    <a:pt x="572" y="961"/>
                    <a:pt x="823" y="1075"/>
                    <a:pt x="1119" y="1097"/>
                  </a:cubicBezTo>
                  <a:cubicBezTo>
                    <a:pt x="1097" y="1053"/>
                    <a:pt x="461" y="0"/>
                    <a:pt x="17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2" name="Google Shape;6782;p74"/>
            <p:cNvSpPr/>
            <p:nvPr/>
          </p:nvSpPr>
          <p:spPr>
            <a:xfrm>
              <a:off x="6816575" y="3917525"/>
              <a:ext cx="89600" cy="64125"/>
            </a:xfrm>
            <a:custGeom>
              <a:avLst/>
              <a:gdLst/>
              <a:ahLst/>
              <a:cxnLst/>
              <a:rect l="l" t="t" r="r" b="b"/>
              <a:pathLst>
                <a:path w="3584" h="2565" extrusionOk="0">
                  <a:moveTo>
                    <a:pt x="2183" y="1"/>
                  </a:moveTo>
                  <a:cubicBezTo>
                    <a:pt x="2114" y="1"/>
                    <a:pt x="2041" y="8"/>
                    <a:pt x="1963" y="27"/>
                  </a:cubicBezTo>
                  <a:cubicBezTo>
                    <a:pt x="1781" y="50"/>
                    <a:pt x="1598" y="118"/>
                    <a:pt x="1416" y="164"/>
                  </a:cubicBezTo>
                  <a:cubicBezTo>
                    <a:pt x="1073" y="278"/>
                    <a:pt x="708" y="346"/>
                    <a:pt x="457" y="346"/>
                  </a:cubicBezTo>
                  <a:cubicBezTo>
                    <a:pt x="320" y="346"/>
                    <a:pt x="206" y="324"/>
                    <a:pt x="137" y="301"/>
                  </a:cubicBezTo>
                  <a:cubicBezTo>
                    <a:pt x="69" y="278"/>
                    <a:pt x="23" y="255"/>
                    <a:pt x="23" y="255"/>
                  </a:cubicBezTo>
                  <a:cubicBezTo>
                    <a:pt x="0" y="255"/>
                    <a:pt x="46" y="301"/>
                    <a:pt x="115" y="346"/>
                  </a:cubicBezTo>
                  <a:cubicBezTo>
                    <a:pt x="183" y="392"/>
                    <a:pt x="297" y="415"/>
                    <a:pt x="434" y="438"/>
                  </a:cubicBezTo>
                  <a:cubicBezTo>
                    <a:pt x="473" y="441"/>
                    <a:pt x="513" y="442"/>
                    <a:pt x="555" y="442"/>
                  </a:cubicBezTo>
                  <a:cubicBezTo>
                    <a:pt x="827" y="442"/>
                    <a:pt x="1144" y="380"/>
                    <a:pt x="1461" y="301"/>
                  </a:cubicBezTo>
                  <a:cubicBezTo>
                    <a:pt x="1644" y="255"/>
                    <a:pt x="1826" y="210"/>
                    <a:pt x="1986" y="187"/>
                  </a:cubicBezTo>
                  <a:cubicBezTo>
                    <a:pt x="2033" y="180"/>
                    <a:pt x="2080" y="177"/>
                    <a:pt x="2125" y="177"/>
                  </a:cubicBezTo>
                  <a:cubicBezTo>
                    <a:pt x="2236" y="177"/>
                    <a:pt x="2339" y="193"/>
                    <a:pt x="2420" y="210"/>
                  </a:cubicBezTo>
                  <a:cubicBezTo>
                    <a:pt x="2671" y="255"/>
                    <a:pt x="2831" y="346"/>
                    <a:pt x="2831" y="346"/>
                  </a:cubicBezTo>
                  <a:cubicBezTo>
                    <a:pt x="2831" y="346"/>
                    <a:pt x="2876" y="369"/>
                    <a:pt x="2922" y="392"/>
                  </a:cubicBezTo>
                  <a:cubicBezTo>
                    <a:pt x="2991" y="438"/>
                    <a:pt x="3082" y="506"/>
                    <a:pt x="3150" y="598"/>
                  </a:cubicBezTo>
                  <a:cubicBezTo>
                    <a:pt x="3242" y="689"/>
                    <a:pt x="3333" y="826"/>
                    <a:pt x="3356" y="986"/>
                  </a:cubicBezTo>
                  <a:cubicBezTo>
                    <a:pt x="3401" y="1145"/>
                    <a:pt x="3424" y="1305"/>
                    <a:pt x="3401" y="1488"/>
                  </a:cubicBezTo>
                  <a:cubicBezTo>
                    <a:pt x="3379" y="1647"/>
                    <a:pt x="3310" y="1830"/>
                    <a:pt x="3219" y="1967"/>
                  </a:cubicBezTo>
                  <a:cubicBezTo>
                    <a:pt x="3127" y="2081"/>
                    <a:pt x="3013" y="2195"/>
                    <a:pt x="2899" y="2287"/>
                  </a:cubicBezTo>
                  <a:cubicBezTo>
                    <a:pt x="2694" y="2469"/>
                    <a:pt x="2534" y="2561"/>
                    <a:pt x="2534" y="2561"/>
                  </a:cubicBezTo>
                  <a:cubicBezTo>
                    <a:pt x="2534" y="2563"/>
                    <a:pt x="2537" y="2565"/>
                    <a:pt x="2542" y="2565"/>
                  </a:cubicBezTo>
                  <a:cubicBezTo>
                    <a:pt x="2580" y="2565"/>
                    <a:pt x="2745" y="2495"/>
                    <a:pt x="2945" y="2355"/>
                  </a:cubicBezTo>
                  <a:cubicBezTo>
                    <a:pt x="3059" y="2264"/>
                    <a:pt x="3196" y="2172"/>
                    <a:pt x="3310" y="2036"/>
                  </a:cubicBezTo>
                  <a:cubicBezTo>
                    <a:pt x="3424" y="1876"/>
                    <a:pt x="3516" y="1693"/>
                    <a:pt x="3538" y="1511"/>
                  </a:cubicBezTo>
                  <a:cubicBezTo>
                    <a:pt x="3584" y="1305"/>
                    <a:pt x="3584" y="1123"/>
                    <a:pt x="3538" y="940"/>
                  </a:cubicBezTo>
                  <a:cubicBezTo>
                    <a:pt x="3493" y="757"/>
                    <a:pt x="3401" y="598"/>
                    <a:pt x="3310" y="483"/>
                  </a:cubicBezTo>
                  <a:cubicBezTo>
                    <a:pt x="3219" y="369"/>
                    <a:pt x="3105" y="278"/>
                    <a:pt x="3036" y="232"/>
                  </a:cubicBezTo>
                  <a:cubicBezTo>
                    <a:pt x="2968" y="187"/>
                    <a:pt x="2922" y="164"/>
                    <a:pt x="2922" y="164"/>
                  </a:cubicBezTo>
                  <a:cubicBezTo>
                    <a:pt x="2922" y="164"/>
                    <a:pt x="2739" y="73"/>
                    <a:pt x="2443" y="27"/>
                  </a:cubicBezTo>
                  <a:cubicBezTo>
                    <a:pt x="2364" y="14"/>
                    <a:pt x="2277" y="1"/>
                    <a:pt x="218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3" name="Google Shape;6783;p74"/>
            <p:cNvSpPr/>
            <p:nvPr/>
          </p:nvSpPr>
          <p:spPr>
            <a:xfrm>
              <a:off x="6833700" y="3929025"/>
              <a:ext cx="61075" cy="23425"/>
            </a:xfrm>
            <a:custGeom>
              <a:avLst/>
              <a:gdLst/>
              <a:ahLst/>
              <a:cxnLst/>
              <a:rect l="l" t="t" r="r" b="b"/>
              <a:pathLst>
                <a:path w="2443" h="937" extrusionOk="0">
                  <a:moveTo>
                    <a:pt x="2442" y="1"/>
                  </a:moveTo>
                  <a:cubicBezTo>
                    <a:pt x="2420" y="1"/>
                    <a:pt x="2351" y="69"/>
                    <a:pt x="2283" y="160"/>
                  </a:cubicBezTo>
                  <a:cubicBezTo>
                    <a:pt x="2237" y="183"/>
                    <a:pt x="2169" y="229"/>
                    <a:pt x="2123" y="274"/>
                  </a:cubicBezTo>
                  <a:cubicBezTo>
                    <a:pt x="2054" y="320"/>
                    <a:pt x="1986" y="366"/>
                    <a:pt x="1917" y="389"/>
                  </a:cubicBezTo>
                  <a:cubicBezTo>
                    <a:pt x="1781" y="457"/>
                    <a:pt x="1621" y="526"/>
                    <a:pt x="1507" y="548"/>
                  </a:cubicBezTo>
                  <a:lnTo>
                    <a:pt x="1301" y="594"/>
                  </a:lnTo>
                  <a:cubicBezTo>
                    <a:pt x="1301" y="594"/>
                    <a:pt x="1210" y="617"/>
                    <a:pt x="1096" y="663"/>
                  </a:cubicBezTo>
                  <a:cubicBezTo>
                    <a:pt x="1027" y="685"/>
                    <a:pt x="959" y="708"/>
                    <a:pt x="890" y="731"/>
                  </a:cubicBezTo>
                  <a:cubicBezTo>
                    <a:pt x="822" y="754"/>
                    <a:pt x="731" y="777"/>
                    <a:pt x="662" y="799"/>
                  </a:cubicBezTo>
                  <a:lnTo>
                    <a:pt x="434" y="799"/>
                  </a:lnTo>
                  <a:cubicBezTo>
                    <a:pt x="343" y="799"/>
                    <a:pt x="274" y="799"/>
                    <a:pt x="206" y="777"/>
                  </a:cubicBezTo>
                  <a:lnTo>
                    <a:pt x="0" y="777"/>
                  </a:lnTo>
                  <a:cubicBezTo>
                    <a:pt x="0" y="799"/>
                    <a:pt x="69" y="822"/>
                    <a:pt x="206" y="868"/>
                  </a:cubicBezTo>
                  <a:cubicBezTo>
                    <a:pt x="251" y="891"/>
                    <a:pt x="343" y="891"/>
                    <a:pt x="411" y="914"/>
                  </a:cubicBezTo>
                  <a:cubicBezTo>
                    <a:pt x="502" y="936"/>
                    <a:pt x="594" y="936"/>
                    <a:pt x="685" y="936"/>
                  </a:cubicBezTo>
                  <a:cubicBezTo>
                    <a:pt x="753" y="936"/>
                    <a:pt x="845" y="914"/>
                    <a:pt x="936" y="891"/>
                  </a:cubicBezTo>
                  <a:cubicBezTo>
                    <a:pt x="1004" y="868"/>
                    <a:pt x="1096" y="868"/>
                    <a:pt x="1141" y="845"/>
                  </a:cubicBezTo>
                  <a:cubicBezTo>
                    <a:pt x="1278" y="822"/>
                    <a:pt x="1347" y="799"/>
                    <a:pt x="1347" y="799"/>
                  </a:cubicBezTo>
                  <a:lnTo>
                    <a:pt x="1552" y="731"/>
                  </a:lnTo>
                  <a:cubicBezTo>
                    <a:pt x="1666" y="685"/>
                    <a:pt x="1826" y="617"/>
                    <a:pt x="1986" y="526"/>
                  </a:cubicBezTo>
                  <a:cubicBezTo>
                    <a:pt x="2054" y="480"/>
                    <a:pt x="2123" y="434"/>
                    <a:pt x="2191" y="366"/>
                  </a:cubicBezTo>
                  <a:cubicBezTo>
                    <a:pt x="2260" y="320"/>
                    <a:pt x="2306" y="252"/>
                    <a:pt x="2351" y="206"/>
                  </a:cubicBezTo>
                  <a:cubicBezTo>
                    <a:pt x="2420" y="92"/>
                    <a:pt x="2442" y="1"/>
                    <a:pt x="244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4" name="Google Shape;6784;p74"/>
            <p:cNvSpPr/>
            <p:nvPr/>
          </p:nvSpPr>
          <p:spPr>
            <a:xfrm>
              <a:off x="6848525" y="3942725"/>
              <a:ext cx="54250" cy="31175"/>
            </a:xfrm>
            <a:custGeom>
              <a:avLst/>
              <a:gdLst/>
              <a:ahLst/>
              <a:cxnLst/>
              <a:rect l="l" t="t" r="r" b="b"/>
              <a:pathLst>
                <a:path w="2170" h="1247" extrusionOk="0">
                  <a:moveTo>
                    <a:pt x="2146" y="0"/>
                  </a:moveTo>
                  <a:cubicBezTo>
                    <a:pt x="2123" y="0"/>
                    <a:pt x="2101" y="69"/>
                    <a:pt x="2055" y="183"/>
                  </a:cubicBezTo>
                  <a:cubicBezTo>
                    <a:pt x="1986" y="274"/>
                    <a:pt x="1895" y="411"/>
                    <a:pt x="1781" y="503"/>
                  </a:cubicBezTo>
                  <a:cubicBezTo>
                    <a:pt x="1667" y="617"/>
                    <a:pt x="1530" y="685"/>
                    <a:pt x="1416" y="754"/>
                  </a:cubicBezTo>
                  <a:cubicBezTo>
                    <a:pt x="1302" y="799"/>
                    <a:pt x="1233" y="822"/>
                    <a:pt x="1233" y="822"/>
                  </a:cubicBezTo>
                  <a:cubicBezTo>
                    <a:pt x="1233" y="822"/>
                    <a:pt x="959" y="982"/>
                    <a:pt x="640" y="1073"/>
                  </a:cubicBezTo>
                  <a:cubicBezTo>
                    <a:pt x="343" y="1164"/>
                    <a:pt x="1" y="1187"/>
                    <a:pt x="1" y="1210"/>
                  </a:cubicBezTo>
                  <a:cubicBezTo>
                    <a:pt x="1" y="1224"/>
                    <a:pt x="127" y="1246"/>
                    <a:pt x="303" y="1246"/>
                  </a:cubicBezTo>
                  <a:cubicBezTo>
                    <a:pt x="417" y="1246"/>
                    <a:pt x="551" y="1237"/>
                    <a:pt x="685" y="1210"/>
                  </a:cubicBezTo>
                  <a:cubicBezTo>
                    <a:pt x="1005" y="1164"/>
                    <a:pt x="1324" y="1028"/>
                    <a:pt x="1324" y="1028"/>
                  </a:cubicBezTo>
                  <a:cubicBezTo>
                    <a:pt x="1324" y="1028"/>
                    <a:pt x="1393" y="982"/>
                    <a:pt x="1507" y="913"/>
                  </a:cubicBezTo>
                  <a:cubicBezTo>
                    <a:pt x="1621" y="845"/>
                    <a:pt x="1758" y="731"/>
                    <a:pt x="1872" y="617"/>
                  </a:cubicBezTo>
                  <a:cubicBezTo>
                    <a:pt x="1986" y="480"/>
                    <a:pt x="2078" y="343"/>
                    <a:pt x="2123" y="206"/>
                  </a:cubicBezTo>
                  <a:cubicBezTo>
                    <a:pt x="2169" y="92"/>
                    <a:pt x="2169" y="0"/>
                    <a:pt x="21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5" name="Google Shape;6785;p74"/>
            <p:cNvSpPr/>
            <p:nvPr/>
          </p:nvSpPr>
          <p:spPr>
            <a:xfrm>
              <a:off x="6790325" y="3895825"/>
              <a:ext cx="34825" cy="48625"/>
            </a:xfrm>
            <a:custGeom>
              <a:avLst/>
              <a:gdLst/>
              <a:ahLst/>
              <a:cxnLst/>
              <a:rect l="l" t="t" r="r" b="b"/>
              <a:pathLst>
                <a:path w="1393" h="1945" extrusionOk="0">
                  <a:moveTo>
                    <a:pt x="366" y="0"/>
                  </a:moveTo>
                  <a:cubicBezTo>
                    <a:pt x="273" y="0"/>
                    <a:pt x="200" y="57"/>
                    <a:pt x="160" y="96"/>
                  </a:cubicBezTo>
                  <a:cubicBezTo>
                    <a:pt x="92" y="142"/>
                    <a:pt x="92" y="164"/>
                    <a:pt x="92" y="164"/>
                  </a:cubicBezTo>
                  <a:cubicBezTo>
                    <a:pt x="92" y="164"/>
                    <a:pt x="69" y="210"/>
                    <a:pt x="46" y="256"/>
                  </a:cubicBezTo>
                  <a:cubicBezTo>
                    <a:pt x="23" y="324"/>
                    <a:pt x="23" y="393"/>
                    <a:pt x="0" y="484"/>
                  </a:cubicBezTo>
                  <a:cubicBezTo>
                    <a:pt x="0" y="667"/>
                    <a:pt x="23" y="895"/>
                    <a:pt x="69" y="1100"/>
                  </a:cubicBezTo>
                  <a:cubicBezTo>
                    <a:pt x="115" y="1329"/>
                    <a:pt x="183" y="1557"/>
                    <a:pt x="252" y="1694"/>
                  </a:cubicBezTo>
                  <a:cubicBezTo>
                    <a:pt x="320" y="1854"/>
                    <a:pt x="388" y="1945"/>
                    <a:pt x="388" y="1945"/>
                  </a:cubicBezTo>
                  <a:cubicBezTo>
                    <a:pt x="411" y="1945"/>
                    <a:pt x="366" y="1831"/>
                    <a:pt x="320" y="1671"/>
                  </a:cubicBezTo>
                  <a:cubicBezTo>
                    <a:pt x="297" y="1511"/>
                    <a:pt x="252" y="1306"/>
                    <a:pt x="206" y="1078"/>
                  </a:cubicBezTo>
                  <a:cubicBezTo>
                    <a:pt x="183" y="872"/>
                    <a:pt x="183" y="644"/>
                    <a:pt x="206" y="507"/>
                  </a:cubicBezTo>
                  <a:cubicBezTo>
                    <a:pt x="206" y="416"/>
                    <a:pt x="229" y="370"/>
                    <a:pt x="229" y="324"/>
                  </a:cubicBezTo>
                  <a:cubicBezTo>
                    <a:pt x="252" y="301"/>
                    <a:pt x="252" y="279"/>
                    <a:pt x="252" y="279"/>
                  </a:cubicBezTo>
                  <a:cubicBezTo>
                    <a:pt x="252" y="279"/>
                    <a:pt x="274" y="256"/>
                    <a:pt x="297" y="233"/>
                  </a:cubicBezTo>
                  <a:cubicBezTo>
                    <a:pt x="297" y="210"/>
                    <a:pt x="343" y="187"/>
                    <a:pt x="388" y="187"/>
                  </a:cubicBezTo>
                  <a:cubicBezTo>
                    <a:pt x="503" y="187"/>
                    <a:pt x="685" y="347"/>
                    <a:pt x="822" y="507"/>
                  </a:cubicBezTo>
                  <a:cubicBezTo>
                    <a:pt x="1119" y="849"/>
                    <a:pt x="1347" y="1214"/>
                    <a:pt x="1370" y="1214"/>
                  </a:cubicBezTo>
                  <a:cubicBezTo>
                    <a:pt x="1393" y="1192"/>
                    <a:pt x="1210" y="781"/>
                    <a:pt x="936" y="416"/>
                  </a:cubicBezTo>
                  <a:cubicBezTo>
                    <a:pt x="799" y="233"/>
                    <a:pt x="640" y="50"/>
                    <a:pt x="411" y="5"/>
                  </a:cubicBezTo>
                  <a:cubicBezTo>
                    <a:pt x="396" y="2"/>
                    <a:pt x="381" y="0"/>
                    <a:pt x="36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6" name="Google Shape;6786;p74"/>
            <p:cNvSpPr/>
            <p:nvPr/>
          </p:nvSpPr>
          <p:spPr>
            <a:xfrm>
              <a:off x="7140125" y="3194700"/>
              <a:ext cx="205375" cy="277225"/>
            </a:xfrm>
            <a:custGeom>
              <a:avLst/>
              <a:gdLst/>
              <a:ahLst/>
              <a:cxnLst/>
              <a:rect l="l" t="t" r="r" b="b"/>
              <a:pathLst>
                <a:path w="8215" h="11089" extrusionOk="0">
                  <a:moveTo>
                    <a:pt x="1647" y="1"/>
                  </a:moveTo>
                  <a:cubicBezTo>
                    <a:pt x="1338" y="1"/>
                    <a:pt x="1064" y="62"/>
                    <a:pt x="845" y="203"/>
                  </a:cubicBezTo>
                  <a:cubicBezTo>
                    <a:pt x="0" y="774"/>
                    <a:pt x="2192" y="1778"/>
                    <a:pt x="2648" y="2234"/>
                  </a:cubicBezTo>
                  <a:cubicBezTo>
                    <a:pt x="3287" y="2873"/>
                    <a:pt x="3812" y="3627"/>
                    <a:pt x="4337" y="4357"/>
                  </a:cubicBezTo>
                  <a:cubicBezTo>
                    <a:pt x="4976" y="5247"/>
                    <a:pt x="5524" y="6503"/>
                    <a:pt x="5684" y="7621"/>
                  </a:cubicBezTo>
                  <a:cubicBezTo>
                    <a:pt x="5844" y="8534"/>
                    <a:pt x="5775" y="10269"/>
                    <a:pt x="6528" y="10931"/>
                  </a:cubicBezTo>
                  <a:cubicBezTo>
                    <a:pt x="6655" y="11039"/>
                    <a:pt x="6774" y="11088"/>
                    <a:pt x="6886" y="11088"/>
                  </a:cubicBezTo>
                  <a:cubicBezTo>
                    <a:pt x="7784" y="11088"/>
                    <a:pt x="8215" y="7938"/>
                    <a:pt x="8195" y="7370"/>
                  </a:cubicBezTo>
                  <a:cubicBezTo>
                    <a:pt x="8149" y="5590"/>
                    <a:pt x="7647" y="3786"/>
                    <a:pt x="6460" y="2417"/>
                  </a:cubicBezTo>
                  <a:cubicBezTo>
                    <a:pt x="5772" y="1633"/>
                    <a:pt x="3242" y="1"/>
                    <a:pt x="1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7" name="Google Shape;6787;p74"/>
            <p:cNvSpPr/>
            <p:nvPr/>
          </p:nvSpPr>
          <p:spPr>
            <a:xfrm>
              <a:off x="7140125" y="3197475"/>
              <a:ext cx="191175" cy="272800"/>
            </a:xfrm>
            <a:custGeom>
              <a:avLst/>
              <a:gdLst/>
              <a:ahLst/>
              <a:cxnLst/>
              <a:rect l="l" t="t" r="r" b="b"/>
              <a:pathLst>
                <a:path w="7647" h="10912" extrusionOk="0">
                  <a:moveTo>
                    <a:pt x="1083" y="0"/>
                  </a:moveTo>
                  <a:cubicBezTo>
                    <a:pt x="1072" y="0"/>
                    <a:pt x="1061" y="0"/>
                    <a:pt x="1050" y="1"/>
                  </a:cubicBezTo>
                  <a:cubicBezTo>
                    <a:pt x="982" y="23"/>
                    <a:pt x="913" y="69"/>
                    <a:pt x="845" y="92"/>
                  </a:cubicBezTo>
                  <a:cubicBezTo>
                    <a:pt x="0" y="663"/>
                    <a:pt x="2192" y="1667"/>
                    <a:pt x="2648" y="2123"/>
                  </a:cubicBezTo>
                  <a:cubicBezTo>
                    <a:pt x="3287" y="2762"/>
                    <a:pt x="3812" y="3516"/>
                    <a:pt x="4337" y="4246"/>
                  </a:cubicBezTo>
                  <a:cubicBezTo>
                    <a:pt x="4976" y="5136"/>
                    <a:pt x="5524" y="6392"/>
                    <a:pt x="5684" y="7510"/>
                  </a:cubicBezTo>
                  <a:cubicBezTo>
                    <a:pt x="5844" y="8423"/>
                    <a:pt x="5775" y="10158"/>
                    <a:pt x="6528" y="10820"/>
                  </a:cubicBezTo>
                  <a:cubicBezTo>
                    <a:pt x="6574" y="10865"/>
                    <a:pt x="6620" y="10888"/>
                    <a:pt x="6665" y="10911"/>
                  </a:cubicBezTo>
                  <a:cubicBezTo>
                    <a:pt x="7327" y="10249"/>
                    <a:pt x="7647" y="7852"/>
                    <a:pt x="7624" y="7373"/>
                  </a:cubicBezTo>
                  <a:cubicBezTo>
                    <a:pt x="7578" y="5593"/>
                    <a:pt x="7053" y="3790"/>
                    <a:pt x="5866" y="2420"/>
                  </a:cubicBezTo>
                  <a:cubicBezTo>
                    <a:pt x="5186" y="1649"/>
                    <a:pt x="2660" y="0"/>
                    <a:pt x="108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8" name="Google Shape;6788;p74"/>
            <p:cNvSpPr/>
            <p:nvPr/>
          </p:nvSpPr>
          <p:spPr>
            <a:xfrm>
              <a:off x="7192050" y="3193900"/>
              <a:ext cx="157525" cy="275800"/>
            </a:xfrm>
            <a:custGeom>
              <a:avLst/>
              <a:gdLst/>
              <a:ahLst/>
              <a:cxnLst/>
              <a:rect l="l" t="t" r="r" b="b"/>
              <a:pathLst>
                <a:path w="6301" h="11032" extrusionOk="0">
                  <a:moveTo>
                    <a:pt x="12" y="1"/>
                  </a:moveTo>
                  <a:cubicBezTo>
                    <a:pt x="4" y="1"/>
                    <a:pt x="0" y="2"/>
                    <a:pt x="0" y="7"/>
                  </a:cubicBezTo>
                  <a:cubicBezTo>
                    <a:pt x="0" y="7"/>
                    <a:pt x="92" y="52"/>
                    <a:pt x="274" y="121"/>
                  </a:cubicBezTo>
                  <a:cubicBezTo>
                    <a:pt x="480" y="166"/>
                    <a:pt x="731" y="258"/>
                    <a:pt x="1050" y="372"/>
                  </a:cubicBezTo>
                  <a:cubicBezTo>
                    <a:pt x="1370" y="463"/>
                    <a:pt x="1758" y="600"/>
                    <a:pt x="2100" y="806"/>
                  </a:cubicBezTo>
                  <a:cubicBezTo>
                    <a:pt x="2283" y="920"/>
                    <a:pt x="2443" y="1034"/>
                    <a:pt x="2625" y="1171"/>
                  </a:cubicBezTo>
                  <a:cubicBezTo>
                    <a:pt x="2808" y="1308"/>
                    <a:pt x="2991" y="1445"/>
                    <a:pt x="3150" y="1582"/>
                  </a:cubicBezTo>
                  <a:cubicBezTo>
                    <a:pt x="3881" y="2129"/>
                    <a:pt x="4520" y="2746"/>
                    <a:pt x="4885" y="3316"/>
                  </a:cubicBezTo>
                  <a:cubicBezTo>
                    <a:pt x="4976" y="3453"/>
                    <a:pt x="5045" y="3590"/>
                    <a:pt x="5113" y="3704"/>
                  </a:cubicBezTo>
                  <a:cubicBezTo>
                    <a:pt x="5182" y="3818"/>
                    <a:pt x="5250" y="3910"/>
                    <a:pt x="5273" y="4001"/>
                  </a:cubicBezTo>
                  <a:cubicBezTo>
                    <a:pt x="5364" y="4184"/>
                    <a:pt x="5410" y="4275"/>
                    <a:pt x="5410" y="4275"/>
                  </a:cubicBezTo>
                  <a:lnTo>
                    <a:pt x="5456" y="4343"/>
                  </a:lnTo>
                  <a:cubicBezTo>
                    <a:pt x="5479" y="4389"/>
                    <a:pt x="5501" y="4458"/>
                    <a:pt x="5524" y="4549"/>
                  </a:cubicBezTo>
                  <a:cubicBezTo>
                    <a:pt x="5570" y="4640"/>
                    <a:pt x="5615" y="4754"/>
                    <a:pt x="5661" y="4868"/>
                  </a:cubicBezTo>
                  <a:cubicBezTo>
                    <a:pt x="5707" y="5005"/>
                    <a:pt x="5752" y="5142"/>
                    <a:pt x="5821" y="5302"/>
                  </a:cubicBezTo>
                  <a:cubicBezTo>
                    <a:pt x="5867" y="5462"/>
                    <a:pt x="5912" y="5644"/>
                    <a:pt x="5958" y="5827"/>
                  </a:cubicBezTo>
                  <a:cubicBezTo>
                    <a:pt x="5981" y="6010"/>
                    <a:pt x="6026" y="6215"/>
                    <a:pt x="6072" y="6421"/>
                  </a:cubicBezTo>
                  <a:cubicBezTo>
                    <a:pt x="6118" y="6831"/>
                    <a:pt x="6140" y="7288"/>
                    <a:pt x="6118" y="7722"/>
                  </a:cubicBezTo>
                  <a:cubicBezTo>
                    <a:pt x="6095" y="8612"/>
                    <a:pt x="5912" y="9502"/>
                    <a:pt x="5615" y="10118"/>
                  </a:cubicBezTo>
                  <a:cubicBezTo>
                    <a:pt x="5501" y="10415"/>
                    <a:pt x="5319" y="10643"/>
                    <a:pt x="5205" y="10803"/>
                  </a:cubicBezTo>
                  <a:cubicBezTo>
                    <a:pt x="5068" y="10940"/>
                    <a:pt x="4999" y="11031"/>
                    <a:pt x="4999" y="11031"/>
                  </a:cubicBezTo>
                  <a:cubicBezTo>
                    <a:pt x="4999" y="11031"/>
                    <a:pt x="5091" y="10963"/>
                    <a:pt x="5227" y="10826"/>
                  </a:cubicBezTo>
                  <a:cubicBezTo>
                    <a:pt x="5364" y="10666"/>
                    <a:pt x="5547" y="10461"/>
                    <a:pt x="5707" y="10141"/>
                  </a:cubicBezTo>
                  <a:cubicBezTo>
                    <a:pt x="6026" y="9548"/>
                    <a:pt x="6232" y="8635"/>
                    <a:pt x="6277" y="7722"/>
                  </a:cubicBezTo>
                  <a:cubicBezTo>
                    <a:pt x="6300" y="7288"/>
                    <a:pt x="6277" y="6831"/>
                    <a:pt x="6232" y="6398"/>
                  </a:cubicBezTo>
                  <a:cubicBezTo>
                    <a:pt x="6209" y="6192"/>
                    <a:pt x="6163" y="5987"/>
                    <a:pt x="6140" y="5781"/>
                  </a:cubicBezTo>
                  <a:cubicBezTo>
                    <a:pt x="6072" y="5599"/>
                    <a:pt x="6026" y="5416"/>
                    <a:pt x="6004" y="5256"/>
                  </a:cubicBezTo>
                  <a:cubicBezTo>
                    <a:pt x="5935" y="5097"/>
                    <a:pt x="5889" y="4937"/>
                    <a:pt x="5844" y="4823"/>
                  </a:cubicBezTo>
                  <a:cubicBezTo>
                    <a:pt x="5798" y="4686"/>
                    <a:pt x="5752" y="4572"/>
                    <a:pt x="5730" y="4480"/>
                  </a:cubicBezTo>
                  <a:cubicBezTo>
                    <a:pt x="5684" y="4389"/>
                    <a:pt x="5661" y="4321"/>
                    <a:pt x="5638" y="4252"/>
                  </a:cubicBezTo>
                  <a:cubicBezTo>
                    <a:pt x="5615" y="4206"/>
                    <a:pt x="5593" y="4184"/>
                    <a:pt x="5593" y="4184"/>
                  </a:cubicBezTo>
                  <a:cubicBezTo>
                    <a:pt x="5593" y="4184"/>
                    <a:pt x="5547" y="4092"/>
                    <a:pt x="5456" y="3910"/>
                  </a:cubicBezTo>
                  <a:cubicBezTo>
                    <a:pt x="5410" y="3818"/>
                    <a:pt x="5364" y="3704"/>
                    <a:pt x="5273" y="3590"/>
                  </a:cubicBezTo>
                  <a:cubicBezTo>
                    <a:pt x="5205" y="3476"/>
                    <a:pt x="5136" y="3339"/>
                    <a:pt x="5022" y="3202"/>
                  </a:cubicBezTo>
                  <a:cubicBezTo>
                    <a:pt x="4657" y="2632"/>
                    <a:pt x="3972" y="2015"/>
                    <a:pt x="3242" y="1467"/>
                  </a:cubicBezTo>
                  <a:cubicBezTo>
                    <a:pt x="3059" y="1353"/>
                    <a:pt x="2876" y="1216"/>
                    <a:pt x="2717" y="1079"/>
                  </a:cubicBezTo>
                  <a:cubicBezTo>
                    <a:pt x="2534" y="942"/>
                    <a:pt x="2351" y="828"/>
                    <a:pt x="2169" y="714"/>
                  </a:cubicBezTo>
                  <a:cubicBezTo>
                    <a:pt x="1781" y="509"/>
                    <a:pt x="1416" y="395"/>
                    <a:pt x="1073" y="303"/>
                  </a:cubicBezTo>
                  <a:cubicBezTo>
                    <a:pt x="754" y="189"/>
                    <a:pt x="480" y="121"/>
                    <a:pt x="297" y="75"/>
                  </a:cubicBezTo>
                  <a:cubicBezTo>
                    <a:pt x="148" y="38"/>
                    <a:pt x="45" y="1"/>
                    <a:pt x="1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89" name="Google Shape;6789;p74"/>
            <p:cNvSpPr/>
            <p:nvPr/>
          </p:nvSpPr>
          <p:spPr>
            <a:xfrm>
              <a:off x="6927850" y="3234150"/>
              <a:ext cx="420000" cy="302325"/>
            </a:xfrm>
            <a:custGeom>
              <a:avLst/>
              <a:gdLst/>
              <a:ahLst/>
              <a:cxnLst/>
              <a:rect l="l" t="t" r="r" b="b"/>
              <a:pathLst>
                <a:path w="16800" h="12093" extrusionOk="0">
                  <a:moveTo>
                    <a:pt x="7247" y="1"/>
                  </a:moveTo>
                  <a:cubicBezTo>
                    <a:pt x="6226" y="1"/>
                    <a:pt x="5059" y="159"/>
                    <a:pt x="3767" y="588"/>
                  </a:cubicBezTo>
                  <a:cubicBezTo>
                    <a:pt x="1438" y="1341"/>
                    <a:pt x="457" y="2870"/>
                    <a:pt x="0" y="4537"/>
                  </a:cubicBezTo>
                  <a:cubicBezTo>
                    <a:pt x="480" y="5769"/>
                    <a:pt x="1530" y="6933"/>
                    <a:pt x="3515" y="7390"/>
                  </a:cubicBezTo>
                  <a:cubicBezTo>
                    <a:pt x="3515" y="7390"/>
                    <a:pt x="3250" y="6513"/>
                    <a:pt x="3260" y="6513"/>
                  </a:cubicBezTo>
                  <a:lnTo>
                    <a:pt x="3260" y="6513"/>
                  </a:lnTo>
                  <a:cubicBezTo>
                    <a:pt x="3260" y="6513"/>
                    <a:pt x="3262" y="6516"/>
                    <a:pt x="3264" y="6522"/>
                  </a:cubicBezTo>
                  <a:cubicBezTo>
                    <a:pt x="3287" y="6637"/>
                    <a:pt x="4269" y="7367"/>
                    <a:pt x="4269" y="7367"/>
                  </a:cubicBezTo>
                  <a:cubicBezTo>
                    <a:pt x="4269" y="7367"/>
                    <a:pt x="4299" y="7368"/>
                    <a:pt x="4357" y="7368"/>
                  </a:cubicBezTo>
                  <a:cubicBezTo>
                    <a:pt x="4950" y="7368"/>
                    <a:pt x="8397" y="7254"/>
                    <a:pt x="10934" y="4696"/>
                  </a:cubicBezTo>
                  <a:lnTo>
                    <a:pt x="10934" y="4696"/>
                  </a:lnTo>
                  <a:cubicBezTo>
                    <a:pt x="10934" y="4902"/>
                    <a:pt x="10751" y="8029"/>
                    <a:pt x="12486" y="9353"/>
                  </a:cubicBezTo>
                  <a:cubicBezTo>
                    <a:pt x="12349" y="9581"/>
                    <a:pt x="12075" y="12046"/>
                    <a:pt x="12531" y="12092"/>
                  </a:cubicBezTo>
                  <a:cubicBezTo>
                    <a:pt x="12535" y="12092"/>
                    <a:pt x="12538" y="12092"/>
                    <a:pt x="12541" y="12092"/>
                  </a:cubicBezTo>
                  <a:cubicBezTo>
                    <a:pt x="12999" y="12092"/>
                    <a:pt x="13787" y="10448"/>
                    <a:pt x="13787" y="10448"/>
                  </a:cubicBezTo>
                  <a:cubicBezTo>
                    <a:pt x="13787" y="10448"/>
                    <a:pt x="14586" y="9855"/>
                    <a:pt x="15179" y="9809"/>
                  </a:cubicBezTo>
                  <a:cubicBezTo>
                    <a:pt x="15179" y="9809"/>
                    <a:pt x="15248" y="9650"/>
                    <a:pt x="15316" y="9330"/>
                  </a:cubicBezTo>
                  <a:cubicBezTo>
                    <a:pt x="15300" y="9329"/>
                    <a:pt x="15285" y="9329"/>
                    <a:pt x="15269" y="9329"/>
                  </a:cubicBezTo>
                  <a:cubicBezTo>
                    <a:pt x="14516" y="9329"/>
                    <a:pt x="13947" y="9855"/>
                    <a:pt x="13947" y="9855"/>
                  </a:cubicBezTo>
                  <a:cubicBezTo>
                    <a:pt x="13947" y="9855"/>
                    <a:pt x="16800" y="4582"/>
                    <a:pt x="11847" y="1273"/>
                  </a:cubicBezTo>
                  <a:cubicBezTo>
                    <a:pt x="11847" y="1273"/>
                    <a:pt x="10138" y="1"/>
                    <a:pt x="7247" y="1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0" name="Google Shape;6790;p74"/>
            <p:cNvSpPr/>
            <p:nvPr/>
          </p:nvSpPr>
          <p:spPr>
            <a:xfrm>
              <a:off x="6915300" y="3181575"/>
              <a:ext cx="436550" cy="342350"/>
            </a:xfrm>
            <a:custGeom>
              <a:avLst/>
              <a:gdLst/>
              <a:ahLst/>
              <a:cxnLst/>
              <a:rect l="l" t="t" r="r" b="b"/>
              <a:pathLst>
                <a:path w="17462" h="13694" extrusionOk="0">
                  <a:moveTo>
                    <a:pt x="7381" y="0"/>
                  </a:moveTo>
                  <a:cubicBezTo>
                    <a:pt x="5427" y="0"/>
                    <a:pt x="3546" y="567"/>
                    <a:pt x="2260" y="1550"/>
                  </a:cubicBezTo>
                  <a:cubicBezTo>
                    <a:pt x="2260" y="1550"/>
                    <a:pt x="662" y="1824"/>
                    <a:pt x="343" y="3444"/>
                  </a:cubicBezTo>
                  <a:cubicBezTo>
                    <a:pt x="0" y="5065"/>
                    <a:pt x="480" y="8169"/>
                    <a:pt x="4086" y="9013"/>
                  </a:cubicBezTo>
                  <a:cubicBezTo>
                    <a:pt x="4086" y="9013"/>
                    <a:pt x="3801" y="8137"/>
                    <a:pt x="3808" y="8137"/>
                  </a:cubicBezTo>
                  <a:lnTo>
                    <a:pt x="3808" y="8137"/>
                  </a:lnTo>
                  <a:cubicBezTo>
                    <a:pt x="3808" y="8137"/>
                    <a:pt x="3809" y="8140"/>
                    <a:pt x="3812" y="8146"/>
                  </a:cubicBezTo>
                  <a:cubicBezTo>
                    <a:pt x="3858" y="8260"/>
                    <a:pt x="4839" y="8968"/>
                    <a:pt x="4839" y="8968"/>
                  </a:cubicBezTo>
                  <a:cubicBezTo>
                    <a:pt x="4839" y="8968"/>
                    <a:pt x="4879" y="8969"/>
                    <a:pt x="4955" y="8969"/>
                  </a:cubicBezTo>
                  <a:cubicBezTo>
                    <a:pt x="5617" y="8969"/>
                    <a:pt x="8984" y="8841"/>
                    <a:pt x="11504" y="6320"/>
                  </a:cubicBezTo>
                  <a:lnTo>
                    <a:pt x="11504" y="6320"/>
                  </a:lnTo>
                  <a:cubicBezTo>
                    <a:pt x="11504" y="6503"/>
                    <a:pt x="11299" y="9653"/>
                    <a:pt x="13056" y="10976"/>
                  </a:cubicBezTo>
                  <a:cubicBezTo>
                    <a:pt x="12896" y="11205"/>
                    <a:pt x="12623" y="13670"/>
                    <a:pt x="13079" y="13693"/>
                  </a:cubicBezTo>
                  <a:cubicBezTo>
                    <a:pt x="13085" y="13693"/>
                    <a:pt x="13091" y="13694"/>
                    <a:pt x="13098" y="13694"/>
                  </a:cubicBezTo>
                  <a:cubicBezTo>
                    <a:pt x="13557" y="13694"/>
                    <a:pt x="14334" y="12072"/>
                    <a:pt x="14334" y="12072"/>
                  </a:cubicBezTo>
                  <a:cubicBezTo>
                    <a:pt x="14334" y="12072"/>
                    <a:pt x="15133" y="11479"/>
                    <a:pt x="15727" y="11433"/>
                  </a:cubicBezTo>
                  <a:cubicBezTo>
                    <a:pt x="15727" y="11433"/>
                    <a:pt x="17462" y="6708"/>
                    <a:pt x="13764" y="2622"/>
                  </a:cubicBezTo>
                  <a:cubicBezTo>
                    <a:pt x="12107" y="792"/>
                    <a:pt x="9692" y="0"/>
                    <a:pt x="73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1" name="Google Shape;6791;p74"/>
            <p:cNvSpPr/>
            <p:nvPr/>
          </p:nvSpPr>
          <p:spPr>
            <a:xfrm>
              <a:off x="6922150" y="3246550"/>
              <a:ext cx="429700" cy="277375"/>
            </a:xfrm>
            <a:custGeom>
              <a:avLst/>
              <a:gdLst/>
              <a:ahLst/>
              <a:cxnLst/>
              <a:rect l="l" t="t" r="r" b="b"/>
              <a:pathLst>
                <a:path w="17188" h="11095" extrusionOk="0">
                  <a:moveTo>
                    <a:pt x="13490" y="1"/>
                  </a:moveTo>
                  <a:cubicBezTo>
                    <a:pt x="13467" y="138"/>
                    <a:pt x="13467" y="252"/>
                    <a:pt x="13558" y="389"/>
                  </a:cubicBezTo>
                  <a:cubicBezTo>
                    <a:pt x="14426" y="2100"/>
                    <a:pt x="15978" y="6894"/>
                    <a:pt x="13809" y="6939"/>
                  </a:cubicBezTo>
                  <a:cubicBezTo>
                    <a:pt x="13804" y="6940"/>
                    <a:pt x="13798" y="6940"/>
                    <a:pt x="13793" y="6940"/>
                  </a:cubicBezTo>
                  <a:cubicBezTo>
                    <a:pt x="11620" y="6940"/>
                    <a:pt x="11961" y="2420"/>
                    <a:pt x="11961" y="2420"/>
                  </a:cubicBezTo>
                  <a:lnTo>
                    <a:pt x="11961" y="2420"/>
                  </a:lnTo>
                  <a:cubicBezTo>
                    <a:pt x="11960" y="2420"/>
                    <a:pt x="9792" y="4501"/>
                    <a:pt x="7717" y="4501"/>
                  </a:cubicBezTo>
                  <a:cubicBezTo>
                    <a:pt x="7663" y="4501"/>
                    <a:pt x="7609" y="4500"/>
                    <a:pt x="7555" y="4497"/>
                  </a:cubicBezTo>
                  <a:cubicBezTo>
                    <a:pt x="5456" y="4383"/>
                    <a:pt x="7532" y="1599"/>
                    <a:pt x="7532" y="1598"/>
                  </a:cubicBezTo>
                  <a:lnTo>
                    <a:pt x="7532" y="1598"/>
                  </a:lnTo>
                  <a:cubicBezTo>
                    <a:pt x="7532" y="1599"/>
                    <a:pt x="5318" y="4200"/>
                    <a:pt x="4017" y="4292"/>
                  </a:cubicBezTo>
                  <a:cubicBezTo>
                    <a:pt x="4005" y="4292"/>
                    <a:pt x="3992" y="4293"/>
                    <a:pt x="3980" y="4293"/>
                  </a:cubicBezTo>
                  <a:cubicBezTo>
                    <a:pt x="2677" y="4293"/>
                    <a:pt x="1803" y="755"/>
                    <a:pt x="1803" y="754"/>
                  </a:cubicBezTo>
                  <a:lnTo>
                    <a:pt x="1803" y="754"/>
                  </a:lnTo>
                  <a:cubicBezTo>
                    <a:pt x="1803" y="754"/>
                    <a:pt x="2204" y="3644"/>
                    <a:pt x="1140" y="3644"/>
                  </a:cubicBezTo>
                  <a:cubicBezTo>
                    <a:pt x="1097" y="3644"/>
                    <a:pt x="1052" y="3639"/>
                    <a:pt x="1004" y="3630"/>
                  </a:cubicBezTo>
                  <a:cubicBezTo>
                    <a:pt x="548" y="3538"/>
                    <a:pt x="228" y="2945"/>
                    <a:pt x="0" y="2237"/>
                  </a:cubicBezTo>
                  <a:lnTo>
                    <a:pt x="0" y="2237"/>
                  </a:lnTo>
                  <a:cubicBezTo>
                    <a:pt x="137" y="3835"/>
                    <a:pt x="1073" y="5775"/>
                    <a:pt x="3812" y="6414"/>
                  </a:cubicBezTo>
                  <a:cubicBezTo>
                    <a:pt x="3812" y="6414"/>
                    <a:pt x="3527" y="5538"/>
                    <a:pt x="3534" y="5538"/>
                  </a:cubicBezTo>
                  <a:lnTo>
                    <a:pt x="3534" y="5538"/>
                  </a:lnTo>
                  <a:cubicBezTo>
                    <a:pt x="3534" y="5538"/>
                    <a:pt x="3535" y="5541"/>
                    <a:pt x="3538" y="5547"/>
                  </a:cubicBezTo>
                  <a:cubicBezTo>
                    <a:pt x="3584" y="5661"/>
                    <a:pt x="4565" y="6369"/>
                    <a:pt x="4565" y="6369"/>
                  </a:cubicBezTo>
                  <a:cubicBezTo>
                    <a:pt x="4565" y="6369"/>
                    <a:pt x="4605" y="6370"/>
                    <a:pt x="4681" y="6370"/>
                  </a:cubicBezTo>
                  <a:cubicBezTo>
                    <a:pt x="5343" y="6370"/>
                    <a:pt x="8710" y="6242"/>
                    <a:pt x="11230" y="3721"/>
                  </a:cubicBezTo>
                  <a:lnTo>
                    <a:pt x="11230" y="3721"/>
                  </a:lnTo>
                  <a:cubicBezTo>
                    <a:pt x="11230" y="3904"/>
                    <a:pt x="11025" y="7054"/>
                    <a:pt x="12782" y="8377"/>
                  </a:cubicBezTo>
                  <a:cubicBezTo>
                    <a:pt x="12622" y="8606"/>
                    <a:pt x="12349" y="11071"/>
                    <a:pt x="12805" y="11094"/>
                  </a:cubicBezTo>
                  <a:cubicBezTo>
                    <a:pt x="12811" y="11094"/>
                    <a:pt x="12817" y="11095"/>
                    <a:pt x="12824" y="11095"/>
                  </a:cubicBezTo>
                  <a:cubicBezTo>
                    <a:pt x="13283" y="11095"/>
                    <a:pt x="14060" y="9473"/>
                    <a:pt x="14060" y="9473"/>
                  </a:cubicBezTo>
                  <a:cubicBezTo>
                    <a:pt x="14060" y="9473"/>
                    <a:pt x="14859" y="8880"/>
                    <a:pt x="15453" y="8834"/>
                  </a:cubicBezTo>
                  <a:cubicBezTo>
                    <a:pt x="15453" y="8834"/>
                    <a:pt x="17188" y="4109"/>
                    <a:pt x="13490" y="23"/>
                  </a:cubicBezTo>
                  <a:cubicBezTo>
                    <a:pt x="13490" y="23"/>
                    <a:pt x="13490" y="23"/>
                    <a:pt x="1349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2" name="Google Shape;6792;p74"/>
            <p:cNvSpPr/>
            <p:nvPr/>
          </p:nvSpPr>
          <p:spPr>
            <a:xfrm>
              <a:off x="6917000" y="3223725"/>
              <a:ext cx="98175" cy="182125"/>
            </a:xfrm>
            <a:custGeom>
              <a:avLst/>
              <a:gdLst/>
              <a:ahLst/>
              <a:cxnLst/>
              <a:rect l="l" t="t" r="r" b="b"/>
              <a:pathLst>
                <a:path w="3927" h="7285" extrusionOk="0">
                  <a:moveTo>
                    <a:pt x="1872" y="1"/>
                  </a:moveTo>
                  <a:cubicBezTo>
                    <a:pt x="1735" y="23"/>
                    <a:pt x="1530" y="69"/>
                    <a:pt x="1325" y="206"/>
                  </a:cubicBezTo>
                  <a:cubicBezTo>
                    <a:pt x="1119" y="320"/>
                    <a:pt x="914" y="503"/>
                    <a:pt x="708" y="731"/>
                  </a:cubicBezTo>
                  <a:cubicBezTo>
                    <a:pt x="617" y="845"/>
                    <a:pt x="526" y="959"/>
                    <a:pt x="457" y="1119"/>
                  </a:cubicBezTo>
                  <a:cubicBezTo>
                    <a:pt x="366" y="1233"/>
                    <a:pt x="320" y="1393"/>
                    <a:pt x="252" y="1530"/>
                  </a:cubicBezTo>
                  <a:cubicBezTo>
                    <a:pt x="138" y="1827"/>
                    <a:pt x="69" y="2146"/>
                    <a:pt x="23" y="2443"/>
                  </a:cubicBezTo>
                  <a:cubicBezTo>
                    <a:pt x="1" y="2740"/>
                    <a:pt x="1" y="3013"/>
                    <a:pt x="23" y="3265"/>
                  </a:cubicBezTo>
                  <a:cubicBezTo>
                    <a:pt x="46" y="3379"/>
                    <a:pt x="69" y="3493"/>
                    <a:pt x="92" y="3584"/>
                  </a:cubicBezTo>
                  <a:cubicBezTo>
                    <a:pt x="115" y="3675"/>
                    <a:pt x="138" y="3767"/>
                    <a:pt x="160" y="3835"/>
                  </a:cubicBezTo>
                  <a:cubicBezTo>
                    <a:pt x="206" y="3972"/>
                    <a:pt x="229" y="4041"/>
                    <a:pt x="229" y="4041"/>
                  </a:cubicBezTo>
                  <a:cubicBezTo>
                    <a:pt x="229" y="4041"/>
                    <a:pt x="252" y="4109"/>
                    <a:pt x="320" y="4246"/>
                  </a:cubicBezTo>
                  <a:cubicBezTo>
                    <a:pt x="366" y="4360"/>
                    <a:pt x="457" y="4543"/>
                    <a:pt x="594" y="4748"/>
                  </a:cubicBezTo>
                  <a:cubicBezTo>
                    <a:pt x="845" y="5159"/>
                    <a:pt x="1256" y="5638"/>
                    <a:pt x="1758" y="6049"/>
                  </a:cubicBezTo>
                  <a:cubicBezTo>
                    <a:pt x="2238" y="6460"/>
                    <a:pt x="2785" y="6780"/>
                    <a:pt x="3196" y="6985"/>
                  </a:cubicBezTo>
                  <a:cubicBezTo>
                    <a:pt x="3598" y="7154"/>
                    <a:pt x="3882" y="7284"/>
                    <a:pt x="3922" y="7284"/>
                  </a:cubicBezTo>
                  <a:cubicBezTo>
                    <a:pt x="3925" y="7284"/>
                    <a:pt x="3927" y="7283"/>
                    <a:pt x="3927" y="7282"/>
                  </a:cubicBezTo>
                  <a:cubicBezTo>
                    <a:pt x="3927" y="7282"/>
                    <a:pt x="3858" y="7236"/>
                    <a:pt x="3744" y="7168"/>
                  </a:cubicBezTo>
                  <a:cubicBezTo>
                    <a:pt x="3630" y="7099"/>
                    <a:pt x="3447" y="7031"/>
                    <a:pt x="3242" y="6917"/>
                  </a:cubicBezTo>
                  <a:cubicBezTo>
                    <a:pt x="2831" y="6688"/>
                    <a:pt x="2306" y="6346"/>
                    <a:pt x="1850" y="5935"/>
                  </a:cubicBezTo>
                  <a:cubicBezTo>
                    <a:pt x="1370" y="5524"/>
                    <a:pt x="982" y="5045"/>
                    <a:pt x="754" y="4657"/>
                  </a:cubicBezTo>
                  <a:cubicBezTo>
                    <a:pt x="640" y="4451"/>
                    <a:pt x="548" y="4292"/>
                    <a:pt x="503" y="4155"/>
                  </a:cubicBezTo>
                  <a:cubicBezTo>
                    <a:pt x="434" y="4041"/>
                    <a:pt x="412" y="3972"/>
                    <a:pt x="412" y="3972"/>
                  </a:cubicBezTo>
                  <a:cubicBezTo>
                    <a:pt x="412" y="3972"/>
                    <a:pt x="389" y="3904"/>
                    <a:pt x="343" y="3767"/>
                  </a:cubicBezTo>
                  <a:cubicBezTo>
                    <a:pt x="320" y="3698"/>
                    <a:pt x="297" y="3630"/>
                    <a:pt x="275" y="3538"/>
                  </a:cubicBezTo>
                  <a:cubicBezTo>
                    <a:pt x="252" y="3447"/>
                    <a:pt x="229" y="3356"/>
                    <a:pt x="206" y="3242"/>
                  </a:cubicBezTo>
                  <a:cubicBezTo>
                    <a:pt x="183" y="3013"/>
                    <a:pt x="183" y="2740"/>
                    <a:pt x="206" y="2466"/>
                  </a:cubicBezTo>
                  <a:cubicBezTo>
                    <a:pt x="229" y="2169"/>
                    <a:pt x="297" y="1872"/>
                    <a:pt x="389" y="1598"/>
                  </a:cubicBezTo>
                  <a:cubicBezTo>
                    <a:pt x="434" y="1439"/>
                    <a:pt x="503" y="1302"/>
                    <a:pt x="571" y="1165"/>
                  </a:cubicBezTo>
                  <a:cubicBezTo>
                    <a:pt x="640" y="1028"/>
                    <a:pt x="708" y="914"/>
                    <a:pt x="800" y="799"/>
                  </a:cubicBezTo>
                  <a:cubicBezTo>
                    <a:pt x="982" y="571"/>
                    <a:pt x="1188" y="389"/>
                    <a:pt x="1370" y="274"/>
                  </a:cubicBezTo>
                  <a:cubicBezTo>
                    <a:pt x="1576" y="138"/>
                    <a:pt x="1735" y="69"/>
                    <a:pt x="1872" y="46"/>
                  </a:cubicBezTo>
                  <a:cubicBezTo>
                    <a:pt x="1918" y="39"/>
                    <a:pt x="1956" y="36"/>
                    <a:pt x="1986" y="36"/>
                  </a:cubicBezTo>
                  <a:cubicBezTo>
                    <a:pt x="2047" y="36"/>
                    <a:pt x="2078" y="46"/>
                    <a:pt x="2078" y="46"/>
                  </a:cubicBezTo>
                  <a:cubicBezTo>
                    <a:pt x="2078" y="46"/>
                    <a:pt x="2078" y="23"/>
                    <a:pt x="2032" y="23"/>
                  </a:cubicBezTo>
                  <a:cubicBezTo>
                    <a:pt x="1986" y="1"/>
                    <a:pt x="1941" y="1"/>
                    <a:pt x="187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3" name="Google Shape;6793;p74"/>
            <p:cNvSpPr/>
            <p:nvPr/>
          </p:nvSpPr>
          <p:spPr>
            <a:xfrm>
              <a:off x="7030000" y="3321875"/>
              <a:ext cx="14850" cy="85625"/>
            </a:xfrm>
            <a:custGeom>
              <a:avLst/>
              <a:gdLst/>
              <a:ahLst/>
              <a:cxnLst/>
              <a:rect l="l" t="t" r="r" b="b"/>
              <a:pathLst>
                <a:path w="594" h="3425" extrusionOk="0">
                  <a:moveTo>
                    <a:pt x="571" y="1"/>
                  </a:moveTo>
                  <a:cubicBezTo>
                    <a:pt x="548" y="1"/>
                    <a:pt x="411" y="411"/>
                    <a:pt x="274" y="822"/>
                  </a:cubicBezTo>
                  <a:cubicBezTo>
                    <a:pt x="205" y="1028"/>
                    <a:pt x="137" y="1256"/>
                    <a:pt x="91" y="1416"/>
                  </a:cubicBezTo>
                  <a:cubicBezTo>
                    <a:pt x="69" y="1484"/>
                    <a:pt x="69" y="1553"/>
                    <a:pt x="46" y="1621"/>
                  </a:cubicBezTo>
                  <a:cubicBezTo>
                    <a:pt x="46" y="1667"/>
                    <a:pt x="46" y="1690"/>
                    <a:pt x="46" y="1690"/>
                  </a:cubicBezTo>
                  <a:cubicBezTo>
                    <a:pt x="46" y="1690"/>
                    <a:pt x="23" y="1804"/>
                    <a:pt x="23" y="1963"/>
                  </a:cubicBezTo>
                  <a:cubicBezTo>
                    <a:pt x="23" y="2055"/>
                    <a:pt x="0" y="2146"/>
                    <a:pt x="23" y="2260"/>
                  </a:cubicBezTo>
                  <a:cubicBezTo>
                    <a:pt x="23" y="2352"/>
                    <a:pt x="23" y="2466"/>
                    <a:pt x="69" y="2580"/>
                  </a:cubicBezTo>
                  <a:cubicBezTo>
                    <a:pt x="114" y="2808"/>
                    <a:pt x="183" y="3013"/>
                    <a:pt x="205" y="3173"/>
                  </a:cubicBezTo>
                  <a:cubicBezTo>
                    <a:pt x="228" y="3310"/>
                    <a:pt x="228" y="3424"/>
                    <a:pt x="251" y="3424"/>
                  </a:cubicBezTo>
                  <a:cubicBezTo>
                    <a:pt x="274" y="3424"/>
                    <a:pt x="274" y="3333"/>
                    <a:pt x="274" y="3150"/>
                  </a:cubicBezTo>
                  <a:cubicBezTo>
                    <a:pt x="274" y="2991"/>
                    <a:pt x="228" y="2762"/>
                    <a:pt x="205" y="2557"/>
                  </a:cubicBezTo>
                  <a:cubicBezTo>
                    <a:pt x="183" y="2466"/>
                    <a:pt x="183" y="2352"/>
                    <a:pt x="183" y="2260"/>
                  </a:cubicBezTo>
                  <a:cubicBezTo>
                    <a:pt x="183" y="2146"/>
                    <a:pt x="205" y="2055"/>
                    <a:pt x="205" y="1986"/>
                  </a:cubicBezTo>
                  <a:cubicBezTo>
                    <a:pt x="228" y="1827"/>
                    <a:pt x="251" y="1712"/>
                    <a:pt x="251" y="1712"/>
                  </a:cubicBezTo>
                  <a:cubicBezTo>
                    <a:pt x="251" y="1712"/>
                    <a:pt x="251" y="1690"/>
                    <a:pt x="251" y="1644"/>
                  </a:cubicBezTo>
                  <a:cubicBezTo>
                    <a:pt x="251" y="1598"/>
                    <a:pt x="251" y="1530"/>
                    <a:pt x="274" y="1438"/>
                  </a:cubicBezTo>
                  <a:cubicBezTo>
                    <a:pt x="297" y="1302"/>
                    <a:pt x="342" y="1073"/>
                    <a:pt x="411" y="868"/>
                  </a:cubicBezTo>
                  <a:cubicBezTo>
                    <a:pt x="502" y="434"/>
                    <a:pt x="594" y="1"/>
                    <a:pt x="57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4" name="Google Shape;6794;p74"/>
            <p:cNvSpPr/>
            <p:nvPr/>
          </p:nvSpPr>
          <p:spPr>
            <a:xfrm>
              <a:off x="7036825" y="3254550"/>
              <a:ext cx="125000" cy="157500"/>
            </a:xfrm>
            <a:custGeom>
              <a:avLst/>
              <a:gdLst/>
              <a:ahLst/>
              <a:cxnLst/>
              <a:rect l="l" t="t" r="r" b="b"/>
              <a:pathLst>
                <a:path w="5000" h="6300" extrusionOk="0">
                  <a:moveTo>
                    <a:pt x="5000" y="0"/>
                  </a:moveTo>
                  <a:lnTo>
                    <a:pt x="5000" y="0"/>
                  </a:lnTo>
                  <a:cubicBezTo>
                    <a:pt x="5000" y="0"/>
                    <a:pt x="4931" y="23"/>
                    <a:pt x="4840" y="69"/>
                  </a:cubicBezTo>
                  <a:cubicBezTo>
                    <a:pt x="4726" y="114"/>
                    <a:pt x="4589" y="183"/>
                    <a:pt x="4406" y="274"/>
                  </a:cubicBezTo>
                  <a:cubicBezTo>
                    <a:pt x="4064" y="457"/>
                    <a:pt x="3607" y="753"/>
                    <a:pt x="3197" y="1073"/>
                  </a:cubicBezTo>
                  <a:cubicBezTo>
                    <a:pt x="2786" y="1392"/>
                    <a:pt x="2398" y="1735"/>
                    <a:pt x="2124" y="2032"/>
                  </a:cubicBezTo>
                  <a:cubicBezTo>
                    <a:pt x="1987" y="2169"/>
                    <a:pt x="1895" y="2305"/>
                    <a:pt x="1804" y="2374"/>
                  </a:cubicBezTo>
                  <a:cubicBezTo>
                    <a:pt x="1736" y="2465"/>
                    <a:pt x="1690" y="2511"/>
                    <a:pt x="1690" y="2511"/>
                  </a:cubicBezTo>
                  <a:cubicBezTo>
                    <a:pt x="1690" y="2511"/>
                    <a:pt x="1530" y="2739"/>
                    <a:pt x="1325" y="3059"/>
                  </a:cubicBezTo>
                  <a:cubicBezTo>
                    <a:pt x="1097" y="3378"/>
                    <a:pt x="846" y="3835"/>
                    <a:pt x="617" y="4314"/>
                  </a:cubicBezTo>
                  <a:cubicBezTo>
                    <a:pt x="412" y="4793"/>
                    <a:pt x="229" y="5296"/>
                    <a:pt x="138" y="5661"/>
                  </a:cubicBezTo>
                  <a:cubicBezTo>
                    <a:pt x="92" y="5843"/>
                    <a:pt x="69" y="6003"/>
                    <a:pt x="47" y="6117"/>
                  </a:cubicBezTo>
                  <a:cubicBezTo>
                    <a:pt x="24" y="6231"/>
                    <a:pt x="1" y="6300"/>
                    <a:pt x="24" y="6300"/>
                  </a:cubicBezTo>
                  <a:cubicBezTo>
                    <a:pt x="24" y="6300"/>
                    <a:pt x="92" y="6049"/>
                    <a:pt x="206" y="5684"/>
                  </a:cubicBezTo>
                  <a:cubicBezTo>
                    <a:pt x="343" y="5318"/>
                    <a:pt x="526" y="4839"/>
                    <a:pt x="754" y="4383"/>
                  </a:cubicBezTo>
                  <a:cubicBezTo>
                    <a:pt x="982" y="3903"/>
                    <a:pt x="1256" y="3470"/>
                    <a:pt x="1462" y="3150"/>
                  </a:cubicBezTo>
                  <a:cubicBezTo>
                    <a:pt x="1690" y="2853"/>
                    <a:pt x="1850" y="2648"/>
                    <a:pt x="1850" y="2648"/>
                  </a:cubicBezTo>
                  <a:cubicBezTo>
                    <a:pt x="1850" y="2648"/>
                    <a:pt x="1895" y="2602"/>
                    <a:pt x="1964" y="2511"/>
                  </a:cubicBezTo>
                  <a:cubicBezTo>
                    <a:pt x="2032" y="2420"/>
                    <a:pt x="2147" y="2305"/>
                    <a:pt x="2261" y="2169"/>
                  </a:cubicBezTo>
                  <a:cubicBezTo>
                    <a:pt x="2535" y="1872"/>
                    <a:pt x="2900" y="1507"/>
                    <a:pt x="3288" y="1187"/>
                  </a:cubicBezTo>
                  <a:cubicBezTo>
                    <a:pt x="3699" y="845"/>
                    <a:pt x="4110" y="548"/>
                    <a:pt x="4452" y="343"/>
                  </a:cubicBezTo>
                  <a:cubicBezTo>
                    <a:pt x="4771" y="160"/>
                    <a:pt x="5000" y="23"/>
                    <a:pt x="500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5" name="Google Shape;6795;p74"/>
            <p:cNvSpPr/>
            <p:nvPr/>
          </p:nvSpPr>
          <p:spPr>
            <a:xfrm>
              <a:off x="6964375" y="3179050"/>
              <a:ext cx="353800" cy="259825"/>
            </a:xfrm>
            <a:custGeom>
              <a:avLst/>
              <a:gdLst/>
              <a:ahLst/>
              <a:cxnLst/>
              <a:rect l="l" t="t" r="r" b="b"/>
              <a:pathLst>
                <a:path w="14152" h="10393" extrusionOk="0">
                  <a:moveTo>
                    <a:pt x="5795" y="1"/>
                  </a:moveTo>
                  <a:cubicBezTo>
                    <a:pt x="5728" y="1"/>
                    <a:pt x="5661" y="3"/>
                    <a:pt x="5592" y="7"/>
                  </a:cubicBezTo>
                  <a:lnTo>
                    <a:pt x="5090" y="7"/>
                  </a:lnTo>
                  <a:cubicBezTo>
                    <a:pt x="4908" y="30"/>
                    <a:pt x="4748" y="53"/>
                    <a:pt x="4588" y="76"/>
                  </a:cubicBezTo>
                  <a:cubicBezTo>
                    <a:pt x="3903" y="144"/>
                    <a:pt x="3241" y="304"/>
                    <a:pt x="2625" y="464"/>
                  </a:cubicBezTo>
                  <a:cubicBezTo>
                    <a:pt x="2009" y="623"/>
                    <a:pt x="1461" y="829"/>
                    <a:pt x="1027" y="1126"/>
                  </a:cubicBezTo>
                  <a:cubicBezTo>
                    <a:pt x="594" y="1400"/>
                    <a:pt x="320" y="1742"/>
                    <a:pt x="183" y="2016"/>
                  </a:cubicBezTo>
                  <a:cubicBezTo>
                    <a:pt x="114" y="2130"/>
                    <a:pt x="69" y="2244"/>
                    <a:pt x="46" y="2335"/>
                  </a:cubicBezTo>
                  <a:cubicBezTo>
                    <a:pt x="23" y="2404"/>
                    <a:pt x="0" y="2449"/>
                    <a:pt x="23" y="2449"/>
                  </a:cubicBezTo>
                  <a:cubicBezTo>
                    <a:pt x="23" y="2449"/>
                    <a:pt x="46" y="2404"/>
                    <a:pt x="69" y="2335"/>
                  </a:cubicBezTo>
                  <a:cubicBezTo>
                    <a:pt x="91" y="2267"/>
                    <a:pt x="137" y="2153"/>
                    <a:pt x="228" y="2039"/>
                  </a:cubicBezTo>
                  <a:cubicBezTo>
                    <a:pt x="365" y="1788"/>
                    <a:pt x="639" y="1445"/>
                    <a:pt x="1073" y="1194"/>
                  </a:cubicBezTo>
                  <a:cubicBezTo>
                    <a:pt x="1484" y="920"/>
                    <a:pt x="2054" y="715"/>
                    <a:pt x="2648" y="555"/>
                  </a:cubicBezTo>
                  <a:cubicBezTo>
                    <a:pt x="3264" y="418"/>
                    <a:pt x="3926" y="281"/>
                    <a:pt x="4588" y="213"/>
                  </a:cubicBezTo>
                  <a:cubicBezTo>
                    <a:pt x="4771" y="190"/>
                    <a:pt x="4930" y="190"/>
                    <a:pt x="5090" y="167"/>
                  </a:cubicBezTo>
                  <a:lnTo>
                    <a:pt x="5592" y="167"/>
                  </a:lnTo>
                  <a:cubicBezTo>
                    <a:pt x="5672" y="156"/>
                    <a:pt x="5752" y="150"/>
                    <a:pt x="5832" y="150"/>
                  </a:cubicBezTo>
                  <a:cubicBezTo>
                    <a:pt x="5912" y="150"/>
                    <a:pt x="5992" y="156"/>
                    <a:pt x="6072" y="167"/>
                  </a:cubicBezTo>
                  <a:cubicBezTo>
                    <a:pt x="6231" y="190"/>
                    <a:pt x="6391" y="190"/>
                    <a:pt x="6551" y="213"/>
                  </a:cubicBezTo>
                  <a:cubicBezTo>
                    <a:pt x="6711" y="213"/>
                    <a:pt x="6848" y="258"/>
                    <a:pt x="7008" y="281"/>
                  </a:cubicBezTo>
                  <a:cubicBezTo>
                    <a:pt x="7144" y="304"/>
                    <a:pt x="7304" y="327"/>
                    <a:pt x="7441" y="350"/>
                  </a:cubicBezTo>
                  <a:cubicBezTo>
                    <a:pt x="7578" y="395"/>
                    <a:pt x="7715" y="441"/>
                    <a:pt x="7852" y="464"/>
                  </a:cubicBezTo>
                  <a:cubicBezTo>
                    <a:pt x="7966" y="487"/>
                    <a:pt x="8103" y="532"/>
                    <a:pt x="8217" y="578"/>
                  </a:cubicBezTo>
                  <a:cubicBezTo>
                    <a:pt x="8446" y="669"/>
                    <a:pt x="8674" y="738"/>
                    <a:pt x="8856" y="806"/>
                  </a:cubicBezTo>
                  <a:cubicBezTo>
                    <a:pt x="9039" y="897"/>
                    <a:pt x="9199" y="966"/>
                    <a:pt x="9336" y="1012"/>
                  </a:cubicBezTo>
                  <a:cubicBezTo>
                    <a:pt x="9404" y="1057"/>
                    <a:pt x="9473" y="1080"/>
                    <a:pt x="9518" y="1103"/>
                  </a:cubicBezTo>
                  <a:cubicBezTo>
                    <a:pt x="9564" y="1126"/>
                    <a:pt x="9610" y="1148"/>
                    <a:pt x="9655" y="1171"/>
                  </a:cubicBezTo>
                  <a:cubicBezTo>
                    <a:pt x="9724" y="1194"/>
                    <a:pt x="9747" y="1217"/>
                    <a:pt x="9747" y="1217"/>
                  </a:cubicBezTo>
                  <a:cubicBezTo>
                    <a:pt x="9747" y="1217"/>
                    <a:pt x="9792" y="1240"/>
                    <a:pt x="9861" y="1285"/>
                  </a:cubicBezTo>
                  <a:cubicBezTo>
                    <a:pt x="9929" y="1308"/>
                    <a:pt x="10020" y="1377"/>
                    <a:pt x="10157" y="1445"/>
                  </a:cubicBezTo>
                  <a:cubicBezTo>
                    <a:pt x="10272" y="1536"/>
                    <a:pt x="10431" y="1628"/>
                    <a:pt x="10568" y="1742"/>
                  </a:cubicBezTo>
                  <a:cubicBezTo>
                    <a:pt x="10660" y="1810"/>
                    <a:pt x="10751" y="1879"/>
                    <a:pt x="10842" y="1947"/>
                  </a:cubicBezTo>
                  <a:cubicBezTo>
                    <a:pt x="10911" y="2016"/>
                    <a:pt x="11002" y="2107"/>
                    <a:pt x="11093" y="2176"/>
                  </a:cubicBezTo>
                  <a:cubicBezTo>
                    <a:pt x="11458" y="2518"/>
                    <a:pt x="11846" y="2974"/>
                    <a:pt x="12235" y="3477"/>
                  </a:cubicBezTo>
                  <a:cubicBezTo>
                    <a:pt x="12326" y="3591"/>
                    <a:pt x="12417" y="3728"/>
                    <a:pt x="12508" y="3865"/>
                  </a:cubicBezTo>
                  <a:cubicBezTo>
                    <a:pt x="12600" y="4002"/>
                    <a:pt x="12714" y="4139"/>
                    <a:pt x="12805" y="4276"/>
                  </a:cubicBezTo>
                  <a:cubicBezTo>
                    <a:pt x="13011" y="4527"/>
                    <a:pt x="13148" y="4823"/>
                    <a:pt x="13284" y="5120"/>
                  </a:cubicBezTo>
                  <a:cubicBezTo>
                    <a:pt x="13376" y="5280"/>
                    <a:pt x="13421" y="5440"/>
                    <a:pt x="13490" y="5577"/>
                  </a:cubicBezTo>
                  <a:cubicBezTo>
                    <a:pt x="13536" y="5736"/>
                    <a:pt x="13627" y="5896"/>
                    <a:pt x="13650" y="6056"/>
                  </a:cubicBezTo>
                  <a:cubicBezTo>
                    <a:pt x="13741" y="6375"/>
                    <a:pt x="13855" y="6672"/>
                    <a:pt x="13901" y="6992"/>
                  </a:cubicBezTo>
                  <a:cubicBezTo>
                    <a:pt x="14038" y="7608"/>
                    <a:pt x="14061" y="8201"/>
                    <a:pt x="14015" y="8704"/>
                  </a:cubicBezTo>
                  <a:cubicBezTo>
                    <a:pt x="13992" y="9206"/>
                    <a:pt x="13946" y="9617"/>
                    <a:pt x="13901" y="9913"/>
                  </a:cubicBezTo>
                  <a:cubicBezTo>
                    <a:pt x="13901" y="10073"/>
                    <a:pt x="13878" y="10187"/>
                    <a:pt x="13878" y="10256"/>
                  </a:cubicBezTo>
                  <a:cubicBezTo>
                    <a:pt x="13878" y="10347"/>
                    <a:pt x="13878" y="10393"/>
                    <a:pt x="13878" y="10393"/>
                  </a:cubicBezTo>
                  <a:cubicBezTo>
                    <a:pt x="13878" y="10393"/>
                    <a:pt x="13878" y="10347"/>
                    <a:pt x="13901" y="10256"/>
                  </a:cubicBezTo>
                  <a:cubicBezTo>
                    <a:pt x="13901" y="10187"/>
                    <a:pt x="13924" y="10073"/>
                    <a:pt x="13946" y="9936"/>
                  </a:cubicBezTo>
                  <a:cubicBezTo>
                    <a:pt x="13992" y="9639"/>
                    <a:pt x="14061" y="9206"/>
                    <a:pt x="14106" y="8704"/>
                  </a:cubicBezTo>
                  <a:cubicBezTo>
                    <a:pt x="14152" y="8201"/>
                    <a:pt x="14129" y="7585"/>
                    <a:pt x="14015" y="6969"/>
                  </a:cubicBezTo>
                  <a:cubicBezTo>
                    <a:pt x="13969" y="6649"/>
                    <a:pt x="13855" y="6330"/>
                    <a:pt x="13787" y="6010"/>
                  </a:cubicBezTo>
                  <a:cubicBezTo>
                    <a:pt x="13741" y="5850"/>
                    <a:pt x="13673" y="5691"/>
                    <a:pt x="13627" y="5531"/>
                  </a:cubicBezTo>
                  <a:cubicBezTo>
                    <a:pt x="13558" y="5371"/>
                    <a:pt x="13513" y="5211"/>
                    <a:pt x="13421" y="5074"/>
                  </a:cubicBezTo>
                  <a:cubicBezTo>
                    <a:pt x="13284" y="4755"/>
                    <a:pt x="13148" y="4435"/>
                    <a:pt x="12919" y="4161"/>
                  </a:cubicBezTo>
                  <a:cubicBezTo>
                    <a:pt x="12828" y="4024"/>
                    <a:pt x="12737" y="3910"/>
                    <a:pt x="12645" y="3773"/>
                  </a:cubicBezTo>
                  <a:cubicBezTo>
                    <a:pt x="12554" y="3636"/>
                    <a:pt x="12463" y="3499"/>
                    <a:pt x="12371" y="3363"/>
                  </a:cubicBezTo>
                  <a:cubicBezTo>
                    <a:pt x="12006" y="2860"/>
                    <a:pt x="11595" y="2404"/>
                    <a:pt x="11230" y="2039"/>
                  </a:cubicBezTo>
                  <a:cubicBezTo>
                    <a:pt x="11139" y="1970"/>
                    <a:pt x="11048" y="1879"/>
                    <a:pt x="10956" y="1788"/>
                  </a:cubicBezTo>
                  <a:cubicBezTo>
                    <a:pt x="10865" y="1719"/>
                    <a:pt x="10774" y="1651"/>
                    <a:pt x="10705" y="1582"/>
                  </a:cubicBezTo>
                  <a:cubicBezTo>
                    <a:pt x="10545" y="1468"/>
                    <a:pt x="10386" y="1377"/>
                    <a:pt x="10249" y="1285"/>
                  </a:cubicBezTo>
                  <a:cubicBezTo>
                    <a:pt x="10135" y="1194"/>
                    <a:pt x="10020" y="1148"/>
                    <a:pt x="9952" y="1103"/>
                  </a:cubicBezTo>
                  <a:cubicBezTo>
                    <a:pt x="9884" y="1057"/>
                    <a:pt x="9838" y="1034"/>
                    <a:pt x="9838" y="1034"/>
                  </a:cubicBezTo>
                  <a:cubicBezTo>
                    <a:pt x="9838" y="1034"/>
                    <a:pt x="9815" y="1012"/>
                    <a:pt x="9747" y="989"/>
                  </a:cubicBezTo>
                  <a:cubicBezTo>
                    <a:pt x="9701" y="966"/>
                    <a:pt x="9655" y="943"/>
                    <a:pt x="9610" y="920"/>
                  </a:cubicBezTo>
                  <a:cubicBezTo>
                    <a:pt x="9564" y="897"/>
                    <a:pt x="9495" y="875"/>
                    <a:pt x="9427" y="829"/>
                  </a:cubicBezTo>
                  <a:cubicBezTo>
                    <a:pt x="9290" y="783"/>
                    <a:pt x="9130" y="715"/>
                    <a:pt x="8925" y="623"/>
                  </a:cubicBezTo>
                  <a:cubicBezTo>
                    <a:pt x="8742" y="555"/>
                    <a:pt x="8514" y="487"/>
                    <a:pt x="8286" y="395"/>
                  </a:cubicBezTo>
                  <a:cubicBezTo>
                    <a:pt x="8149" y="350"/>
                    <a:pt x="8035" y="327"/>
                    <a:pt x="7898" y="281"/>
                  </a:cubicBezTo>
                  <a:cubicBezTo>
                    <a:pt x="7761" y="258"/>
                    <a:pt x="7624" y="213"/>
                    <a:pt x="7487" y="190"/>
                  </a:cubicBezTo>
                  <a:cubicBezTo>
                    <a:pt x="7327" y="144"/>
                    <a:pt x="7190" y="144"/>
                    <a:pt x="7030" y="98"/>
                  </a:cubicBezTo>
                  <a:cubicBezTo>
                    <a:pt x="6893" y="76"/>
                    <a:pt x="6734" y="53"/>
                    <a:pt x="6574" y="30"/>
                  </a:cubicBezTo>
                  <a:cubicBezTo>
                    <a:pt x="6318" y="30"/>
                    <a:pt x="6063" y="1"/>
                    <a:pt x="579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6" name="Google Shape;6796;p74"/>
            <p:cNvSpPr/>
            <p:nvPr/>
          </p:nvSpPr>
          <p:spPr>
            <a:xfrm>
              <a:off x="6988325" y="3204525"/>
              <a:ext cx="48525" cy="25000"/>
            </a:xfrm>
            <a:custGeom>
              <a:avLst/>
              <a:gdLst/>
              <a:ahLst/>
              <a:cxnLst/>
              <a:rect l="l" t="t" r="r" b="b"/>
              <a:pathLst>
                <a:path w="1941" h="1000" extrusionOk="0">
                  <a:moveTo>
                    <a:pt x="1639" y="1"/>
                  </a:moveTo>
                  <a:cubicBezTo>
                    <a:pt x="1530" y="1"/>
                    <a:pt x="1398" y="35"/>
                    <a:pt x="1279" y="107"/>
                  </a:cubicBezTo>
                  <a:cubicBezTo>
                    <a:pt x="1028" y="221"/>
                    <a:pt x="914" y="426"/>
                    <a:pt x="1005" y="540"/>
                  </a:cubicBezTo>
                  <a:cubicBezTo>
                    <a:pt x="1046" y="592"/>
                    <a:pt x="1120" y="615"/>
                    <a:pt x="1209" y="615"/>
                  </a:cubicBezTo>
                  <a:cubicBezTo>
                    <a:pt x="1318" y="615"/>
                    <a:pt x="1450" y="580"/>
                    <a:pt x="1576" y="517"/>
                  </a:cubicBezTo>
                  <a:cubicBezTo>
                    <a:pt x="1827" y="403"/>
                    <a:pt x="1941" y="198"/>
                    <a:pt x="1850" y="84"/>
                  </a:cubicBezTo>
                  <a:cubicBezTo>
                    <a:pt x="1817" y="29"/>
                    <a:pt x="1738" y="1"/>
                    <a:pt x="1639" y="1"/>
                  </a:cubicBezTo>
                  <a:close/>
                  <a:moveTo>
                    <a:pt x="524" y="560"/>
                  </a:moveTo>
                  <a:cubicBezTo>
                    <a:pt x="448" y="560"/>
                    <a:pt x="350" y="583"/>
                    <a:pt x="252" y="632"/>
                  </a:cubicBezTo>
                  <a:cubicBezTo>
                    <a:pt x="92" y="723"/>
                    <a:pt x="1" y="860"/>
                    <a:pt x="69" y="951"/>
                  </a:cubicBezTo>
                  <a:cubicBezTo>
                    <a:pt x="90" y="983"/>
                    <a:pt x="141" y="1000"/>
                    <a:pt x="208" y="1000"/>
                  </a:cubicBezTo>
                  <a:cubicBezTo>
                    <a:pt x="284" y="1000"/>
                    <a:pt x="382" y="977"/>
                    <a:pt x="480" y="928"/>
                  </a:cubicBezTo>
                  <a:cubicBezTo>
                    <a:pt x="640" y="837"/>
                    <a:pt x="731" y="700"/>
                    <a:pt x="663" y="609"/>
                  </a:cubicBezTo>
                  <a:cubicBezTo>
                    <a:pt x="642" y="577"/>
                    <a:pt x="591" y="560"/>
                    <a:pt x="524" y="56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90" name="Google Shape;2490;p40"/>
          <p:cNvGrpSpPr/>
          <p:nvPr/>
        </p:nvGrpSpPr>
        <p:grpSpPr>
          <a:xfrm>
            <a:off x="5692525" y="311625"/>
            <a:ext cx="842025" cy="1773650"/>
            <a:chOff x="4458800" y="2953350"/>
            <a:chExt cx="842025" cy="1773650"/>
          </a:xfrm>
        </p:grpSpPr>
        <p:sp>
          <p:nvSpPr>
            <p:cNvPr id="2491" name="Google Shape;2491;p40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40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40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40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40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40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40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40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40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40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40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40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40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40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40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40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40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40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40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40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40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40"/>
          <p:cNvGrpSpPr/>
          <p:nvPr/>
        </p:nvGrpSpPr>
        <p:grpSpPr>
          <a:xfrm rot="2166950">
            <a:off x="3017778" y="330934"/>
            <a:ext cx="1391454" cy="1735017"/>
            <a:chOff x="2386975" y="3180875"/>
            <a:chExt cx="1391500" cy="1735075"/>
          </a:xfrm>
        </p:grpSpPr>
        <p:sp>
          <p:nvSpPr>
            <p:cNvPr id="2513" name="Google Shape;2513;p40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40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40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40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40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40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40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40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40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40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40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40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40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40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40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40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40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40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40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40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40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40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35" name="Google Shape;2535;p40"/>
          <p:cNvGrpSpPr/>
          <p:nvPr/>
        </p:nvGrpSpPr>
        <p:grpSpPr>
          <a:xfrm flipH="1">
            <a:off x="4855275" y="378275"/>
            <a:ext cx="1288450" cy="1640350"/>
            <a:chOff x="659300" y="3268175"/>
            <a:chExt cx="1288450" cy="1640350"/>
          </a:xfrm>
        </p:grpSpPr>
        <p:sp>
          <p:nvSpPr>
            <p:cNvPr id="2536" name="Google Shape;2536;p40"/>
            <p:cNvSpPr/>
            <p:nvPr/>
          </p:nvSpPr>
          <p:spPr>
            <a:xfrm>
              <a:off x="705625" y="3277550"/>
              <a:ext cx="1242125" cy="1630975"/>
            </a:xfrm>
            <a:custGeom>
              <a:avLst/>
              <a:gdLst/>
              <a:ahLst/>
              <a:cxnLst/>
              <a:rect l="l" t="t" r="r" b="b"/>
              <a:pathLst>
                <a:path w="49685" h="65239" extrusionOk="0">
                  <a:moveTo>
                    <a:pt x="40750" y="0"/>
                  </a:moveTo>
                  <a:cubicBezTo>
                    <a:pt x="40283" y="0"/>
                    <a:pt x="39824" y="223"/>
                    <a:pt x="39541" y="636"/>
                  </a:cubicBezTo>
                  <a:lnTo>
                    <a:pt x="454" y="57998"/>
                  </a:lnTo>
                  <a:cubicBezTo>
                    <a:pt x="0" y="58668"/>
                    <a:pt x="173" y="59577"/>
                    <a:pt x="836" y="60031"/>
                  </a:cubicBezTo>
                  <a:lnTo>
                    <a:pt x="8110" y="64983"/>
                  </a:lnTo>
                  <a:cubicBezTo>
                    <a:pt x="8365" y="65156"/>
                    <a:pt x="8654" y="65239"/>
                    <a:pt x="8939" y="65239"/>
                  </a:cubicBezTo>
                  <a:cubicBezTo>
                    <a:pt x="9405" y="65239"/>
                    <a:pt x="9861" y="65017"/>
                    <a:pt x="10143" y="64601"/>
                  </a:cubicBezTo>
                  <a:lnTo>
                    <a:pt x="49230" y="7239"/>
                  </a:lnTo>
                  <a:cubicBezTo>
                    <a:pt x="49684" y="6569"/>
                    <a:pt x="49511" y="5661"/>
                    <a:pt x="48848" y="5207"/>
                  </a:cubicBezTo>
                  <a:lnTo>
                    <a:pt x="41574" y="254"/>
                  </a:lnTo>
                  <a:cubicBezTo>
                    <a:pt x="41321" y="82"/>
                    <a:pt x="41034" y="0"/>
                    <a:pt x="4075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40"/>
            <p:cNvSpPr/>
            <p:nvPr/>
          </p:nvSpPr>
          <p:spPr>
            <a:xfrm>
              <a:off x="659300" y="3268175"/>
              <a:ext cx="1242125" cy="1631125"/>
            </a:xfrm>
            <a:custGeom>
              <a:avLst/>
              <a:gdLst/>
              <a:ahLst/>
              <a:cxnLst/>
              <a:rect l="l" t="t" r="r" b="b"/>
              <a:pathLst>
                <a:path w="49685" h="65245" extrusionOk="0">
                  <a:moveTo>
                    <a:pt x="40753" y="1"/>
                  </a:moveTo>
                  <a:cubicBezTo>
                    <a:pt x="40284" y="1"/>
                    <a:pt x="39825" y="226"/>
                    <a:pt x="39542" y="643"/>
                  </a:cubicBezTo>
                  <a:lnTo>
                    <a:pt x="455" y="58005"/>
                  </a:lnTo>
                  <a:cubicBezTo>
                    <a:pt x="0" y="58669"/>
                    <a:pt x="173" y="59584"/>
                    <a:pt x="837" y="60038"/>
                  </a:cubicBezTo>
                  <a:lnTo>
                    <a:pt x="8111" y="64991"/>
                  </a:lnTo>
                  <a:cubicBezTo>
                    <a:pt x="8364" y="65162"/>
                    <a:pt x="8651" y="65244"/>
                    <a:pt x="8935" y="65244"/>
                  </a:cubicBezTo>
                  <a:cubicBezTo>
                    <a:pt x="9402" y="65244"/>
                    <a:pt x="9861" y="65022"/>
                    <a:pt x="10143" y="64609"/>
                  </a:cubicBezTo>
                  <a:lnTo>
                    <a:pt x="49231" y="7247"/>
                  </a:lnTo>
                  <a:cubicBezTo>
                    <a:pt x="49685" y="6576"/>
                    <a:pt x="49512" y="5668"/>
                    <a:pt x="48849" y="5214"/>
                  </a:cubicBezTo>
                  <a:lnTo>
                    <a:pt x="41575" y="254"/>
                  </a:lnTo>
                  <a:cubicBezTo>
                    <a:pt x="41322" y="83"/>
                    <a:pt x="41036" y="1"/>
                    <a:pt x="407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40"/>
            <p:cNvSpPr/>
            <p:nvPr/>
          </p:nvSpPr>
          <p:spPr>
            <a:xfrm>
              <a:off x="848725" y="3389325"/>
              <a:ext cx="1052700" cy="1509975"/>
            </a:xfrm>
            <a:custGeom>
              <a:avLst/>
              <a:gdLst/>
              <a:ahLst/>
              <a:cxnLst/>
              <a:rect l="l" t="t" r="r" b="b"/>
              <a:pathLst>
                <a:path w="42108" h="60399" extrusionOk="0">
                  <a:moveTo>
                    <a:pt x="40738" y="0"/>
                  </a:moveTo>
                  <a:lnTo>
                    <a:pt x="0" y="59784"/>
                  </a:lnTo>
                  <a:lnTo>
                    <a:pt x="534" y="60145"/>
                  </a:lnTo>
                  <a:cubicBezTo>
                    <a:pt x="787" y="60316"/>
                    <a:pt x="1074" y="60398"/>
                    <a:pt x="1358" y="60398"/>
                  </a:cubicBezTo>
                  <a:cubicBezTo>
                    <a:pt x="1825" y="60398"/>
                    <a:pt x="2284" y="60176"/>
                    <a:pt x="2566" y="59763"/>
                  </a:cubicBezTo>
                  <a:lnTo>
                    <a:pt x="41654" y="2401"/>
                  </a:lnTo>
                  <a:cubicBezTo>
                    <a:pt x="42108" y="1730"/>
                    <a:pt x="41935" y="822"/>
                    <a:pt x="41272" y="368"/>
                  </a:cubicBezTo>
                  <a:lnTo>
                    <a:pt x="4073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40"/>
            <p:cNvSpPr/>
            <p:nvPr/>
          </p:nvSpPr>
          <p:spPr>
            <a:xfrm>
              <a:off x="943800" y="4288775"/>
              <a:ext cx="283225" cy="333150"/>
            </a:xfrm>
            <a:custGeom>
              <a:avLst/>
              <a:gdLst/>
              <a:ahLst/>
              <a:cxnLst/>
              <a:rect l="l" t="t" r="r" b="b"/>
              <a:pathLst>
                <a:path w="11329" h="13326" extrusionOk="0">
                  <a:moveTo>
                    <a:pt x="10408" y="1"/>
                  </a:moveTo>
                  <a:cubicBezTo>
                    <a:pt x="8262" y="1"/>
                    <a:pt x="1" y="12028"/>
                    <a:pt x="1272" y="13209"/>
                  </a:cubicBezTo>
                  <a:cubicBezTo>
                    <a:pt x="1356" y="13287"/>
                    <a:pt x="1491" y="13325"/>
                    <a:pt x="1667" y="13325"/>
                  </a:cubicBezTo>
                  <a:cubicBezTo>
                    <a:pt x="3433" y="13325"/>
                    <a:pt x="9385" y="9513"/>
                    <a:pt x="10637" y="3621"/>
                  </a:cubicBezTo>
                  <a:cubicBezTo>
                    <a:pt x="10788" y="2922"/>
                    <a:pt x="11329" y="377"/>
                    <a:pt x="10593" y="38"/>
                  </a:cubicBezTo>
                  <a:cubicBezTo>
                    <a:pt x="10538" y="13"/>
                    <a:pt x="10476" y="1"/>
                    <a:pt x="1040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40"/>
            <p:cNvSpPr/>
            <p:nvPr/>
          </p:nvSpPr>
          <p:spPr>
            <a:xfrm>
              <a:off x="1266475" y="4141925"/>
              <a:ext cx="77225" cy="59125"/>
            </a:xfrm>
            <a:custGeom>
              <a:avLst/>
              <a:gdLst/>
              <a:ahLst/>
              <a:cxnLst/>
              <a:rect l="l" t="t" r="r" b="b"/>
              <a:pathLst>
                <a:path w="3089" h="2365" extrusionOk="0">
                  <a:moveTo>
                    <a:pt x="1727" y="1"/>
                  </a:moveTo>
                  <a:cubicBezTo>
                    <a:pt x="1661" y="1"/>
                    <a:pt x="1594" y="5"/>
                    <a:pt x="1529" y="15"/>
                  </a:cubicBezTo>
                  <a:cubicBezTo>
                    <a:pt x="397" y="196"/>
                    <a:pt x="1" y="1868"/>
                    <a:pt x="368" y="2243"/>
                  </a:cubicBezTo>
                  <a:cubicBezTo>
                    <a:pt x="450" y="2327"/>
                    <a:pt x="588" y="2365"/>
                    <a:pt x="761" y="2365"/>
                  </a:cubicBezTo>
                  <a:cubicBezTo>
                    <a:pt x="1560" y="2365"/>
                    <a:pt x="3088" y="1558"/>
                    <a:pt x="3064" y="888"/>
                  </a:cubicBezTo>
                  <a:cubicBezTo>
                    <a:pt x="3051" y="456"/>
                    <a:pt x="2380" y="1"/>
                    <a:pt x="172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40"/>
            <p:cNvSpPr/>
            <p:nvPr/>
          </p:nvSpPr>
          <p:spPr>
            <a:xfrm>
              <a:off x="1519700" y="3450050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15"/>
                  </a:lnTo>
                  <a:cubicBezTo>
                    <a:pt x="3351" y="3180"/>
                    <a:pt x="3458" y="3212"/>
                    <a:pt x="3563" y="3212"/>
                  </a:cubicBezTo>
                  <a:cubicBezTo>
                    <a:pt x="3736" y="3212"/>
                    <a:pt x="3905" y="3127"/>
                    <a:pt x="4008" y="2971"/>
                  </a:cubicBezTo>
                  <a:cubicBezTo>
                    <a:pt x="4181" y="2726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40"/>
            <p:cNvSpPr/>
            <p:nvPr/>
          </p:nvSpPr>
          <p:spPr>
            <a:xfrm>
              <a:off x="1573575" y="3370750"/>
              <a:ext cx="104750" cy="80325"/>
            </a:xfrm>
            <a:custGeom>
              <a:avLst/>
              <a:gdLst/>
              <a:ahLst/>
              <a:cxnLst/>
              <a:rect l="l" t="t" r="r" b="b"/>
              <a:pathLst>
                <a:path w="4190" h="3213" extrusionOk="0">
                  <a:moveTo>
                    <a:pt x="613" y="1"/>
                  </a:moveTo>
                  <a:lnTo>
                    <a:pt x="1" y="895"/>
                  </a:lnTo>
                  <a:lnTo>
                    <a:pt x="3266" y="3115"/>
                  </a:lnTo>
                  <a:cubicBezTo>
                    <a:pt x="3360" y="3181"/>
                    <a:pt x="3467" y="3212"/>
                    <a:pt x="3573" y="3212"/>
                  </a:cubicBezTo>
                  <a:cubicBezTo>
                    <a:pt x="3745" y="3212"/>
                    <a:pt x="3913" y="3130"/>
                    <a:pt x="4016" y="2978"/>
                  </a:cubicBezTo>
                  <a:cubicBezTo>
                    <a:pt x="4189" y="2726"/>
                    <a:pt x="4124" y="2387"/>
                    <a:pt x="3872" y="2221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40"/>
            <p:cNvSpPr/>
            <p:nvPr/>
          </p:nvSpPr>
          <p:spPr>
            <a:xfrm>
              <a:off x="1407950" y="3613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1"/>
                  </a:moveTo>
                  <a:lnTo>
                    <a:pt x="1" y="895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33"/>
                    <a:pt x="4117" y="2394"/>
                    <a:pt x="3872" y="2228"/>
                  </a:cubicBezTo>
                  <a:lnTo>
                    <a:pt x="613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40"/>
            <p:cNvSpPr/>
            <p:nvPr/>
          </p:nvSpPr>
          <p:spPr>
            <a:xfrm>
              <a:off x="1462025" y="35345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902"/>
                  </a:lnTo>
                  <a:lnTo>
                    <a:pt x="3259" y="3122"/>
                  </a:lnTo>
                  <a:cubicBezTo>
                    <a:pt x="3351" y="3184"/>
                    <a:pt x="3456" y="3214"/>
                    <a:pt x="3560" y="3214"/>
                  </a:cubicBezTo>
                  <a:cubicBezTo>
                    <a:pt x="3733" y="3214"/>
                    <a:pt x="3905" y="3131"/>
                    <a:pt x="4008" y="2978"/>
                  </a:cubicBezTo>
                  <a:cubicBezTo>
                    <a:pt x="4181" y="2733"/>
                    <a:pt x="4117" y="2394"/>
                    <a:pt x="3871" y="2228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40"/>
            <p:cNvSpPr/>
            <p:nvPr/>
          </p:nvSpPr>
          <p:spPr>
            <a:xfrm>
              <a:off x="1307375" y="3761675"/>
              <a:ext cx="104575" cy="80225"/>
            </a:xfrm>
            <a:custGeom>
              <a:avLst/>
              <a:gdLst/>
              <a:ahLst/>
              <a:cxnLst/>
              <a:rect l="l" t="t" r="r" b="b"/>
              <a:pathLst>
                <a:path w="4183" h="3209" extrusionOk="0">
                  <a:moveTo>
                    <a:pt x="607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3" y="3177"/>
                    <a:pt x="3459" y="3208"/>
                    <a:pt x="3565" y="3208"/>
                  </a:cubicBezTo>
                  <a:cubicBezTo>
                    <a:pt x="3737" y="3208"/>
                    <a:pt x="3906" y="3126"/>
                    <a:pt x="4009" y="2970"/>
                  </a:cubicBezTo>
                  <a:cubicBezTo>
                    <a:pt x="4182" y="2725"/>
                    <a:pt x="4117" y="2386"/>
                    <a:pt x="3872" y="2220"/>
                  </a:cubicBezTo>
                  <a:lnTo>
                    <a:pt x="607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40"/>
            <p:cNvSpPr/>
            <p:nvPr/>
          </p:nvSpPr>
          <p:spPr>
            <a:xfrm>
              <a:off x="1361275" y="368237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4"/>
                  </a:lnTo>
                  <a:cubicBezTo>
                    <a:pt x="3359" y="3180"/>
                    <a:pt x="3465" y="3211"/>
                    <a:pt x="3571" y="3211"/>
                  </a:cubicBezTo>
                  <a:cubicBezTo>
                    <a:pt x="3743" y="3211"/>
                    <a:pt x="3913" y="3127"/>
                    <a:pt x="4016" y="2970"/>
                  </a:cubicBezTo>
                  <a:cubicBezTo>
                    <a:pt x="4182" y="2725"/>
                    <a:pt x="4124" y="2386"/>
                    <a:pt x="3872" y="2220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40"/>
            <p:cNvSpPr/>
            <p:nvPr/>
          </p:nvSpPr>
          <p:spPr>
            <a:xfrm>
              <a:off x="1195650" y="3925475"/>
              <a:ext cx="104550" cy="80375"/>
            </a:xfrm>
            <a:custGeom>
              <a:avLst/>
              <a:gdLst/>
              <a:ahLst/>
              <a:cxnLst/>
              <a:rect l="l" t="t" r="r" b="b"/>
              <a:pathLst>
                <a:path w="4182" h="3215" extrusionOk="0">
                  <a:moveTo>
                    <a:pt x="606" y="1"/>
                  </a:moveTo>
                  <a:lnTo>
                    <a:pt x="0" y="895"/>
                  </a:lnTo>
                  <a:lnTo>
                    <a:pt x="3259" y="3122"/>
                  </a:lnTo>
                  <a:cubicBezTo>
                    <a:pt x="3351" y="3185"/>
                    <a:pt x="3456" y="3214"/>
                    <a:pt x="3560" y="3214"/>
                  </a:cubicBezTo>
                  <a:cubicBezTo>
                    <a:pt x="3735" y="3214"/>
                    <a:pt x="3908" y="3132"/>
                    <a:pt x="4016" y="2978"/>
                  </a:cubicBezTo>
                  <a:cubicBezTo>
                    <a:pt x="4182" y="2733"/>
                    <a:pt x="4117" y="2394"/>
                    <a:pt x="3872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40"/>
            <p:cNvSpPr/>
            <p:nvPr/>
          </p:nvSpPr>
          <p:spPr>
            <a:xfrm>
              <a:off x="1249525" y="3846200"/>
              <a:ext cx="104750" cy="80350"/>
            </a:xfrm>
            <a:custGeom>
              <a:avLst/>
              <a:gdLst/>
              <a:ahLst/>
              <a:cxnLst/>
              <a:rect l="l" t="t" r="r" b="b"/>
              <a:pathLst>
                <a:path w="4190" h="3214" extrusionOk="0">
                  <a:moveTo>
                    <a:pt x="614" y="0"/>
                  </a:moveTo>
                  <a:lnTo>
                    <a:pt x="1" y="901"/>
                  </a:lnTo>
                  <a:lnTo>
                    <a:pt x="3267" y="3122"/>
                  </a:lnTo>
                  <a:cubicBezTo>
                    <a:pt x="3358" y="3184"/>
                    <a:pt x="3463" y="3213"/>
                    <a:pt x="3568" y="3213"/>
                  </a:cubicBezTo>
                  <a:cubicBezTo>
                    <a:pt x="3741" y="3213"/>
                    <a:pt x="3913" y="3131"/>
                    <a:pt x="4016" y="2977"/>
                  </a:cubicBezTo>
                  <a:cubicBezTo>
                    <a:pt x="4189" y="2732"/>
                    <a:pt x="4124" y="2393"/>
                    <a:pt x="3872" y="2228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40"/>
            <p:cNvSpPr/>
            <p:nvPr/>
          </p:nvSpPr>
          <p:spPr>
            <a:xfrm>
              <a:off x="1093275" y="40756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1" y="901"/>
                  </a:lnTo>
                  <a:lnTo>
                    <a:pt x="3259" y="3122"/>
                  </a:lnTo>
                  <a:cubicBezTo>
                    <a:pt x="3354" y="3184"/>
                    <a:pt x="3459" y="3213"/>
                    <a:pt x="3564" y="3213"/>
                  </a:cubicBezTo>
                  <a:cubicBezTo>
                    <a:pt x="3738" y="3213"/>
                    <a:pt x="3908" y="3131"/>
                    <a:pt x="4016" y="2977"/>
                  </a:cubicBezTo>
                  <a:cubicBezTo>
                    <a:pt x="4182" y="2732"/>
                    <a:pt x="4117" y="2393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40"/>
            <p:cNvSpPr/>
            <p:nvPr/>
          </p:nvSpPr>
          <p:spPr>
            <a:xfrm>
              <a:off x="1147350" y="399650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0"/>
                  </a:moveTo>
                  <a:lnTo>
                    <a:pt x="0" y="894"/>
                  </a:lnTo>
                  <a:lnTo>
                    <a:pt x="3259" y="3115"/>
                  </a:lnTo>
                  <a:cubicBezTo>
                    <a:pt x="3352" y="3178"/>
                    <a:pt x="3459" y="3208"/>
                    <a:pt x="3564" y="3208"/>
                  </a:cubicBezTo>
                  <a:cubicBezTo>
                    <a:pt x="3737" y="3208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40"/>
            <p:cNvSpPr/>
            <p:nvPr/>
          </p:nvSpPr>
          <p:spPr>
            <a:xfrm>
              <a:off x="981550" y="42396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15"/>
                  </a:lnTo>
                  <a:cubicBezTo>
                    <a:pt x="3359" y="3180"/>
                    <a:pt x="3466" y="3212"/>
                    <a:pt x="3572" y="3212"/>
                  </a:cubicBezTo>
                  <a:cubicBezTo>
                    <a:pt x="3744" y="3212"/>
                    <a:pt x="3913" y="3129"/>
                    <a:pt x="4015" y="2978"/>
                  </a:cubicBezTo>
                  <a:cubicBezTo>
                    <a:pt x="4181" y="2725"/>
                    <a:pt x="4124" y="2394"/>
                    <a:pt x="3871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40"/>
            <p:cNvSpPr/>
            <p:nvPr/>
          </p:nvSpPr>
          <p:spPr>
            <a:xfrm>
              <a:off x="1035600" y="416032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4" y="0"/>
                  </a:moveTo>
                  <a:lnTo>
                    <a:pt x="1" y="894"/>
                  </a:lnTo>
                  <a:lnTo>
                    <a:pt x="3259" y="3122"/>
                  </a:lnTo>
                  <a:cubicBezTo>
                    <a:pt x="3354" y="3184"/>
                    <a:pt x="3459" y="3214"/>
                    <a:pt x="3564" y="3214"/>
                  </a:cubicBezTo>
                  <a:cubicBezTo>
                    <a:pt x="3738" y="3214"/>
                    <a:pt x="3908" y="3131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14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40"/>
            <p:cNvSpPr/>
            <p:nvPr/>
          </p:nvSpPr>
          <p:spPr>
            <a:xfrm>
              <a:off x="927650" y="4318925"/>
              <a:ext cx="104550" cy="80300"/>
            </a:xfrm>
            <a:custGeom>
              <a:avLst/>
              <a:gdLst/>
              <a:ahLst/>
              <a:cxnLst/>
              <a:rect l="l" t="t" r="r" b="b"/>
              <a:pathLst>
                <a:path w="4182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4"/>
                  </a:lnTo>
                  <a:cubicBezTo>
                    <a:pt x="3352" y="3180"/>
                    <a:pt x="3458" y="3211"/>
                    <a:pt x="3563" y="3211"/>
                  </a:cubicBezTo>
                  <a:cubicBezTo>
                    <a:pt x="3736" y="3211"/>
                    <a:pt x="3906" y="3127"/>
                    <a:pt x="4009" y="2970"/>
                  </a:cubicBezTo>
                  <a:cubicBezTo>
                    <a:pt x="4182" y="2725"/>
                    <a:pt x="4117" y="2386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40"/>
            <p:cNvSpPr/>
            <p:nvPr/>
          </p:nvSpPr>
          <p:spPr>
            <a:xfrm>
              <a:off x="825275" y="4469050"/>
              <a:ext cx="104575" cy="80300"/>
            </a:xfrm>
            <a:custGeom>
              <a:avLst/>
              <a:gdLst/>
              <a:ahLst/>
              <a:cxnLst/>
              <a:rect l="l" t="t" r="r" b="b"/>
              <a:pathLst>
                <a:path w="4183" h="3212" extrusionOk="0">
                  <a:moveTo>
                    <a:pt x="606" y="0"/>
                  </a:moveTo>
                  <a:lnTo>
                    <a:pt x="1" y="894"/>
                  </a:lnTo>
                  <a:lnTo>
                    <a:pt x="3259" y="3115"/>
                  </a:lnTo>
                  <a:cubicBezTo>
                    <a:pt x="3353" y="3181"/>
                    <a:pt x="3460" y="3212"/>
                    <a:pt x="3566" y="3212"/>
                  </a:cubicBezTo>
                  <a:cubicBezTo>
                    <a:pt x="3739" y="3212"/>
                    <a:pt x="3909" y="3129"/>
                    <a:pt x="4016" y="2978"/>
                  </a:cubicBezTo>
                  <a:cubicBezTo>
                    <a:pt x="4182" y="2725"/>
                    <a:pt x="4117" y="2394"/>
                    <a:pt x="3872" y="2221"/>
                  </a:cubicBezTo>
                  <a:lnTo>
                    <a:pt x="6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40"/>
            <p:cNvSpPr/>
            <p:nvPr/>
          </p:nvSpPr>
          <p:spPr>
            <a:xfrm>
              <a:off x="879175" y="4389750"/>
              <a:ext cx="104725" cy="80350"/>
            </a:xfrm>
            <a:custGeom>
              <a:avLst/>
              <a:gdLst/>
              <a:ahLst/>
              <a:cxnLst/>
              <a:rect l="l" t="t" r="r" b="b"/>
              <a:pathLst>
                <a:path w="4189" h="3214" extrusionOk="0">
                  <a:moveTo>
                    <a:pt x="613" y="0"/>
                  </a:moveTo>
                  <a:lnTo>
                    <a:pt x="0" y="894"/>
                  </a:lnTo>
                  <a:lnTo>
                    <a:pt x="3266" y="3122"/>
                  </a:lnTo>
                  <a:cubicBezTo>
                    <a:pt x="3358" y="3184"/>
                    <a:pt x="3463" y="3214"/>
                    <a:pt x="3567" y="3214"/>
                  </a:cubicBezTo>
                  <a:cubicBezTo>
                    <a:pt x="3741" y="3214"/>
                    <a:pt x="3912" y="3131"/>
                    <a:pt x="4016" y="2978"/>
                  </a:cubicBezTo>
                  <a:cubicBezTo>
                    <a:pt x="4189" y="2725"/>
                    <a:pt x="4124" y="2394"/>
                    <a:pt x="3879" y="2221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40"/>
            <p:cNvSpPr/>
            <p:nvPr/>
          </p:nvSpPr>
          <p:spPr>
            <a:xfrm>
              <a:off x="713550" y="4632875"/>
              <a:ext cx="104550" cy="80350"/>
            </a:xfrm>
            <a:custGeom>
              <a:avLst/>
              <a:gdLst/>
              <a:ahLst/>
              <a:cxnLst/>
              <a:rect l="l" t="t" r="r" b="b"/>
              <a:pathLst>
                <a:path w="4182" h="3214" extrusionOk="0">
                  <a:moveTo>
                    <a:pt x="613" y="0"/>
                  </a:moveTo>
                  <a:lnTo>
                    <a:pt x="0" y="901"/>
                  </a:lnTo>
                  <a:lnTo>
                    <a:pt x="3259" y="3122"/>
                  </a:lnTo>
                  <a:cubicBezTo>
                    <a:pt x="3353" y="3184"/>
                    <a:pt x="3459" y="3214"/>
                    <a:pt x="3563" y="3214"/>
                  </a:cubicBezTo>
                  <a:cubicBezTo>
                    <a:pt x="3737" y="3214"/>
                    <a:pt x="3908" y="3131"/>
                    <a:pt x="4016" y="2978"/>
                  </a:cubicBezTo>
                  <a:cubicBezTo>
                    <a:pt x="4182" y="2732"/>
                    <a:pt x="4117" y="2394"/>
                    <a:pt x="3872" y="2228"/>
                  </a:cubicBezTo>
                  <a:lnTo>
                    <a:pt x="613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40"/>
            <p:cNvSpPr/>
            <p:nvPr/>
          </p:nvSpPr>
          <p:spPr>
            <a:xfrm>
              <a:off x="767625" y="4553750"/>
              <a:ext cx="104550" cy="80225"/>
            </a:xfrm>
            <a:custGeom>
              <a:avLst/>
              <a:gdLst/>
              <a:ahLst/>
              <a:cxnLst/>
              <a:rect l="l" t="t" r="r" b="b"/>
              <a:pathLst>
                <a:path w="4182" h="3209" extrusionOk="0">
                  <a:moveTo>
                    <a:pt x="606" y="1"/>
                  </a:moveTo>
                  <a:lnTo>
                    <a:pt x="0" y="894"/>
                  </a:lnTo>
                  <a:lnTo>
                    <a:pt x="3258" y="3115"/>
                  </a:lnTo>
                  <a:cubicBezTo>
                    <a:pt x="3352" y="3178"/>
                    <a:pt x="3458" y="3209"/>
                    <a:pt x="3565" y="3209"/>
                  </a:cubicBezTo>
                  <a:cubicBezTo>
                    <a:pt x="3737" y="3209"/>
                    <a:pt x="3908" y="3127"/>
                    <a:pt x="4015" y="2971"/>
                  </a:cubicBezTo>
                  <a:cubicBezTo>
                    <a:pt x="4181" y="2725"/>
                    <a:pt x="4116" y="2387"/>
                    <a:pt x="3871" y="2221"/>
                  </a:cubicBezTo>
                  <a:lnTo>
                    <a:pt x="606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40"/>
            <p:cNvSpPr/>
            <p:nvPr/>
          </p:nvSpPr>
          <p:spPr>
            <a:xfrm>
              <a:off x="659850" y="3268350"/>
              <a:ext cx="1035950" cy="1498625"/>
            </a:xfrm>
            <a:custGeom>
              <a:avLst/>
              <a:gdLst/>
              <a:ahLst/>
              <a:cxnLst/>
              <a:rect l="l" t="t" r="r" b="b"/>
              <a:pathLst>
                <a:path w="41438" h="59945" extrusionOk="0">
                  <a:moveTo>
                    <a:pt x="40718" y="1"/>
                  </a:moveTo>
                  <a:cubicBezTo>
                    <a:pt x="40255" y="1"/>
                    <a:pt x="39803" y="221"/>
                    <a:pt x="39520" y="636"/>
                  </a:cubicBezTo>
                  <a:lnTo>
                    <a:pt x="433" y="57998"/>
                  </a:lnTo>
                  <a:cubicBezTo>
                    <a:pt x="0" y="58625"/>
                    <a:pt x="137" y="59469"/>
                    <a:pt x="721" y="59945"/>
                  </a:cubicBezTo>
                  <a:lnTo>
                    <a:pt x="41437" y="189"/>
                  </a:lnTo>
                  <a:cubicBezTo>
                    <a:pt x="41211" y="62"/>
                    <a:pt x="40963" y="1"/>
                    <a:pt x="4071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59" name="Google Shape;2559;p40"/>
          <p:cNvGrpSpPr/>
          <p:nvPr/>
        </p:nvGrpSpPr>
        <p:grpSpPr>
          <a:xfrm rot="-1063801" flipH="1">
            <a:off x="1971076" y="297955"/>
            <a:ext cx="1570468" cy="1800987"/>
            <a:chOff x="3056825" y="-2290075"/>
            <a:chExt cx="1465250" cy="1680325"/>
          </a:xfrm>
        </p:grpSpPr>
        <p:sp>
          <p:nvSpPr>
            <p:cNvPr id="2560" name="Google Shape;2560;p40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40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40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40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40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40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40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40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40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40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40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40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40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40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5" name="Google Shape;2575;p40"/>
          <p:cNvGrpSpPr/>
          <p:nvPr/>
        </p:nvGrpSpPr>
        <p:grpSpPr>
          <a:xfrm>
            <a:off x="420666" y="1103443"/>
            <a:ext cx="8227109" cy="3464629"/>
            <a:chOff x="420666" y="1103443"/>
            <a:chExt cx="8227109" cy="3464629"/>
          </a:xfrm>
        </p:grpSpPr>
        <p:grpSp>
          <p:nvGrpSpPr>
            <p:cNvPr id="2576" name="Google Shape;2576;p40"/>
            <p:cNvGrpSpPr/>
            <p:nvPr/>
          </p:nvGrpSpPr>
          <p:grpSpPr>
            <a:xfrm>
              <a:off x="7297181" y="2942147"/>
              <a:ext cx="802830" cy="1583248"/>
              <a:chOff x="7224150" y="2889425"/>
              <a:chExt cx="717325" cy="1414625"/>
            </a:xfrm>
          </p:grpSpPr>
          <p:sp>
            <p:nvSpPr>
              <p:cNvPr id="2577" name="Google Shape;2577;p40"/>
              <p:cNvSpPr/>
              <p:nvPr/>
            </p:nvSpPr>
            <p:spPr>
              <a:xfrm>
                <a:off x="7409050" y="3603300"/>
                <a:ext cx="532425" cy="700750"/>
              </a:xfrm>
              <a:custGeom>
                <a:avLst/>
                <a:gdLst/>
                <a:ahLst/>
                <a:cxnLst/>
                <a:rect l="l" t="t" r="r" b="b"/>
                <a:pathLst>
                  <a:path w="21297" h="28030" extrusionOk="0">
                    <a:moveTo>
                      <a:pt x="12645" y="0"/>
                    </a:moveTo>
                    <a:cubicBezTo>
                      <a:pt x="8628" y="411"/>
                      <a:pt x="4611" y="799"/>
                      <a:pt x="594" y="1210"/>
                    </a:cubicBezTo>
                    <a:cubicBezTo>
                      <a:pt x="388" y="10157"/>
                      <a:pt x="206" y="19082"/>
                      <a:pt x="0" y="28029"/>
                    </a:cubicBezTo>
                    <a:lnTo>
                      <a:pt x="21296" y="27961"/>
                    </a:lnTo>
                    <a:cubicBezTo>
                      <a:pt x="18420" y="18648"/>
                      <a:pt x="15521" y="9313"/>
                      <a:pt x="12645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40"/>
              <p:cNvSpPr/>
              <p:nvPr/>
            </p:nvSpPr>
            <p:spPr>
              <a:xfrm>
                <a:off x="7224150" y="2894000"/>
                <a:ext cx="666525" cy="848225"/>
              </a:xfrm>
              <a:custGeom>
                <a:avLst/>
                <a:gdLst/>
                <a:ahLst/>
                <a:cxnLst/>
                <a:rect l="l" t="t" r="r" b="b"/>
                <a:pathLst>
                  <a:path w="26661" h="33929" extrusionOk="0">
                    <a:moveTo>
                      <a:pt x="6917" y="0"/>
                    </a:moveTo>
                    <a:cubicBezTo>
                      <a:pt x="5388" y="2511"/>
                      <a:pt x="3767" y="5729"/>
                      <a:pt x="2512" y="9633"/>
                    </a:cubicBezTo>
                    <a:cubicBezTo>
                      <a:pt x="1" y="17370"/>
                      <a:pt x="115" y="24218"/>
                      <a:pt x="571" y="28555"/>
                    </a:cubicBezTo>
                    <a:cubicBezTo>
                      <a:pt x="1316" y="29221"/>
                      <a:pt x="6792" y="33928"/>
                      <a:pt x="14165" y="33928"/>
                    </a:cubicBezTo>
                    <a:cubicBezTo>
                      <a:pt x="15377" y="33928"/>
                      <a:pt x="16640" y="33801"/>
                      <a:pt x="17942" y="33508"/>
                    </a:cubicBezTo>
                    <a:cubicBezTo>
                      <a:pt x="22278" y="32526"/>
                      <a:pt x="25223" y="30084"/>
                      <a:pt x="26661" y="28669"/>
                    </a:cubicBezTo>
                    <a:cubicBezTo>
                      <a:pt x="24766" y="19676"/>
                      <a:pt x="22849" y="10660"/>
                      <a:pt x="20932" y="1644"/>
                    </a:cubicBezTo>
                    <a:cubicBezTo>
                      <a:pt x="16252" y="1096"/>
                      <a:pt x="11596" y="548"/>
                      <a:pt x="691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40"/>
              <p:cNvSpPr/>
              <p:nvPr/>
            </p:nvSpPr>
            <p:spPr>
              <a:xfrm>
                <a:off x="7224150" y="2942500"/>
                <a:ext cx="152400" cy="675075"/>
              </a:xfrm>
              <a:custGeom>
                <a:avLst/>
                <a:gdLst/>
                <a:ahLst/>
                <a:cxnLst/>
                <a:rect l="l" t="t" r="r" b="b"/>
                <a:pathLst>
                  <a:path w="6096" h="27003" extrusionOk="0">
                    <a:moveTo>
                      <a:pt x="6095" y="0"/>
                    </a:moveTo>
                    <a:cubicBezTo>
                      <a:pt x="5981" y="23"/>
                      <a:pt x="5867" y="23"/>
                      <a:pt x="5776" y="46"/>
                    </a:cubicBezTo>
                    <a:cubicBezTo>
                      <a:pt x="4612" y="2192"/>
                      <a:pt x="3447" y="4748"/>
                      <a:pt x="2512" y="7693"/>
                    </a:cubicBezTo>
                    <a:cubicBezTo>
                      <a:pt x="1" y="15430"/>
                      <a:pt x="115" y="22278"/>
                      <a:pt x="571" y="26615"/>
                    </a:cubicBezTo>
                    <a:cubicBezTo>
                      <a:pt x="663" y="26706"/>
                      <a:pt x="823" y="26843"/>
                      <a:pt x="1028" y="27003"/>
                    </a:cubicBezTo>
                    <a:cubicBezTo>
                      <a:pt x="1233" y="26980"/>
                      <a:pt x="1462" y="26934"/>
                      <a:pt x="1667" y="26911"/>
                    </a:cubicBezTo>
                    <a:cubicBezTo>
                      <a:pt x="1233" y="23625"/>
                      <a:pt x="1005" y="19037"/>
                      <a:pt x="1804" y="13696"/>
                    </a:cubicBezTo>
                    <a:cubicBezTo>
                      <a:pt x="2694" y="7807"/>
                      <a:pt x="4543" y="3150"/>
                      <a:pt x="609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40"/>
              <p:cNvSpPr/>
              <p:nvPr/>
            </p:nvSpPr>
            <p:spPr>
              <a:xfrm>
                <a:off x="7257250" y="3068025"/>
                <a:ext cx="633425" cy="674025"/>
              </a:xfrm>
              <a:custGeom>
                <a:avLst/>
                <a:gdLst/>
                <a:ahLst/>
                <a:cxnLst/>
                <a:rect l="l" t="t" r="r" b="b"/>
                <a:pathLst>
                  <a:path w="25337" h="26961" extrusionOk="0">
                    <a:moveTo>
                      <a:pt x="18261" y="1"/>
                    </a:moveTo>
                    <a:cubicBezTo>
                      <a:pt x="15453" y="5639"/>
                      <a:pt x="12281" y="8583"/>
                      <a:pt x="10386" y="10044"/>
                    </a:cubicBezTo>
                    <a:cubicBezTo>
                      <a:pt x="9313" y="10866"/>
                      <a:pt x="7853" y="11824"/>
                      <a:pt x="7465" y="12076"/>
                    </a:cubicBezTo>
                    <a:cubicBezTo>
                      <a:pt x="4497" y="14038"/>
                      <a:pt x="1872" y="15362"/>
                      <a:pt x="1" y="16230"/>
                    </a:cubicBezTo>
                    <a:cubicBezTo>
                      <a:pt x="297" y="16892"/>
                      <a:pt x="800" y="17759"/>
                      <a:pt x="1690" y="18398"/>
                    </a:cubicBezTo>
                    <a:cubicBezTo>
                      <a:pt x="3219" y="19494"/>
                      <a:pt x="4840" y="19220"/>
                      <a:pt x="4931" y="19654"/>
                    </a:cubicBezTo>
                    <a:cubicBezTo>
                      <a:pt x="4999" y="19996"/>
                      <a:pt x="4155" y="20612"/>
                      <a:pt x="343" y="21890"/>
                    </a:cubicBezTo>
                    <a:cubicBezTo>
                      <a:pt x="800" y="22461"/>
                      <a:pt x="1302" y="22986"/>
                      <a:pt x="1804" y="23488"/>
                    </a:cubicBezTo>
                    <a:cubicBezTo>
                      <a:pt x="4221" y="25051"/>
                      <a:pt x="8156" y="26961"/>
                      <a:pt x="12862" y="26961"/>
                    </a:cubicBezTo>
                    <a:cubicBezTo>
                      <a:pt x="14067" y="26961"/>
                      <a:pt x="15324" y="26835"/>
                      <a:pt x="16618" y="26547"/>
                    </a:cubicBezTo>
                    <a:cubicBezTo>
                      <a:pt x="20954" y="25565"/>
                      <a:pt x="23899" y="23123"/>
                      <a:pt x="25337" y="21708"/>
                    </a:cubicBezTo>
                    <a:cubicBezTo>
                      <a:pt x="23899" y="14883"/>
                      <a:pt x="22438" y="8058"/>
                      <a:pt x="21000" y="1234"/>
                    </a:cubicBezTo>
                    <a:cubicBezTo>
                      <a:pt x="20087" y="823"/>
                      <a:pt x="19174" y="412"/>
                      <a:pt x="1826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40"/>
              <p:cNvSpPr/>
              <p:nvPr/>
            </p:nvSpPr>
            <p:spPr>
              <a:xfrm>
                <a:off x="7322875" y="2895700"/>
                <a:ext cx="307025" cy="237050"/>
              </a:xfrm>
              <a:custGeom>
                <a:avLst/>
                <a:gdLst/>
                <a:ahLst/>
                <a:cxnLst/>
                <a:rect l="l" t="t" r="r" b="b"/>
                <a:pathLst>
                  <a:path w="12281" h="9482" extrusionOk="0">
                    <a:moveTo>
                      <a:pt x="3676" y="1"/>
                    </a:moveTo>
                    <a:cubicBezTo>
                      <a:pt x="3128" y="412"/>
                      <a:pt x="2603" y="891"/>
                      <a:pt x="2123" y="1393"/>
                    </a:cubicBezTo>
                    <a:cubicBezTo>
                      <a:pt x="1393" y="2671"/>
                      <a:pt x="663" y="4132"/>
                      <a:pt x="1" y="5730"/>
                    </a:cubicBezTo>
                    <a:cubicBezTo>
                      <a:pt x="245" y="6061"/>
                      <a:pt x="649" y="6273"/>
                      <a:pt x="1070" y="6273"/>
                    </a:cubicBezTo>
                    <a:cubicBezTo>
                      <a:pt x="1200" y="6273"/>
                      <a:pt x="1332" y="6252"/>
                      <a:pt x="1461" y="6209"/>
                    </a:cubicBezTo>
                    <a:cubicBezTo>
                      <a:pt x="2192" y="6027"/>
                      <a:pt x="2945" y="5844"/>
                      <a:pt x="3698" y="5639"/>
                    </a:cubicBezTo>
                    <a:cubicBezTo>
                      <a:pt x="4429" y="6506"/>
                      <a:pt x="5182" y="7373"/>
                      <a:pt x="5935" y="8241"/>
                    </a:cubicBezTo>
                    <a:cubicBezTo>
                      <a:pt x="5935" y="8241"/>
                      <a:pt x="6255" y="8606"/>
                      <a:pt x="6255" y="8606"/>
                    </a:cubicBezTo>
                    <a:cubicBezTo>
                      <a:pt x="6683" y="9185"/>
                      <a:pt x="7353" y="9482"/>
                      <a:pt x="8016" y="9482"/>
                    </a:cubicBezTo>
                    <a:cubicBezTo>
                      <a:pt x="8659" y="9482"/>
                      <a:pt x="9297" y="9202"/>
                      <a:pt x="9701" y="8629"/>
                    </a:cubicBezTo>
                    <a:cubicBezTo>
                      <a:pt x="11413" y="6506"/>
                      <a:pt x="12281" y="3721"/>
                      <a:pt x="12052" y="1005"/>
                    </a:cubicBezTo>
                    <a:cubicBezTo>
                      <a:pt x="9268" y="663"/>
                      <a:pt x="6460" y="343"/>
                      <a:pt x="3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40"/>
              <p:cNvSpPr/>
              <p:nvPr/>
            </p:nvSpPr>
            <p:spPr>
              <a:xfrm>
                <a:off x="7284650" y="2964750"/>
                <a:ext cx="155800" cy="632275"/>
              </a:xfrm>
              <a:custGeom>
                <a:avLst/>
                <a:gdLst/>
                <a:ahLst/>
                <a:cxnLst/>
                <a:rect l="l" t="t" r="r" b="b"/>
                <a:pathLst>
                  <a:path w="6232" h="25291" extrusionOk="0">
                    <a:moveTo>
                      <a:pt x="6232" y="1"/>
                    </a:moveTo>
                    <a:cubicBezTo>
                      <a:pt x="1872" y="7601"/>
                      <a:pt x="0" y="16595"/>
                      <a:pt x="913" y="25291"/>
                    </a:cubicBezTo>
                    <a:cubicBezTo>
                      <a:pt x="868" y="24218"/>
                      <a:pt x="845" y="23123"/>
                      <a:pt x="868" y="22027"/>
                    </a:cubicBezTo>
                    <a:cubicBezTo>
                      <a:pt x="982" y="14403"/>
                      <a:pt x="2853" y="6848"/>
                      <a:pt x="623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40"/>
              <p:cNvSpPr/>
              <p:nvPr/>
            </p:nvSpPr>
            <p:spPr>
              <a:xfrm>
                <a:off x="7338975" y="2889425"/>
                <a:ext cx="270950" cy="210625"/>
              </a:xfrm>
              <a:custGeom>
                <a:avLst/>
                <a:gdLst/>
                <a:ahLst/>
                <a:cxnLst/>
                <a:rect l="l" t="t" r="r" b="b"/>
                <a:pathLst>
                  <a:path w="10838" h="8425" extrusionOk="0">
                    <a:moveTo>
                      <a:pt x="3374" y="1"/>
                    </a:moveTo>
                    <a:cubicBezTo>
                      <a:pt x="2118" y="1302"/>
                      <a:pt x="1114" y="2785"/>
                      <a:pt x="361" y="4360"/>
                    </a:cubicBezTo>
                    <a:cubicBezTo>
                      <a:pt x="247" y="4611"/>
                      <a:pt x="64" y="4931"/>
                      <a:pt x="19" y="5182"/>
                    </a:cubicBezTo>
                    <a:cubicBezTo>
                      <a:pt x="1" y="5395"/>
                      <a:pt x="162" y="5539"/>
                      <a:pt x="353" y="5539"/>
                    </a:cubicBezTo>
                    <a:cubicBezTo>
                      <a:pt x="408" y="5539"/>
                      <a:pt x="465" y="5527"/>
                      <a:pt x="521" y="5502"/>
                    </a:cubicBezTo>
                    <a:cubicBezTo>
                      <a:pt x="1479" y="5159"/>
                      <a:pt x="2461" y="4840"/>
                      <a:pt x="3420" y="4543"/>
                    </a:cubicBezTo>
                    <a:lnTo>
                      <a:pt x="3693" y="4817"/>
                    </a:lnTo>
                    <a:cubicBezTo>
                      <a:pt x="4675" y="5867"/>
                      <a:pt x="5634" y="6917"/>
                      <a:pt x="6592" y="7989"/>
                    </a:cubicBezTo>
                    <a:cubicBezTo>
                      <a:pt x="6780" y="8265"/>
                      <a:pt x="7079" y="8424"/>
                      <a:pt x="7374" y="8424"/>
                    </a:cubicBezTo>
                    <a:cubicBezTo>
                      <a:pt x="7616" y="8424"/>
                      <a:pt x="7855" y="8317"/>
                      <a:pt x="8030" y="8081"/>
                    </a:cubicBezTo>
                    <a:cubicBezTo>
                      <a:pt x="9570" y="6173"/>
                      <a:pt x="10429" y="3791"/>
                      <a:pt x="10414" y="1346"/>
                    </a:cubicBezTo>
                    <a:lnTo>
                      <a:pt x="10414" y="1346"/>
                    </a:lnTo>
                    <a:cubicBezTo>
                      <a:pt x="10555" y="1370"/>
                      <a:pt x="10696" y="1393"/>
                      <a:pt x="10838" y="1416"/>
                    </a:cubicBezTo>
                    <a:lnTo>
                      <a:pt x="10404" y="959"/>
                    </a:lnTo>
                    <a:lnTo>
                      <a:pt x="10404" y="959"/>
                    </a:lnTo>
                    <a:cubicBezTo>
                      <a:pt x="10410" y="1088"/>
                      <a:pt x="10413" y="1217"/>
                      <a:pt x="10414" y="1346"/>
                    </a:cubicBezTo>
                    <a:lnTo>
                      <a:pt x="10414" y="1346"/>
                    </a:lnTo>
                    <a:cubicBezTo>
                      <a:pt x="8033" y="951"/>
                      <a:pt x="5744" y="496"/>
                      <a:pt x="337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84" name="Google Shape;2584;p40"/>
            <p:cNvGrpSpPr/>
            <p:nvPr/>
          </p:nvGrpSpPr>
          <p:grpSpPr>
            <a:xfrm>
              <a:off x="420666" y="1978432"/>
              <a:ext cx="1668196" cy="2532917"/>
              <a:chOff x="639925" y="2028350"/>
              <a:chExt cx="1490525" cy="2263150"/>
            </a:xfrm>
          </p:grpSpPr>
          <p:sp>
            <p:nvSpPr>
              <p:cNvPr id="2585" name="Google Shape;2585;p40"/>
              <p:cNvSpPr/>
              <p:nvPr/>
            </p:nvSpPr>
            <p:spPr>
              <a:xfrm>
                <a:off x="639925" y="2028350"/>
                <a:ext cx="1313625" cy="1950700"/>
              </a:xfrm>
              <a:custGeom>
                <a:avLst/>
                <a:gdLst/>
                <a:ahLst/>
                <a:cxnLst/>
                <a:rect l="l" t="t" r="r" b="b"/>
                <a:pathLst>
                  <a:path w="52545" h="78028" extrusionOk="0">
                    <a:moveTo>
                      <a:pt x="29240" y="0"/>
                    </a:moveTo>
                    <a:cubicBezTo>
                      <a:pt x="27619" y="0"/>
                      <a:pt x="25885" y="206"/>
                      <a:pt x="24104" y="708"/>
                    </a:cubicBezTo>
                    <a:cubicBezTo>
                      <a:pt x="15362" y="3150"/>
                      <a:pt x="11276" y="11093"/>
                      <a:pt x="9793" y="13924"/>
                    </a:cubicBezTo>
                    <a:cubicBezTo>
                      <a:pt x="4452" y="24264"/>
                      <a:pt x="9633" y="28760"/>
                      <a:pt x="4223" y="42273"/>
                    </a:cubicBezTo>
                    <a:cubicBezTo>
                      <a:pt x="3493" y="44053"/>
                      <a:pt x="1850" y="47865"/>
                      <a:pt x="1005" y="53320"/>
                    </a:cubicBezTo>
                    <a:cubicBezTo>
                      <a:pt x="434" y="56881"/>
                      <a:pt x="1" y="59757"/>
                      <a:pt x="754" y="63044"/>
                    </a:cubicBezTo>
                    <a:cubicBezTo>
                      <a:pt x="2557" y="70759"/>
                      <a:pt x="9724" y="74867"/>
                      <a:pt x="10706" y="75392"/>
                    </a:cubicBezTo>
                    <a:cubicBezTo>
                      <a:pt x="14491" y="77374"/>
                      <a:pt x="18315" y="78028"/>
                      <a:pt x="21709" y="78028"/>
                    </a:cubicBezTo>
                    <a:cubicBezTo>
                      <a:pt x="27424" y="78028"/>
                      <a:pt x="31924" y="76176"/>
                      <a:pt x="32983" y="75689"/>
                    </a:cubicBezTo>
                    <a:cubicBezTo>
                      <a:pt x="35699" y="74456"/>
                      <a:pt x="42912" y="71169"/>
                      <a:pt x="44807" y="64459"/>
                    </a:cubicBezTo>
                    <a:cubicBezTo>
                      <a:pt x="46930" y="57018"/>
                      <a:pt x="40082" y="53936"/>
                      <a:pt x="40995" y="45172"/>
                    </a:cubicBezTo>
                    <a:cubicBezTo>
                      <a:pt x="41931" y="36201"/>
                      <a:pt x="49463" y="35790"/>
                      <a:pt x="51152" y="26409"/>
                    </a:cubicBezTo>
                    <a:cubicBezTo>
                      <a:pt x="52545" y="18717"/>
                      <a:pt x="49258" y="9130"/>
                      <a:pt x="41771" y="3926"/>
                    </a:cubicBezTo>
                    <a:cubicBezTo>
                      <a:pt x="41086" y="3447"/>
                      <a:pt x="35951" y="0"/>
                      <a:pt x="29240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40"/>
              <p:cNvSpPr/>
              <p:nvPr/>
            </p:nvSpPr>
            <p:spPr>
              <a:xfrm>
                <a:off x="1070175" y="3784175"/>
                <a:ext cx="1060275" cy="507325"/>
              </a:xfrm>
              <a:custGeom>
                <a:avLst/>
                <a:gdLst/>
                <a:ahLst/>
                <a:cxnLst/>
                <a:rect l="l" t="t" r="r" b="b"/>
                <a:pathLst>
                  <a:path w="42411" h="20293" extrusionOk="0">
                    <a:moveTo>
                      <a:pt x="9679" y="1"/>
                    </a:moveTo>
                    <a:cubicBezTo>
                      <a:pt x="6438" y="6757"/>
                      <a:pt x="3219" y="13513"/>
                      <a:pt x="1" y="20292"/>
                    </a:cubicBezTo>
                    <a:cubicBezTo>
                      <a:pt x="14130" y="20201"/>
                      <a:pt x="28282" y="20110"/>
                      <a:pt x="42410" y="20018"/>
                    </a:cubicBezTo>
                    <a:cubicBezTo>
                      <a:pt x="39534" y="14495"/>
                      <a:pt x="36636" y="8971"/>
                      <a:pt x="33737" y="3447"/>
                    </a:cubicBezTo>
                    <a:cubicBezTo>
                      <a:pt x="25702" y="2306"/>
                      <a:pt x="17691" y="1142"/>
                      <a:pt x="967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40"/>
              <p:cNvSpPr/>
              <p:nvPr/>
            </p:nvSpPr>
            <p:spPr>
              <a:xfrm>
                <a:off x="1260775" y="3144500"/>
                <a:ext cx="679075" cy="806225"/>
              </a:xfrm>
              <a:custGeom>
                <a:avLst/>
                <a:gdLst/>
                <a:ahLst/>
                <a:cxnLst/>
                <a:rect l="l" t="t" r="r" b="b"/>
                <a:pathLst>
                  <a:path w="27163" h="32249" extrusionOk="0">
                    <a:moveTo>
                      <a:pt x="16001" y="1"/>
                    </a:moveTo>
                    <a:cubicBezTo>
                      <a:pt x="11254" y="1324"/>
                      <a:pt x="6506" y="2648"/>
                      <a:pt x="1781" y="3972"/>
                    </a:cubicBezTo>
                    <a:cubicBezTo>
                      <a:pt x="1188" y="12075"/>
                      <a:pt x="594" y="20178"/>
                      <a:pt x="1" y="28281"/>
                    </a:cubicBezTo>
                    <a:cubicBezTo>
                      <a:pt x="1929" y="29450"/>
                      <a:pt x="7134" y="32248"/>
                      <a:pt x="13996" y="32248"/>
                    </a:cubicBezTo>
                    <a:cubicBezTo>
                      <a:pt x="15174" y="32248"/>
                      <a:pt x="16400" y="32166"/>
                      <a:pt x="17667" y="31979"/>
                    </a:cubicBezTo>
                    <a:cubicBezTo>
                      <a:pt x="21844" y="31362"/>
                      <a:pt x="25086" y="29788"/>
                      <a:pt x="27163" y="28532"/>
                    </a:cubicBezTo>
                    <a:cubicBezTo>
                      <a:pt x="26912" y="23990"/>
                      <a:pt x="25953" y="16891"/>
                      <a:pt x="22118" y="9268"/>
                    </a:cubicBezTo>
                    <a:cubicBezTo>
                      <a:pt x="20178" y="5433"/>
                      <a:pt x="17987" y="2374"/>
                      <a:pt x="1600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40"/>
              <p:cNvSpPr/>
              <p:nvPr/>
            </p:nvSpPr>
            <p:spPr>
              <a:xfrm>
                <a:off x="1260775" y="3375600"/>
                <a:ext cx="669375" cy="575125"/>
              </a:xfrm>
              <a:custGeom>
                <a:avLst/>
                <a:gdLst/>
                <a:ahLst/>
                <a:cxnLst/>
                <a:rect l="l" t="t" r="r" b="b"/>
                <a:pathLst>
                  <a:path w="26775" h="23005" extrusionOk="0">
                    <a:moveTo>
                      <a:pt x="4018" y="1"/>
                    </a:moveTo>
                    <a:cubicBezTo>
                      <a:pt x="3105" y="594"/>
                      <a:pt x="2169" y="1211"/>
                      <a:pt x="1256" y="1804"/>
                    </a:cubicBezTo>
                    <a:cubicBezTo>
                      <a:pt x="845" y="7556"/>
                      <a:pt x="411" y="13308"/>
                      <a:pt x="1" y="19037"/>
                    </a:cubicBezTo>
                    <a:cubicBezTo>
                      <a:pt x="1929" y="20206"/>
                      <a:pt x="7134" y="23004"/>
                      <a:pt x="13996" y="23004"/>
                    </a:cubicBezTo>
                    <a:cubicBezTo>
                      <a:pt x="15174" y="23004"/>
                      <a:pt x="16400" y="22922"/>
                      <a:pt x="17667" y="22735"/>
                    </a:cubicBezTo>
                    <a:cubicBezTo>
                      <a:pt x="21137" y="22096"/>
                      <a:pt x="23967" y="20909"/>
                      <a:pt x="26067" y="19767"/>
                    </a:cubicBezTo>
                    <a:cubicBezTo>
                      <a:pt x="21890" y="18854"/>
                      <a:pt x="20931" y="18421"/>
                      <a:pt x="20954" y="18215"/>
                    </a:cubicBezTo>
                    <a:cubicBezTo>
                      <a:pt x="21000" y="17987"/>
                      <a:pt x="22050" y="18101"/>
                      <a:pt x="23214" y="17782"/>
                    </a:cubicBezTo>
                    <a:cubicBezTo>
                      <a:pt x="24743" y="17371"/>
                      <a:pt x="25907" y="16366"/>
                      <a:pt x="26775" y="15294"/>
                    </a:cubicBezTo>
                    <a:cubicBezTo>
                      <a:pt x="26729" y="14860"/>
                      <a:pt x="26661" y="14404"/>
                      <a:pt x="26592" y="13947"/>
                    </a:cubicBezTo>
                    <a:cubicBezTo>
                      <a:pt x="24104" y="13376"/>
                      <a:pt x="20817" y="12418"/>
                      <a:pt x="17120" y="10774"/>
                    </a:cubicBezTo>
                    <a:cubicBezTo>
                      <a:pt x="16275" y="10409"/>
                      <a:pt x="15065" y="9838"/>
                      <a:pt x="13787" y="9131"/>
                    </a:cubicBezTo>
                    <a:cubicBezTo>
                      <a:pt x="11573" y="7921"/>
                      <a:pt x="7830" y="5388"/>
                      <a:pt x="401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40"/>
              <p:cNvSpPr/>
              <p:nvPr/>
            </p:nvSpPr>
            <p:spPr>
              <a:xfrm>
                <a:off x="1689900" y="3191875"/>
                <a:ext cx="249950" cy="677925"/>
              </a:xfrm>
              <a:custGeom>
                <a:avLst/>
                <a:gdLst/>
                <a:ahLst/>
                <a:cxnLst/>
                <a:rect l="l" t="t" r="r" b="b"/>
                <a:pathLst>
                  <a:path w="9998" h="27117" extrusionOk="0">
                    <a:moveTo>
                      <a:pt x="0" y="0"/>
                    </a:moveTo>
                    <a:cubicBezTo>
                      <a:pt x="2100" y="3013"/>
                      <a:pt x="4771" y="7532"/>
                      <a:pt x="6642" y="13490"/>
                    </a:cubicBezTo>
                    <a:cubicBezTo>
                      <a:pt x="8332" y="18877"/>
                      <a:pt x="8811" y="23647"/>
                      <a:pt x="8902" y="27116"/>
                    </a:cubicBezTo>
                    <a:lnTo>
                      <a:pt x="9153" y="27116"/>
                    </a:lnTo>
                    <a:cubicBezTo>
                      <a:pt x="9450" y="26957"/>
                      <a:pt x="9724" y="26797"/>
                      <a:pt x="9998" y="26637"/>
                    </a:cubicBezTo>
                    <a:cubicBezTo>
                      <a:pt x="9747" y="22095"/>
                      <a:pt x="8788" y="14996"/>
                      <a:pt x="4953" y="7373"/>
                    </a:cubicBezTo>
                    <a:cubicBezTo>
                      <a:pt x="3493" y="4497"/>
                      <a:pt x="1895" y="2031"/>
                      <a:pt x="34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40"/>
              <p:cNvSpPr/>
              <p:nvPr/>
            </p:nvSpPr>
            <p:spPr>
              <a:xfrm>
                <a:off x="1627125" y="3224950"/>
                <a:ext cx="239700" cy="632875"/>
              </a:xfrm>
              <a:custGeom>
                <a:avLst/>
                <a:gdLst/>
                <a:ahLst/>
                <a:cxnLst/>
                <a:rect l="l" t="t" r="r" b="b"/>
                <a:pathLst>
                  <a:path w="9588" h="25315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4611" y="6529"/>
                      <a:pt x="7761" y="14061"/>
                      <a:pt x="9085" y="21936"/>
                    </a:cubicBezTo>
                    <a:cubicBezTo>
                      <a:pt x="9290" y="23054"/>
                      <a:pt x="9450" y="24196"/>
                      <a:pt x="9587" y="25314"/>
                    </a:cubicBezTo>
                    <a:cubicBezTo>
                      <a:pt x="9108" y="16184"/>
                      <a:pt x="5730" y="7168"/>
                      <a:pt x="0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40"/>
              <p:cNvSpPr/>
              <p:nvPr/>
            </p:nvSpPr>
            <p:spPr>
              <a:xfrm>
                <a:off x="1428550" y="3144500"/>
                <a:ext cx="337275" cy="268700"/>
              </a:xfrm>
              <a:custGeom>
                <a:avLst/>
                <a:gdLst/>
                <a:ahLst/>
                <a:cxnLst/>
                <a:rect l="l" t="t" r="r" b="b"/>
                <a:pathLst>
                  <a:path w="13491" h="10748" extrusionOk="0">
                    <a:moveTo>
                      <a:pt x="8172" y="1"/>
                    </a:moveTo>
                    <a:lnTo>
                      <a:pt x="8172" y="1"/>
                    </a:lnTo>
                    <a:cubicBezTo>
                      <a:pt x="5478" y="480"/>
                      <a:pt x="2716" y="1096"/>
                      <a:pt x="23" y="1758"/>
                    </a:cubicBezTo>
                    <a:cubicBezTo>
                      <a:pt x="0" y="4908"/>
                      <a:pt x="1393" y="7989"/>
                      <a:pt x="3721" y="10112"/>
                    </a:cubicBezTo>
                    <a:cubicBezTo>
                      <a:pt x="4145" y="10546"/>
                      <a:pt x="4696" y="10748"/>
                      <a:pt x="5247" y="10748"/>
                    </a:cubicBezTo>
                    <a:cubicBezTo>
                      <a:pt x="6060" y="10748"/>
                      <a:pt x="6873" y="10308"/>
                      <a:pt x="7282" y="9519"/>
                    </a:cubicBezTo>
                    <a:lnTo>
                      <a:pt x="7555" y="9085"/>
                    </a:lnTo>
                    <a:cubicBezTo>
                      <a:pt x="8197" y="8072"/>
                      <a:pt x="8838" y="7058"/>
                      <a:pt x="9462" y="6028"/>
                    </a:cubicBezTo>
                    <a:lnTo>
                      <a:pt x="9462" y="6028"/>
                    </a:lnTo>
                    <a:cubicBezTo>
                      <a:pt x="10264" y="6121"/>
                      <a:pt x="11067" y="6199"/>
                      <a:pt x="11869" y="6277"/>
                    </a:cubicBezTo>
                    <a:cubicBezTo>
                      <a:pt x="11941" y="6291"/>
                      <a:pt x="12012" y="6297"/>
                      <a:pt x="12084" y="6297"/>
                    </a:cubicBezTo>
                    <a:cubicBezTo>
                      <a:pt x="12748" y="6297"/>
                      <a:pt x="13401" y="5748"/>
                      <a:pt x="13422" y="5068"/>
                    </a:cubicBezTo>
                    <a:cubicBezTo>
                      <a:pt x="13490" y="4429"/>
                      <a:pt x="12988" y="3972"/>
                      <a:pt x="12645" y="3538"/>
                    </a:cubicBezTo>
                    <a:cubicBezTo>
                      <a:pt x="11413" y="2055"/>
                      <a:pt x="9884" y="822"/>
                      <a:pt x="8172" y="1"/>
                    </a:cubicBezTo>
                    <a:lnTo>
                      <a:pt x="8172" y="1"/>
                    </a:lnTo>
                    <a:cubicBezTo>
                      <a:pt x="9678" y="1142"/>
                      <a:pt x="10979" y="2511"/>
                      <a:pt x="12006" y="4041"/>
                    </a:cubicBezTo>
                    <a:cubicBezTo>
                      <a:pt x="12143" y="4269"/>
                      <a:pt x="12394" y="4566"/>
                      <a:pt x="12486" y="4817"/>
                    </a:cubicBezTo>
                    <a:cubicBezTo>
                      <a:pt x="12524" y="5049"/>
                      <a:pt x="12350" y="5248"/>
                      <a:pt x="12129" y="5248"/>
                    </a:cubicBezTo>
                    <a:cubicBezTo>
                      <a:pt x="12090" y="5248"/>
                      <a:pt x="12048" y="5241"/>
                      <a:pt x="12006" y="5228"/>
                    </a:cubicBezTo>
                    <a:cubicBezTo>
                      <a:pt x="10956" y="5045"/>
                      <a:pt x="9906" y="4862"/>
                      <a:pt x="8856" y="4703"/>
                    </a:cubicBezTo>
                    <a:lnTo>
                      <a:pt x="8628" y="5045"/>
                    </a:lnTo>
                    <a:cubicBezTo>
                      <a:pt x="7784" y="6277"/>
                      <a:pt x="6939" y="7510"/>
                      <a:pt x="6140" y="8765"/>
                    </a:cubicBezTo>
                    <a:cubicBezTo>
                      <a:pt x="5954" y="9137"/>
                      <a:pt x="5616" y="9357"/>
                      <a:pt x="5266" y="9357"/>
                    </a:cubicBezTo>
                    <a:cubicBezTo>
                      <a:pt x="5057" y="9357"/>
                      <a:pt x="4844" y="9278"/>
                      <a:pt x="4657" y="9108"/>
                    </a:cubicBezTo>
                    <a:cubicBezTo>
                      <a:pt x="2766" y="7369"/>
                      <a:pt x="1496" y="5031"/>
                      <a:pt x="1123" y="2506"/>
                    </a:cubicBezTo>
                    <a:lnTo>
                      <a:pt x="1123" y="2506"/>
                    </a:lnTo>
                    <a:cubicBezTo>
                      <a:pt x="3501" y="1726"/>
                      <a:pt x="5806" y="904"/>
                      <a:pt x="8172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40"/>
              <p:cNvSpPr/>
              <p:nvPr/>
            </p:nvSpPr>
            <p:spPr>
              <a:xfrm>
                <a:off x="639925" y="2236050"/>
                <a:ext cx="509025" cy="1742175"/>
              </a:xfrm>
              <a:custGeom>
                <a:avLst/>
                <a:gdLst/>
                <a:ahLst/>
                <a:cxnLst/>
                <a:rect l="l" t="t" r="r" b="b"/>
                <a:pathLst>
                  <a:path w="20361" h="69687" extrusionOk="0">
                    <a:moveTo>
                      <a:pt x="6574" y="61834"/>
                    </a:moveTo>
                    <a:cubicBezTo>
                      <a:pt x="3082" y="57087"/>
                      <a:pt x="2991" y="51905"/>
                      <a:pt x="2945" y="48710"/>
                    </a:cubicBezTo>
                    <a:cubicBezTo>
                      <a:pt x="2877" y="39306"/>
                      <a:pt x="7396" y="37891"/>
                      <a:pt x="8857" y="26729"/>
                    </a:cubicBezTo>
                    <a:cubicBezTo>
                      <a:pt x="9816" y="19471"/>
                      <a:pt x="8058" y="18923"/>
                      <a:pt x="9519" y="11002"/>
                    </a:cubicBezTo>
                    <a:cubicBezTo>
                      <a:pt x="10523" y="5570"/>
                      <a:pt x="12030" y="2123"/>
                      <a:pt x="13285" y="1"/>
                    </a:cubicBezTo>
                    <a:cubicBezTo>
                      <a:pt x="11550" y="2260"/>
                      <a:pt x="10432" y="4406"/>
                      <a:pt x="9793" y="5616"/>
                    </a:cubicBezTo>
                    <a:cubicBezTo>
                      <a:pt x="4452" y="15956"/>
                      <a:pt x="9633" y="20452"/>
                      <a:pt x="4223" y="33965"/>
                    </a:cubicBezTo>
                    <a:cubicBezTo>
                      <a:pt x="3493" y="35745"/>
                      <a:pt x="1850" y="39557"/>
                      <a:pt x="1005" y="45012"/>
                    </a:cubicBezTo>
                    <a:cubicBezTo>
                      <a:pt x="434" y="48573"/>
                      <a:pt x="1" y="51449"/>
                      <a:pt x="754" y="54736"/>
                    </a:cubicBezTo>
                    <a:cubicBezTo>
                      <a:pt x="2557" y="62451"/>
                      <a:pt x="9724" y="66559"/>
                      <a:pt x="10706" y="67084"/>
                    </a:cubicBezTo>
                    <a:cubicBezTo>
                      <a:pt x="13993" y="68796"/>
                      <a:pt x="17302" y="69526"/>
                      <a:pt x="20361" y="69686"/>
                    </a:cubicBezTo>
                    <a:cubicBezTo>
                      <a:pt x="20361" y="69686"/>
                      <a:pt x="20361" y="69686"/>
                      <a:pt x="20361" y="69686"/>
                    </a:cubicBezTo>
                    <a:cubicBezTo>
                      <a:pt x="18329" y="69390"/>
                      <a:pt x="11117" y="68066"/>
                      <a:pt x="6574" y="61834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93" name="Google Shape;2593;p40"/>
            <p:cNvGrpSpPr/>
            <p:nvPr/>
          </p:nvGrpSpPr>
          <p:grpSpPr>
            <a:xfrm>
              <a:off x="1533929" y="1103443"/>
              <a:ext cx="6076162" cy="3464629"/>
              <a:chOff x="1275600" y="1191775"/>
              <a:chExt cx="4346325" cy="3314800"/>
            </a:xfrm>
          </p:grpSpPr>
          <p:sp>
            <p:nvSpPr>
              <p:cNvPr id="2594" name="Google Shape;2594;p40"/>
              <p:cNvSpPr/>
              <p:nvPr/>
            </p:nvSpPr>
            <p:spPr>
              <a:xfrm>
                <a:off x="1275600" y="1510500"/>
                <a:ext cx="4346325" cy="2996075"/>
              </a:xfrm>
              <a:custGeom>
                <a:avLst/>
                <a:gdLst/>
                <a:ahLst/>
                <a:cxnLst/>
                <a:rect l="l" t="t" r="r" b="b"/>
                <a:pathLst>
                  <a:path w="173853" h="119843" extrusionOk="0">
                    <a:moveTo>
                      <a:pt x="157695" y="0"/>
                    </a:moveTo>
                    <a:cubicBezTo>
                      <a:pt x="157666" y="0"/>
                      <a:pt x="157636" y="0"/>
                      <a:pt x="157606" y="1"/>
                    </a:cubicBezTo>
                    <a:lnTo>
                      <a:pt x="18554" y="2717"/>
                    </a:lnTo>
                    <a:cubicBezTo>
                      <a:pt x="18098" y="2717"/>
                      <a:pt x="17641" y="2808"/>
                      <a:pt x="17185" y="2945"/>
                    </a:cubicBezTo>
                    <a:cubicBezTo>
                      <a:pt x="15564" y="3493"/>
                      <a:pt x="13944" y="4041"/>
                      <a:pt x="12300" y="4589"/>
                    </a:cubicBezTo>
                    <a:cubicBezTo>
                      <a:pt x="10566" y="5159"/>
                      <a:pt x="9333" y="6734"/>
                      <a:pt x="9173" y="8583"/>
                    </a:cubicBezTo>
                    <a:lnTo>
                      <a:pt x="226" y="112872"/>
                    </a:lnTo>
                    <a:cubicBezTo>
                      <a:pt x="1" y="115572"/>
                      <a:pt x="2127" y="117895"/>
                      <a:pt x="4811" y="117895"/>
                    </a:cubicBezTo>
                    <a:cubicBezTo>
                      <a:pt x="4850" y="117895"/>
                      <a:pt x="4889" y="117894"/>
                      <a:pt x="4928" y="117893"/>
                    </a:cubicBezTo>
                    <a:cubicBezTo>
                      <a:pt x="28255" y="117414"/>
                      <a:pt x="51583" y="116912"/>
                      <a:pt x="74933" y="116433"/>
                    </a:cubicBezTo>
                    <a:cubicBezTo>
                      <a:pt x="74975" y="116431"/>
                      <a:pt x="75017" y="116431"/>
                      <a:pt x="75059" y="116431"/>
                    </a:cubicBezTo>
                    <a:cubicBezTo>
                      <a:pt x="75859" y="116431"/>
                      <a:pt x="76636" y="116637"/>
                      <a:pt x="77330" y="117049"/>
                    </a:cubicBezTo>
                    <a:cubicBezTo>
                      <a:pt x="79277" y="118171"/>
                      <a:pt x="82913" y="119843"/>
                      <a:pt x="87637" y="119843"/>
                    </a:cubicBezTo>
                    <a:cubicBezTo>
                      <a:pt x="88006" y="119843"/>
                      <a:pt x="88382" y="119832"/>
                      <a:pt x="88765" y="119811"/>
                    </a:cubicBezTo>
                    <a:cubicBezTo>
                      <a:pt x="92691" y="119605"/>
                      <a:pt x="95727" y="118259"/>
                      <a:pt x="97576" y="117209"/>
                    </a:cubicBezTo>
                    <a:cubicBezTo>
                      <a:pt x="98269" y="116840"/>
                      <a:pt x="99025" y="116636"/>
                      <a:pt x="99822" y="116636"/>
                    </a:cubicBezTo>
                    <a:cubicBezTo>
                      <a:pt x="99865" y="116636"/>
                      <a:pt x="99907" y="116637"/>
                      <a:pt x="99949" y="116638"/>
                    </a:cubicBezTo>
                    <a:cubicBezTo>
                      <a:pt x="122912" y="117254"/>
                      <a:pt x="145874" y="117871"/>
                      <a:pt x="168836" y="118464"/>
                    </a:cubicBezTo>
                    <a:cubicBezTo>
                      <a:pt x="168888" y="118466"/>
                      <a:pt x="168940" y="118467"/>
                      <a:pt x="168991" y="118467"/>
                    </a:cubicBezTo>
                    <a:cubicBezTo>
                      <a:pt x="171725" y="118467"/>
                      <a:pt x="173852" y="116107"/>
                      <a:pt x="173561" y="113374"/>
                    </a:cubicBezTo>
                    <a:lnTo>
                      <a:pt x="162285" y="4155"/>
                    </a:lnTo>
                    <a:cubicBezTo>
                      <a:pt x="162060" y="1788"/>
                      <a:pt x="160053" y="0"/>
                      <a:pt x="15769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40"/>
              <p:cNvSpPr/>
              <p:nvPr/>
            </p:nvSpPr>
            <p:spPr>
              <a:xfrm>
                <a:off x="1329175" y="1498525"/>
                <a:ext cx="4247700" cy="2936550"/>
              </a:xfrm>
              <a:custGeom>
                <a:avLst/>
                <a:gdLst/>
                <a:ahLst/>
                <a:cxnLst/>
                <a:rect l="l" t="t" r="r" b="b"/>
                <a:pathLst>
                  <a:path w="169908" h="117462" extrusionOk="0">
                    <a:moveTo>
                      <a:pt x="154687" y="1"/>
                    </a:moveTo>
                    <a:cubicBezTo>
                      <a:pt x="107074" y="229"/>
                      <a:pt x="59437" y="457"/>
                      <a:pt x="11801" y="663"/>
                    </a:cubicBezTo>
                    <a:cubicBezTo>
                      <a:pt x="9906" y="685"/>
                      <a:pt x="8354" y="2146"/>
                      <a:pt x="8217" y="4018"/>
                    </a:cubicBezTo>
                    <a:cubicBezTo>
                      <a:pt x="5524" y="39899"/>
                      <a:pt x="2830" y="75781"/>
                      <a:pt x="160" y="111639"/>
                    </a:cubicBezTo>
                    <a:cubicBezTo>
                      <a:pt x="1" y="113748"/>
                      <a:pt x="1668" y="115542"/>
                      <a:pt x="3772" y="115542"/>
                    </a:cubicBezTo>
                    <a:cubicBezTo>
                      <a:pt x="3785" y="115542"/>
                      <a:pt x="3799" y="115542"/>
                      <a:pt x="3812" y="115542"/>
                    </a:cubicBezTo>
                    <a:lnTo>
                      <a:pt x="73977" y="114629"/>
                    </a:lnTo>
                    <a:cubicBezTo>
                      <a:pt x="74593" y="114629"/>
                      <a:pt x="75187" y="114766"/>
                      <a:pt x="75734" y="115063"/>
                    </a:cubicBezTo>
                    <a:cubicBezTo>
                      <a:pt x="77081" y="115793"/>
                      <a:pt x="79044" y="116638"/>
                      <a:pt x="81532" y="117003"/>
                    </a:cubicBezTo>
                    <a:cubicBezTo>
                      <a:pt x="82351" y="117119"/>
                      <a:pt x="83141" y="117170"/>
                      <a:pt x="83894" y="117170"/>
                    </a:cubicBezTo>
                    <a:cubicBezTo>
                      <a:pt x="86982" y="117170"/>
                      <a:pt x="89464" y="116321"/>
                      <a:pt x="90913" y="115679"/>
                    </a:cubicBezTo>
                    <a:cubicBezTo>
                      <a:pt x="91352" y="115491"/>
                      <a:pt x="91829" y="115379"/>
                      <a:pt x="92309" y="115379"/>
                    </a:cubicBezTo>
                    <a:cubicBezTo>
                      <a:pt x="92354" y="115379"/>
                      <a:pt x="92398" y="115380"/>
                      <a:pt x="92442" y="115382"/>
                    </a:cubicBezTo>
                    <a:cubicBezTo>
                      <a:pt x="116957" y="116067"/>
                      <a:pt x="141471" y="116775"/>
                      <a:pt x="165963" y="117459"/>
                    </a:cubicBezTo>
                    <a:cubicBezTo>
                      <a:pt x="166001" y="117461"/>
                      <a:pt x="166040" y="117461"/>
                      <a:pt x="166078" y="117461"/>
                    </a:cubicBezTo>
                    <a:cubicBezTo>
                      <a:pt x="168215" y="117461"/>
                      <a:pt x="169908" y="115595"/>
                      <a:pt x="169683" y="113465"/>
                    </a:cubicBezTo>
                    <a:cubicBezTo>
                      <a:pt x="165894" y="76716"/>
                      <a:pt x="162105" y="39991"/>
                      <a:pt x="158316" y="3265"/>
                    </a:cubicBezTo>
                    <a:cubicBezTo>
                      <a:pt x="158134" y="1393"/>
                      <a:pt x="156559" y="1"/>
                      <a:pt x="15468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40"/>
              <p:cNvSpPr/>
              <p:nvPr/>
            </p:nvSpPr>
            <p:spPr>
              <a:xfrm>
                <a:off x="1344125" y="1191775"/>
                <a:ext cx="4207425" cy="3175475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7019" extrusionOk="0">
                    <a:moveTo>
                      <a:pt x="104262" y="1"/>
                    </a:moveTo>
                    <a:cubicBezTo>
                      <a:pt x="99837" y="1"/>
                      <a:pt x="95957" y="705"/>
                      <a:pt x="91913" y="2661"/>
                    </a:cubicBezTo>
                    <a:cubicBezTo>
                      <a:pt x="88763" y="4191"/>
                      <a:pt x="86366" y="6062"/>
                      <a:pt x="84632" y="7660"/>
                    </a:cubicBezTo>
                    <a:cubicBezTo>
                      <a:pt x="84304" y="7963"/>
                      <a:pt x="83887" y="8118"/>
                      <a:pt x="83465" y="8118"/>
                    </a:cubicBezTo>
                    <a:cubicBezTo>
                      <a:pt x="83092" y="8118"/>
                      <a:pt x="82716" y="7997"/>
                      <a:pt x="82395" y="7751"/>
                    </a:cubicBezTo>
                    <a:cubicBezTo>
                      <a:pt x="80204" y="6085"/>
                      <a:pt x="76940" y="3962"/>
                      <a:pt x="72694" y="2479"/>
                    </a:cubicBezTo>
                    <a:cubicBezTo>
                      <a:pt x="69003" y="1173"/>
                      <a:pt x="65610" y="699"/>
                      <a:pt x="62114" y="699"/>
                    </a:cubicBezTo>
                    <a:cubicBezTo>
                      <a:pt x="54370" y="699"/>
                      <a:pt x="46124" y="3025"/>
                      <a:pt x="33024" y="3780"/>
                    </a:cubicBezTo>
                    <a:cubicBezTo>
                      <a:pt x="30886" y="3897"/>
                      <a:pt x="28199" y="4002"/>
                      <a:pt x="25046" y="4002"/>
                    </a:cubicBezTo>
                    <a:cubicBezTo>
                      <a:pt x="22070" y="4002"/>
                      <a:pt x="18680" y="3909"/>
                      <a:pt x="14946" y="3643"/>
                    </a:cubicBezTo>
                    <a:cubicBezTo>
                      <a:pt x="14903" y="3639"/>
                      <a:pt x="14860" y="3638"/>
                      <a:pt x="14817" y="3638"/>
                    </a:cubicBezTo>
                    <a:cubicBezTo>
                      <a:pt x="14268" y="3638"/>
                      <a:pt x="13734" y="3906"/>
                      <a:pt x="13417" y="4350"/>
                    </a:cubicBezTo>
                    <a:lnTo>
                      <a:pt x="9171" y="10102"/>
                    </a:lnTo>
                    <a:cubicBezTo>
                      <a:pt x="8966" y="10353"/>
                      <a:pt x="8852" y="10673"/>
                      <a:pt x="8829" y="10992"/>
                    </a:cubicBezTo>
                    <a:cubicBezTo>
                      <a:pt x="5907" y="48745"/>
                      <a:pt x="3008" y="86521"/>
                      <a:pt x="87" y="124274"/>
                    </a:cubicBezTo>
                    <a:cubicBezTo>
                      <a:pt x="1" y="125306"/>
                      <a:pt x="826" y="126156"/>
                      <a:pt x="1838" y="126156"/>
                    </a:cubicBezTo>
                    <a:cubicBezTo>
                      <a:pt x="1900" y="126156"/>
                      <a:pt x="1963" y="126153"/>
                      <a:pt x="2027" y="126146"/>
                    </a:cubicBezTo>
                    <a:cubicBezTo>
                      <a:pt x="14855" y="124639"/>
                      <a:pt x="25035" y="123019"/>
                      <a:pt x="32065" y="121763"/>
                    </a:cubicBezTo>
                    <a:cubicBezTo>
                      <a:pt x="38406" y="120640"/>
                      <a:pt x="43269" y="119628"/>
                      <a:pt x="49239" y="119628"/>
                    </a:cubicBezTo>
                    <a:cubicBezTo>
                      <a:pt x="50426" y="119628"/>
                      <a:pt x="51656" y="119668"/>
                      <a:pt x="52950" y="119755"/>
                    </a:cubicBezTo>
                    <a:cubicBezTo>
                      <a:pt x="60277" y="120234"/>
                      <a:pt x="66303" y="121992"/>
                      <a:pt x="70480" y="123544"/>
                    </a:cubicBezTo>
                    <a:cubicBezTo>
                      <a:pt x="70668" y="123609"/>
                      <a:pt x="70864" y="123640"/>
                      <a:pt x="71059" y="123640"/>
                    </a:cubicBezTo>
                    <a:cubicBezTo>
                      <a:pt x="71548" y="123640"/>
                      <a:pt x="72032" y="123440"/>
                      <a:pt x="72374" y="123064"/>
                    </a:cubicBezTo>
                    <a:cubicBezTo>
                      <a:pt x="73924" y="121383"/>
                      <a:pt x="77769" y="117941"/>
                      <a:pt x="83535" y="117941"/>
                    </a:cubicBezTo>
                    <a:cubicBezTo>
                      <a:pt x="83716" y="117941"/>
                      <a:pt x="83899" y="117945"/>
                      <a:pt x="84084" y="117952"/>
                    </a:cubicBezTo>
                    <a:cubicBezTo>
                      <a:pt x="89882" y="118134"/>
                      <a:pt x="93579" y="121695"/>
                      <a:pt x="95131" y="123521"/>
                    </a:cubicBezTo>
                    <a:cubicBezTo>
                      <a:pt x="95465" y="123930"/>
                      <a:pt x="95949" y="124138"/>
                      <a:pt x="96444" y="124138"/>
                    </a:cubicBezTo>
                    <a:cubicBezTo>
                      <a:pt x="96695" y="124138"/>
                      <a:pt x="96948" y="124085"/>
                      <a:pt x="97186" y="123977"/>
                    </a:cubicBezTo>
                    <a:cubicBezTo>
                      <a:pt x="100404" y="122517"/>
                      <a:pt x="104901" y="120873"/>
                      <a:pt x="110379" y="119960"/>
                    </a:cubicBezTo>
                    <a:cubicBezTo>
                      <a:pt x="113000" y="119521"/>
                      <a:pt x="115413" y="119324"/>
                      <a:pt x="117832" y="119324"/>
                    </a:cubicBezTo>
                    <a:cubicBezTo>
                      <a:pt x="123712" y="119324"/>
                      <a:pt x="129633" y="120486"/>
                      <a:pt x="138705" y="122151"/>
                    </a:cubicBezTo>
                    <a:cubicBezTo>
                      <a:pt x="144731" y="123270"/>
                      <a:pt x="154112" y="124959"/>
                      <a:pt x="166141" y="126990"/>
                    </a:cubicBezTo>
                    <a:cubicBezTo>
                      <a:pt x="166246" y="127009"/>
                      <a:pt x="166349" y="127018"/>
                      <a:pt x="166451" y="127018"/>
                    </a:cubicBezTo>
                    <a:cubicBezTo>
                      <a:pt x="167461" y="127018"/>
                      <a:pt x="168297" y="126132"/>
                      <a:pt x="168172" y="125096"/>
                    </a:cubicBezTo>
                    <a:cubicBezTo>
                      <a:pt x="163995" y="86156"/>
                      <a:pt x="159795" y="47193"/>
                      <a:pt x="155618" y="8253"/>
                    </a:cubicBezTo>
                    <a:cubicBezTo>
                      <a:pt x="154340" y="7044"/>
                      <a:pt x="153336" y="6085"/>
                      <a:pt x="152080" y="4875"/>
                    </a:cubicBezTo>
                    <a:cubicBezTo>
                      <a:pt x="140805" y="4168"/>
                      <a:pt x="131675" y="3141"/>
                      <a:pt x="125306" y="2296"/>
                    </a:cubicBezTo>
                    <a:cubicBezTo>
                      <a:pt x="116429" y="1145"/>
                      <a:pt x="109903" y="1"/>
                      <a:pt x="10426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40"/>
              <p:cNvSpPr/>
              <p:nvPr/>
            </p:nvSpPr>
            <p:spPr>
              <a:xfrm>
                <a:off x="1344125" y="1285100"/>
                <a:ext cx="4207425" cy="3082150"/>
              </a:xfrm>
              <a:custGeom>
                <a:avLst/>
                <a:gdLst/>
                <a:ahLst/>
                <a:cxnLst/>
                <a:rect l="l" t="t" r="r" b="b"/>
                <a:pathLst>
                  <a:path w="168297" h="123286" extrusionOk="0">
                    <a:moveTo>
                      <a:pt x="14261" y="1"/>
                    </a:moveTo>
                    <a:lnTo>
                      <a:pt x="14261" y="1"/>
                    </a:lnTo>
                    <a:cubicBezTo>
                      <a:pt x="13942" y="115"/>
                      <a:pt x="13622" y="321"/>
                      <a:pt x="13417" y="617"/>
                    </a:cubicBezTo>
                    <a:lnTo>
                      <a:pt x="9171" y="6369"/>
                    </a:lnTo>
                    <a:cubicBezTo>
                      <a:pt x="8966" y="6620"/>
                      <a:pt x="8852" y="6940"/>
                      <a:pt x="8829" y="7259"/>
                    </a:cubicBezTo>
                    <a:cubicBezTo>
                      <a:pt x="5907" y="45012"/>
                      <a:pt x="3008" y="82788"/>
                      <a:pt x="87" y="120541"/>
                    </a:cubicBezTo>
                    <a:cubicBezTo>
                      <a:pt x="1" y="121573"/>
                      <a:pt x="826" y="122423"/>
                      <a:pt x="1838" y="122423"/>
                    </a:cubicBezTo>
                    <a:cubicBezTo>
                      <a:pt x="1900" y="122423"/>
                      <a:pt x="1963" y="122420"/>
                      <a:pt x="2027" y="122413"/>
                    </a:cubicBezTo>
                    <a:cubicBezTo>
                      <a:pt x="14855" y="120906"/>
                      <a:pt x="25035" y="119286"/>
                      <a:pt x="32065" y="118030"/>
                    </a:cubicBezTo>
                    <a:cubicBezTo>
                      <a:pt x="38406" y="116907"/>
                      <a:pt x="43269" y="115895"/>
                      <a:pt x="49239" y="115895"/>
                    </a:cubicBezTo>
                    <a:cubicBezTo>
                      <a:pt x="50426" y="115895"/>
                      <a:pt x="51656" y="115935"/>
                      <a:pt x="52950" y="116022"/>
                    </a:cubicBezTo>
                    <a:cubicBezTo>
                      <a:pt x="60277" y="116501"/>
                      <a:pt x="66303" y="118259"/>
                      <a:pt x="70480" y="119811"/>
                    </a:cubicBezTo>
                    <a:cubicBezTo>
                      <a:pt x="70668" y="119876"/>
                      <a:pt x="70864" y="119907"/>
                      <a:pt x="71059" y="119907"/>
                    </a:cubicBezTo>
                    <a:cubicBezTo>
                      <a:pt x="71548" y="119907"/>
                      <a:pt x="72032" y="119707"/>
                      <a:pt x="72374" y="119331"/>
                    </a:cubicBezTo>
                    <a:cubicBezTo>
                      <a:pt x="73924" y="117650"/>
                      <a:pt x="77769" y="114208"/>
                      <a:pt x="83535" y="114208"/>
                    </a:cubicBezTo>
                    <a:cubicBezTo>
                      <a:pt x="83716" y="114208"/>
                      <a:pt x="83899" y="114212"/>
                      <a:pt x="84084" y="114219"/>
                    </a:cubicBezTo>
                    <a:cubicBezTo>
                      <a:pt x="76711" y="111320"/>
                      <a:pt x="67079" y="108398"/>
                      <a:pt x="55552" y="107029"/>
                    </a:cubicBezTo>
                    <a:cubicBezTo>
                      <a:pt x="50852" y="106468"/>
                      <a:pt x="46341" y="106227"/>
                      <a:pt x="42057" y="106227"/>
                    </a:cubicBezTo>
                    <a:cubicBezTo>
                      <a:pt x="27869" y="106227"/>
                      <a:pt x="16165" y="108867"/>
                      <a:pt x="8258" y="111251"/>
                    </a:cubicBezTo>
                    <a:cubicBezTo>
                      <a:pt x="10267" y="74160"/>
                      <a:pt x="12275" y="37069"/>
                      <a:pt x="14261" y="1"/>
                    </a:cubicBezTo>
                    <a:close/>
                    <a:moveTo>
                      <a:pt x="152080" y="1142"/>
                    </a:moveTo>
                    <a:lnTo>
                      <a:pt x="152080" y="1142"/>
                    </a:lnTo>
                    <a:cubicBezTo>
                      <a:pt x="155344" y="39740"/>
                      <a:pt x="158631" y="78360"/>
                      <a:pt x="161895" y="116980"/>
                    </a:cubicBezTo>
                    <a:cubicBezTo>
                      <a:pt x="154979" y="113397"/>
                      <a:pt x="144160" y="108900"/>
                      <a:pt x="130259" y="107325"/>
                    </a:cubicBezTo>
                    <a:cubicBezTo>
                      <a:pt x="126808" y="106939"/>
                      <a:pt x="123474" y="106769"/>
                      <a:pt x="120276" y="106769"/>
                    </a:cubicBezTo>
                    <a:cubicBezTo>
                      <a:pt x="103798" y="106769"/>
                      <a:pt x="90908" y="111294"/>
                      <a:pt x="84084" y="114219"/>
                    </a:cubicBezTo>
                    <a:cubicBezTo>
                      <a:pt x="89882" y="114401"/>
                      <a:pt x="93579" y="117962"/>
                      <a:pt x="95131" y="119788"/>
                    </a:cubicBezTo>
                    <a:cubicBezTo>
                      <a:pt x="95465" y="120197"/>
                      <a:pt x="95949" y="120405"/>
                      <a:pt x="96444" y="120405"/>
                    </a:cubicBezTo>
                    <a:cubicBezTo>
                      <a:pt x="96695" y="120405"/>
                      <a:pt x="96948" y="120352"/>
                      <a:pt x="97186" y="120244"/>
                    </a:cubicBezTo>
                    <a:cubicBezTo>
                      <a:pt x="100404" y="118784"/>
                      <a:pt x="104901" y="117140"/>
                      <a:pt x="110379" y="116227"/>
                    </a:cubicBezTo>
                    <a:cubicBezTo>
                      <a:pt x="113000" y="115788"/>
                      <a:pt x="115413" y="115591"/>
                      <a:pt x="117832" y="115591"/>
                    </a:cubicBezTo>
                    <a:cubicBezTo>
                      <a:pt x="123712" y="115591"/>
                      <a:pt x="129633" y="116753"/>
                      <a:pt x="138705" y="118418"/>
                    </a:cubicBezTo>
                    <a:cubicBezTo>
                      <a:pt x="144731" y="119537"/>
                      <a:pt x="154112" y="121226"/>
                      <a:pt x="166141" y="123257"/>
                    </a:cubicBezTo>
                    <a:cubicBezTo>
                      <a:pt x="166246" y="123276"/>
                      <a:pt x="166349" y="123285"/>
                      <a:pt x="166451" y="123285"/>
                    </a:cubicBezTo>
                    <a:cubicBezTo>
                      <a:pt x="167461" y="123285"/>
                      <a:pt x="168297" y="122399"/>
                      <a:pt x="168172" y="121363"/>
                    </a:cubicBezTo>
                    <a:cubicBezTo>
                      <a:pt x="163995" y="82423"/>
                      <a:pt x="159795" y="43460"/>
                      <a:pt x="155618" y="4520"/>
                    </a:cubicBezTo>
                    <a:cubicBezTo>
                      <a:pt x="154340" y="3311"/>
                      <a:pt x="153336" y="2352"/>
                      <a:pt x="152080" y="114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40"/>
              <p:cNvSpPr/>
              <p:nvPr/>
            </p:nvSpPr>
            <p:spPr>
              <a:xfrm>
                <a:off x="1459825" y="2961050"/>
                <a:ext cx="82775" cy="1249725"/>
              </a:xfrm>
              <a:custGeom>
                <a:avLst/>
                <a:gdLst/>
                <a:ahLst/>
                <a:cxnLst/>
                <a:rect l="l" t="t" r="r" b="b"/>
                <a:pathLst>
                  <a:path w="3311" h="49989" extrusionOk="0">
                    <a:moveTo>
                      <a:pt x="3311" y="1"/>
                    </a:moveTo>
                    <a:lnTo>
                      <a:pt x="3311" y="1"/>
                    </a:lnTo>
                    <a:cubicBezTo>
                      <a:pt x="1987" y="16047"/>
                      <a:pt x="823" y="33896"/>
                      <a:pt x="1" y="49988"/>
                    </a:cubicBezTo>
                    <a:cubicBezTo>
                      <a:pt x="1302" y="33942"/>
                      <a:pt x="2489" y="16070"/>
                      <a:pt x="331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40"/>
              <p:cNvSpPr/>
              <p:nvPr/>
            </p:nvSpPr>
            <p:spPr>
              <a:xfrm>
                <a:off x="5317875" y="3006700"/>
                <a:ext cx="132425" cy="1245725"/>
              </a:xfrm>
              <a:custGeom>
                <a:avLst/>
                <a:gdLst/>
                <a:ahLst/>
                <a:cxnLst/>
                <a:rect l="l" t="t" r="r" b="b"/>
                <a:pathLst>
                  <a:path w="5297" h="4982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439" y="16047"/>
                      <a:pt x="3333" y="33828"/>
                      <a:pt x="5296" y="49828"/>
                    </a:cubicBezTo>
                    <a:cubicBezTo>
                      <a:pt x="3836" y="33782"/>
                      <a:pt x="1941" y="15978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40"/>
              <p:cNvSpPr/>
              <p:nvPr/>
            </p:nvSpPr>
            <p:spPr>
              <a:xfrm>
                <a:off x="4603450" y="4103025"/>
                <a:ext cx="582650" cy="148825"/>
              </a:xfrm>
              <a:custGeom>
                <a:avLst/>
                <a:gdLst/>
                <a:ahLst/>
                <a:cxnLst/>
                <a:rect l="l" t="t" r="r" b="b"/>
                <a:pathLst>
                  <a:path w="23306" h="5953" extrusionOk="0">
                    <a:moveTo>
                      <a:pt x="5249" y="0"/>
                    </a:moveTo>
                    <a:cubicBezTo>
                      <a:pt x="3491" y="0"/>
                      <a:pt x="1733" y="156"/>
                      <a:pt x="1" y="474"/>
                    </a:cubicBezTo>
                    <a:cubicBezTo>
                      <a:pt x="1341" y="316"/>
                      <a:pt x="2688" y="238"/>
                      <a:pt x="4032" y="238"/>
                    </a:cubicBezTo>
                    <a:cubicBezTo>
                      <a:pt x="10835" y="238"/>
                      <a:pt x="17588" y="2236"/>
                      <a:pt x="23305" y="5953"/>
                    </a:cubicBezTo>
                    <a:cubicBezTo>
                      <a:pt x="22484" y="5336"/>
                      <a:pt x="21639" y="4788"/>
                      <a:pt x="20749" y="4241"/>
                    </a:cubicBezTo>
                    <a:cubicBezTo>
                      <a:pt x="16095" y="1483"/>
                      <a:pt x="10672" y="0"/>
                      <a:pt x="5249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40"/>
              <p:cNvSpPr/>
              <p:nvPr/>
            </p:nvSpPr>
            <p:spPr>
              <a:xfrm>
                <a:off x="3430800" y="1319350"/>
                <a:ext cx="1960725" cy="2890275"/>
              </a:xfrm>
              <a:custGeom>
                <a:avLst/>
                <a:gdLst/>
                <a:ahLst/>
                <a:cxnLst/>
                <a:rect l="l" t="t" r="r" b="b"/>
                <a:pathLst>
                  <a:path w="78429" h="115611" extrusionOk="0">
                    <a:moveTo>
                      <a:pt x="4315" y="1"/>
                    </a:moveTo>
                    <a:lnTo>
                      <a:pt x="4315" y="1"/>
                    </a:lnTo>
                    <a:cubicBezTo>
                      <a:pt x="3082" y="868"/>
                      <a:pt x="2055" y="1735"/>
                      <a:pt x="1165" y="2557"/>
                    </a:cubicBezTo>
                    <a:cubicBezTo>
                      <a:pt x="891" y="2831"/>
                      <a:pt x="526" y="2968"/>
                      <a:pt x="138" y="3013"/>
                    </a:cubicBezTo>
                    <a:cubicBezTo>
                      <a:pt x="297" y="39625"/>
                      <a:pt x="457" y="76237"/>
                      <a:pt x="617" y="112849"/>
                    </a:cubicBezTo>
                    <a:cubicBezTo>
                      <a:pt x="7427" y="109924"/>
                      <a:pt x="20196" y="105400"/>
                      <a:pt x="36655" y="105400"/>
                    </a:cubicBezTo>
                    <a:cubicBezTo>
                      <a:pt x="38953" y="105400"/>
                      <a:pt x="41322" y="105489"/>
                      <a:pt x="43757" y="105681"/>
                    </a:cubicBezTo>
                    <a:cubicBezTo>
                      <a:pt x="59415" y="106914"/>
                      <a:pt x="71398" y="111958"/>
                      <a:pt x="78428" y="115610"/>
                    </a:cubicBezTo>
                    <a:cubicBezTo>
                      <a:pt x="78109" y="111707"/>
                      <a:pt x="77766" y="107804"/>
                      <a:pt x="77447" y="103901"/>
                    </a:cubicBezTo>
                    <a:cubicBezTo>
                      <a:pt x="68454" y="102897"/>
                      <a:pt x="46290" y="99085"/>
                      <a:pt x="27825" y="81258"/>
                    </a:cubicBezTo>
                    <a:cubicBezTo>
                      <a:pt x="1" y="54416"/>
                      <a:pt x="1895" y="16366"/>
                      <a:pt x="4315" y="1"/>
                    </a:cubicBezTo>
                    <a:close/>
                  </a:path>
                </a:pathLst>
              </a:custGeom>
              <a:solidFill>
                <a:srgbClr val="802751">
                  <a:alpha val="558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40"/>
              <p:cNvSpPr/>
              <p:nvPr/>
            </p:nvSpPr>
            <p:spPr>
              <a:xfrm>
                <a:off x="1543150" y="1390675"/>
                <a:ext cx="69650" cy="1003775"/>
              </a:xfrm>
              <a:custGeom>
                <a:avLst/>
                <a:gdLst/>
                <a:ahLst/>
                <a:cxnLst/>
                <a:rect l="l" t="t" r="r" b="b"/>
                <a:pathLst>
                  <a:path w="2786" h="40151" extrusionOk="0">
                    <a:moveTo>
                      <a:pt x="2785" y="1"/>
                    </a:moveTo>
                    <a:lnTo>
                      <a:pt x="2511" y="366"/>
                    </a:lnTo>
                    <a:cubicBezTo>
                      <a:pt x="1530" y="13559"/>
                      <a:pt x="640" y="27391"/>
                      <a:pt x="0" y="40150"/>
                    </a:cubicBezTo>
                    <a:cubicBezTo>
                      <a:pt x="1050" y="27300"/>
                      <a:pt x="2009" y="13308"/>
                      <a:pt x="278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40"/>
              <p:cNvSpPr/>
              <p:nvPr/>
            </p:nvSpPr>
            <p:spPr>
              <a:xfrm>
                <a:off x="1613325" y="1313075"/>
                <a:ext cx="56525" cy="782350"/>
              </a:xfrm>
              <a:custGeom>
                <a:avLst/>
                <a:gdLst/>
                <a:ahLst/>
                <a:cxnLst/>
                <a:rect l="l" t="t" r="r" b="b"/>
                <a:pathLst>
                  <a:path w="2261" h="31294" extrusionOk="0">
                    <a:moveTo>
                      <a:pt x="2261" y="0"/>
                    </a:moveTo>
                    <a:lnTo>
                      <a:pt x="1873" y="548"/>
                    </a:lnTo>
                    <a:cubicBezTo>
                      <a:pt x="1142" y="10911"/>
                      <a:pt x="503" y="21433"/>
                      <a:pt x="1" y="31294"/>
                    </a:cubicBezTo>
                    <a:cubicBezTo>
                      <a:pt x="823" y="21274"/>
                      <a:pt x="1599" y="10569"/>
                      <a:pt x="226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40"/>
              <p:cNvSpPr/>
              <p:nvPr/>
            </p:nvSpPr>
            <p:spPr>
              <a:xfrm>
                <a:off x="5180350" y="1346750"/>
                <a:ext cx="100475" cy="908450"/>
              </a:xfrm>
              <a:custGeom>
                <a:avLst/>
                <a:gdLst/>
                <a:ahLst/>
                <a:cxnLst/>
                <a:rect l="l" t="t" r="r" b="b"/>
                <a:pathLst>
                  <a:path w="4019" h="36338" extrusionOk="0">
                    <a:moveTo>
                      <a:pt x="1" y="0"/>
                    </a:moveTo>
                    <a:cubicBezTo>
                      <a:pt x="1211" y="12143"/>
                      <a:pt x="2603" y="24720"/>
                      <a:pt x="4018" y="36338"/>
                    </a:cubicBezTo>
                    <a:cubicBezTo>
                      <a:pt x="2968" y="24788"/>
                      <a:pt x="1713" y="12349"/>
                      <a:pt x="343" y="320"/>
                    </a:cubicBezTo>
                    <a:cubicBezTo>
                      <a:pt x="229" y="206"/>
                      <a:pt x="115" y="91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40"/>
              <p:cNvSpPr/>
              <p:nvPr/>
            </p:nvSpPr>
            <p:spPr>
              <a:xfrm>
                <a:off x="1374250" y="4066375"/>
                <a:ext cx="176350" cy="27850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11140" extrusionOk="0">
                    <a:moveTo>
                      <a:pt x="7053" y="0"/>
                    </a:moveTo>
                    <a:cubicBezTo>
                      <a:pt x="4588" y="3584"/>
                      <a:pt x="2237" y="7282"/>
                      <a:pt x="0" y="11048"/>
                    </a:cubicBezTo>
                    <a:cubicBezTo>
                      <a:pt x="91" y="11093"/>
                      <a:pt x="206" y="11116"/>
                      <a:pt x="297" y="11139"/>
                    </a:cubicBezTo>
                    <a:cubicBezTo>
                      <a:pt x="2671" y="7487"/>
                      <a:pt x="4930" y="3766"/>
                      <a:pt x="7053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40"/>
              <p:cNvSpPr/>
              <p:nvPr/>
            </p:nvSpPr>
            <p:spPr>
              <a:xfrm>
                <a:off x="5391500" y="4209600"/>
                <a:ext cx="132975" cy="156375"/>
              </a:xfrm>
              <a:custGeom>
                <a:avLst/>
                <a:gdLst/>
                <a:ahLst/>
                <a:cxnLst/>
                <a:rect l="l" t="t" r="r" b="b"/>
                <a:pathLst>
                  <a:path w="5319" h="6255" extrusionOk="0">
                    <a:moveTo>
                      <a:pt x="0" y="0"/>
                    </a:moveTo>
                    <a:cubicBezTo>
                      <a:pt x="1575" y="2146"/>
                      <a:pt x="3242" y="4223"/>
                      <a:pt x="4999" y="6255"/>
                    </a:cubicBezTo>
                    <a:cubicBezTo>
                      <a:pt x="5113" y="6209"/>
                      <a:pt x="5227" y="6186"/>
                      <a:pt x="5319" y="6118"/>
                    </a:cubicBezTo>
                    <a:cubicBezTo>
                      <a:pt x="3630" y="3995"/>
                      <a:pt x="1872" y="1941"/>
                      <a:pt x="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40"/>
              <p:cNvSpPr/>
              <p:nvPr/>
            </p:nvSpPr>
            <p:spPr>
              <a:xfrm>
                <a:off x="2492100" y="4013300"/>
                <a:ext cx="761825" cy="176925"/>
              </a:xfrm>
              <a:custGeom>
                <a:avLst/>
                <a:gdLst/>
                <a:ahLst/>
                <a:cxnLst/>
                <a:rect l="l" t="t" r="r" b="b"/>
                <a:pathLst>
                  <a:path w="30473" h="7077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0409" y="731"/>
                      <a:pt x="20681" y="3128"/>
                      <a:pt x="30336" y="7076"/>
                    </a:cubicBezTo>
                    <a:cubicBezTo>
                      <a:pt x="30381" y="7054"/>
                      <a:pt x="30427" y="7031"/>
                      <a:pt x="30473" y="7008"/>
                    </a:cubicBezTo>
                    <a:cubicBezTo>
                      <a:pt x="29971" y="6780"/>
                      <a:pt x="29468" y="6551"/>
                      <a:pt x="28966" y="6346"/>
                    </a:cubicBezTo>
                    <a:cubicBezTo>
                      <a:pt x="19836" y="2443"/>
                      <a:pt x="9930" y="229"/>
                      <a:pt x="1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40"/>
              <p:cNvSpPr/>
              <p:nvPr/>
            </p:nvSpPr>
            <p:spPr>
              <a:xfrm>
                <a:off x="2533775" y="4111450"/>
                <a:ext cx="649400" cy="132975"/>
              </a:xfrm>
              <a:custGeom>
                <a:avLst/>
                <a:gdLst/>
                <a:ahLst/>
                <a:cxnLst/>
                <a:rect l="l" t="t" r="r" b="b"/>
                <a:pathLst>
                  <a:path w="25976" h="5319" extrusionOk="0">
                    <a:moveTo>
                      <a:pt x="0" y="1"/>
                    </a:moveTo>
                    <a:cubicBezTo>
                      <a:pt x="8788" y="594"/>
                      <a:pt x="17462" y="2397"/>
                      <a:pt x="25747" y="5319"/>
                    </a:cubicBezTo>
                    <a:cubicBezTo>
                      <a:pt x="25816" y="5250"/>
                      <a:pt x="25884" y="5182"/>
                      <a:pt x="25975" y="5113"/>
                    </a:cubicBezTo>
                    <a:cubicBezTo>
                      <a:pt x="17690" y="1963"/>
                      <a:pt x="8856" y="206"/>
                      <a:pt x="0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40"/>
              <p:cNvSpPr/>
              <p:nvPr/>
            </p:nvSpPr>
            <p:spPr>
              <a:xfrm>
                <a:off x="3708700" y="4121150"/>
                <a:ext cx="599200" cy="149525"/>
              </a:xfrm>
              <a:custGeom>
                <a:avLst/>
                <a:gdLst/>
                <a:ahLst/>
                <a:cxnLst/>
                <a:rect l="l" t="t" r="r" b="b"/>
                <a:pathLst>
                  <a:path w="23968" h="5981" extrusionOk="0">
                    <a:moveTo>
                      <a:pt x="23967" y="1"/>
                    </a:moveTo>
                    <a:lnTo>
                      <a:pt x="23967" y="1"/>
                    </a:lnTo>
                    <a:cubicBezTo>
                      <a:pt x="22552" y="92"/>
                      <a:pt x="21137" y="252"/>
                      <a:pt x="19744" y="434"/>
                    </a:cubicBezTo>
                    <a:cubicBezTo>
                      <a:pt x="12965" y="1347"/>
                      <a:pt x="6323" y="3128"/>
                      <a:pt x="1" y="5753"/>
                    </a:cubicBezTo>
                    <a:cubicBezTo>
                      <a:pt x="92" y="5821"/>
                      <a:pt x="160" y="5912"/>
                      <a:pt x="229" y="5981"/>
                    </a:cubicBezTo>
                    <a:cubicBezTo>
                      <a:pt x="7852" y="3013"/>
                      <a:pt x="15841" y="982"/>
                      <a:pt x="2396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40"/>
              <p:cNvSpPr/>
              <p:nvPr/>
            </p:nvSpPr>
            <p:spPr>
              <a:xfrm>
                <a:off x="3639075" y="4091475"/>
                <a:ext cx="352675" cy="119850"/>
              </a:xfrm>
              <a:custGeom>
                <a:avLst/>
                <a:gdLst/>
                <a:ahLst/>
                <a:cxnLst/>
                <a:rect l="l" t="t" r="r" b="b"/>
                <a:pathLst>
                  <a:path w="14107" h="4794" extrusionOk="0">
                    <a:moveTo>
                      <a:pt x="14107" y="1"/>
                    </a:moveTo>
                    <a:lnTo>
                      <a:pt x="14107" y="1"/>
                    </a:lnTo>
                    <a:cubicBezTo>
                      <a:pt x="12715" y="297"/>
                      <a:pt x="11345" y="640"/>
                      <a:pt x="9975" y="1028"/>
                    </a:cubicBezTo>
                    <a:cubicBezTo>
                      <a:pt x="6575" y="1964"/>
                      <a:pt x="3242" y="3151"/>
                      <a:pt x="1" y="4543"/>
                    </a:cubicBezTo>
                    <a:cubicBezTo>
                      <a:pt x="138" y="4611"/>
                      <a:pt x="252" y="4703"/>
                      <a:pt x="366" y="4794"/>
                    </a:cubicBezTo>
                    <a:cubicBezTo>
                      <a:pt x="4817" y="2854"/>
                      <a:pt x="9405" y="1256"/>
                      <a:pt x="1410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11" name="Google Shape;2611;p40"/>
            <p:cNvGrpSpPr/>
            <p:nvPr/>
          </p:nvGrpSpPr>
          <p:grpSpPr>
            <a:xfrm>
              <a:off x="7220544" y="1708928"/>
              <a:ext cx="1427232" cy="1995478"/>
              <a:chOff x="7155675" y="1787550"/>
              <a:chExt cx="1275225" cy="1782950"/>
            </a:xfrm>
          </p:grpSpPr>
          <p:sp>
            <p:nvSpPr>
              <p:cNvPr id="2612" name="Google Shape;2612;p40"/>
              <p:cNvSpPr/>
              <p:nvPr/>
            </p:nvSpPr>
            <p:spPr>
              <a:xfrm>
                <a:off x="7403325" y="2894575"/>
                <a:ext cx="182650" cy="116775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4671" extrusionOk="0">
                    <a:moveTo>
                      <a:pt x="1" y="0"/>
                    </a:moveTo>
                    <a:lnTo>
                      <a:pt x="663" y="4519"/>
                    </a:lnTo>
                    <a:cubicBezTo>
                      <a:pt x="1130" y="4609"/>
                      <a:pt x="1681" y="4671"/>
                      <a:pt x="2284" y="4671"/>
                    </a:cubicBezTo>
                    <a:cubicBezTo>
                      <a:pt x="2447" y="4671"/>
                      <a:pt x="2615" y="4666"/>
                      <a:pt x="2786" y="4656"/>
                    </a:cubicBezTo>
                    <a:cubicBezTo>
                      <a:pt x="4726" y="4565"/>
                      <a:pt x="6255" y="3903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lnTo>
                      <a:pt x="1" y="0"/>
                    </a:ln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40"/>
              <p:cNvSpPr/>
              <p:nvPr/>
            </p:nvSpPr>
            <p:spPr>
              <a:xfrm>
                <a:off x="7403325" y="2894575"/>
                <a:ext cx="182650" cy="95300"/>
              </a:xfrm>
              <a:custGeom>
                <a:avLst/>
                <a:gdLst/>
                <a:ahLst/>
                <a:cxnLst/>
                <a:rect l="l" t="t" r="r" b="b"/>
                <a:pathLst>
                  <a:path w="7306" h="3812" extrusionOk="0">
                    <a:moveTo>
                      <a:pt x="1" y="0"/>
                    </a:moveTo>
                    <a:lnTo>
                      <a:pt x="366" y="2511"/>
                    </a:lnTo>
                    <a:cubicBezTo>
                      <a:pt x="1462" y="2922"/>
                      <a:pt x="2717" y="3287"/>
                      <a:pt x="4155" y="3538"/>
                    </a:cubicBezTo>
                    <a:cubicBezTo>
                      <a:pt x="4908" y="3675"/>
                      <a:pt x="5616" y="3766"/>
                      <a:pt x="6301" y="3812"/>
                    </a:cubicBezTo>
                    <a:cubicBezTo>
                      <a:pt x="6620" y="3675"/>
                      <a:pt x="6894" y="3538"/>
                      <a:pt x="7145" y="3401"/>
                    </a:cubicBezTo>
                    <a:cubicBezTo>
                      <a:pt x="7191" y="2557"/>
                      <a:pt x="7237" y="1712"/>
                      <a:pt x="7305" y="867"/>
                    </a:cubicBezTo>
                    <a:cubicBezTo>
                      <a:pt x="4863" y="571"/>
                      <a:pt x="2443" y="297"/>
                      <a:pt x="1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40"/>
              <p:cNvSpPr/>
              <p:nvPr/>
            </p:nvSpPr>
            <p:spPr>
              <a:xfrm>
                <a:off x="7431875" y="2933375"/>
                <a:ext cx="413725" cy="637125"/>
              </a:xfrm>
              <a:custGeom>
                <a:avLst/>
                <a:gdLst/>
                <a:ahLst/>
                <a:cxnLst/>
                <a:rect l="l" t="t" r="r" b="b"/>
                <a:pathLst>
                  <a:path w="16549" h="25485" extrusionOk="0">
                    <a:moveTo>
                      <a:pt x="12052" y="0"/>
                    </a:moveTo>
                    <a:cubicBezTo>
                      <a:pt x="10249" y="114"/>
                      <a:pt x="8012" y="571"/>
                      <a:pt x="7259" y="2077"/>
                    </a:cubicBezTo>
                    <a:cubicBezTo>
                      <a:pt x="6505" y="3561"/>
                      <a:pt x="7852" y="4634"/>
                      <a:pt x="7943" y="7487"/>
                    </a:cubicBezTo>
                    <a:cubicBezTo>
                      <a:pt x="8035" y="10409"/>
                      <a:pt x="6779" y="13809"/>
                      <a:pt x="4360" y="15681"/>
                    </a:cubicBezTo>
                    <a:cubicBezTo>
                      <a:pt x="2899" y="16822"/>
                      <a:pt x="2146" y="16480"/>
                      <a:pt x="1438" y="17530"/>
                    </a:cubicBezTo>
                    <a:cubicBezTo>
                      <a:pt x="0" y="19653"/>
                      <a:pt x="936" y="24035"/>
                      <a:pt x="3470" y="25199"/>
                    </a:cubicBezTo>
                    <a:cubicBezTo>
                      <a:pt x="3909" y="25398"/>
                      <a:pt x="4362" y="25485"/>
                      <a:pt x="4819" y="25485"/>
                    </a:cubicBezTo>
                    <a:cubicBezTo>
                      <a:pt x="7048" y="25485"/>
                      <a:pt x="9396" y="23421"/>
                      <a:pt x="10911" y="22095"/>
                    </a:cubicBezTo>
                    <a:cubicBezTo>
                      <a:pt x="12120" y="21022"/>
                      <a:pt x="15773" y="17484"/>
                      <a:pt x="16252" y="11755"/>
                    </a:cubicBezTo>
                    <a:cubicBezTo>
                      <a:pt x="16549" y="7989"/>
                      <a:pt x="15339" y="5067"/>
                      <a:pt x="14700" y="3789"/>
                    </a:cubicBezTo>
                    <a:cubicBezTo>
                      <a:pt x="13855" y="2054"/>
                      <a:pt x="12805" y="799"/>
                      <a:pt x="1205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40"/>
              <p:cNvSpPr/>
              <p:nvPr/>
            </p:nvSpPr>
            <p:spPr>
              <a:xfrm>
                <a:off x="7460400" y="3379925"/>
                <a:ext cx="59375" cy="169250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6770" extrusionOk="0">
                    <a:moveTo>
                      <a:pt x="469" y="0"/>
                    </a:moveTo>
                    <a:cubicBezTo>
                      <a:pt x="449" y="0"/>
                      <a:pt x="429" y="4"/>
                      <a:pt x="411" y="10"/>
                    </a:cubicBezTo>
                    <a:cubicBezTo>
                      <a:pt x="1" y="170"/>
                      <a:pt x="297" y="1836"/>
                      <a:pt x="503" y="2978"/>
                    </a:cubicBezTo>
                    <a:cubicBezTo>
                      <a:pt x="731" y="4347"/>
                      <a:pt x="1165" y="6767"/>
                      <a:pt x="1849" y="6767"/>
                    </a:cubicBezTo>
                    <a:cubicBezTo>
                      <a:pt x="1862" y="6769"/>
                      <a:pt x="1876" y="6770"/>
                      <a:pt x="1889" y="6770"/>
                    </a:cubicBezTo>
                    <a:cubicBezTo>
                      <a:pt x="2017" y="6770"/>
                      <a:pt x="2168" y="6668"/>
                      <a:pt x="2374" y="6379"/>
                    </a:cubicBezTo>
                    <a:cubicBezTo>
                      <a:pt x="2306" y="5443"/>
                      <a:pt x="2169" y="4370"/>
                      <a:pt x="1918" y="3183"/>
                    </a:cubicBezTo>
                    <a:cubicBezTo>
                      <a:pt x="1690" y="2179"/>
                      <a:pt x="1416" y="1289"/>
                      <a:pt x="1142" y="535"/>
                    </a:cubicBezTo>
                    <a:cubicBezTo>
                      <a:pt x="915" y="268"/>
                      <a:pt x="652" y="0"/>
                      <a:pt x="469" y="0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40"/>
              <p:cNvSpPr/>
              <p:nvPr/>
            </p:nvSpPr>
            <p:spPr>
              <a:xfrm>
                <a:off x="7234425" y="3328825"/>
                <a:ext cx="297325" cy="212975"/>
              </a:xfrm>
              <a:custGeom>
                <a:avLst/>
                <a:gdLst/>
                <a:ahLst/>
                <a:cxnLst/>
                <a:rect l="l" t="t" r="r" b="b"/>
                <a:pathLst>
                  <a:path w="11893" h="8519" extrusionOk="0">
                    <a:moveTo>
                      <a:pt x="5182" y="0"/>
                    </a:moveTo>
                    <a:cubicBezTo>
                      <a:pt x="5114" y="0"/>
                      <a:pt x="5068" y="0"/>
                      <a:pt x="5022" y="23"/>
                    </a:cubicBezTo>
                    <a:cubicBezTo>
                      <a:pt x="4589" y="320"/>
                      <a:pt x="5205" y="2009"/>
                      <a:pt x="5365" y="2465"/>
                    </a:cubicBezTo>
                    <a:cubicBezTo>
                      <a:pt x="4292" y="1780"/>
                      <a:pt x="3356" y="1438"/>
                      <a:pt x="2694" y="1255"/>
                    </a:cubicBezTo>
                    <a:cubicBezTo>
                      <a:pt x="2181" y="1099"/>
                      <a:pt x="1677" y="951"/>
                      <a:pt x="1298" y="951"/>
                    </a:cubicBezTo>
                    <a:cubicBezTo>
                      <a:pt x="1070" y="951"/>
                      <a:pt x="888" y="1004"/>
                      <a:pt x="777" y="1141"/>
                    </a:cubicBezTo>
                    <a:cubicBezTo>
                      <a:pt x="434" y="1552"/>
                      <a:pt x="982" y="2511"/>
                      <a:pt x="1051" y="2648"/>
                    </a:cubicBezTo>
                    <a:cubicBezTo>
                      <a:pt x="908" y="2600"/>
                      <a:pt x="765" y="2577"/>
                      <a:pt x="636" y="2577"/>
                    </a:cubicBezTo>
                    <a:cubicBezTo>
                      <a:pt x="455" y="2577"/>
                      <a:pt x="299" y="2623"/>
                      <a:pt x="206" y="2716"/>
                    </a:cubicBezTo>
                    <a:cubicBezTo>
                      <a:pt x="1" y="2967"/>
                      <a:pt x="115" y="3606"/>
                      <a:pt x="708" y="4063"/>
                    </a:cubicBezTo>
                    <a:cubicBezTo>
                      <a:pt x="343" y="4086"/>
                      <a:pt x="229" y="4246"/>
                      <a:pt x="206" y="4268"/>
                    </a:cubicBezTo>
                    <a:cubicBezTo>
                      <a:pt x="24" y="4520"/>
                      <a:pt x="229" y="5067"/>
                      <a:pt x="800" y="5524"/>
                    </a:cubicBezTo>
                    <a:cubicBezTo>
                      <a:pt x="737" y="5518"/>
                      <a:pt x="668" y="5513"/>
                      <a:pt x="598" y="5513"/>
                    </a:cubicBezTo>
                    <a:cubicBezTo>
                      <a:pt x="415" y="5513"/>
                      <a:pt x="233" y="5545"/>
                      <a:pt x="183" y="5661"/>
                    </a:cubicBezTo>
                    <a:cubicBezTo>
                      <a:pt x="24" y="5957"/>
                      <a:pt x="868" y="6665"/>
                      <a:pt x="1051" y="6825"/>
                    </a:cubicBezTo>
                    <a:cubicBezTo>
                      <a:pt x="1165" y="6916"/>
                      <a:pt x="1987" y="7601"/>
                      <a:pt x="3014" y="7943"/>
                    </a:cubicBezTo>
                    <a:cubicBezTo>
                      <a:pt x="4025" y="8280"/>
                      <a:pt x="5958" y="8518"/>
                      <a:pt x="8500" y="8518"/>
                    </a:cubicBezTo>
                    <a:cubicBezTo>
                      <a:pt x="9399" y="8518"/>
                      <a:pt x="10375" y="8488"/>
                      <a:pt x="11413" y="8423"/>
                    </a:cubicBezTo>
                    <a:cubicBezTo>
                      <a:pt x="11596" y="7920"/>
                      <a:pt x="11893" y="6916"/>
                      <a:pt x="11710" y="5661"/>
                    </a:cubicBezTo>
                    <a:cubicBezTo>
                      <a:pt x="11459" y="3995"/>
                      <a:pt x="10523" y="2945"/>
                      <a:pt x="10181" y="2579"/>
                    </a:cubicBezTo>
                    <a:cubicBezTo>
                      <a:pt x="9496" y="2693"/>
                      <a:pt x="8834" y="2808"/>
                      <a:pt x="8149" y="2922"/>
                    </a:cubicBezTo>
                    <a:cubicBezTo>
                      <a:pt x="7875" y="2351"/>
                      <a:pt x="7396" y="1552"/>
                      <a:pt x="6574" y="845"/>
                    </a:cubicBezTo>
                    <a:cubicBezTo>
                      <a:pt x="6278" y="594"/>
                      <a:pt x="5593" y="0"/>
                      <a:pt x="5182" y="0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40"/>
              <p:cNvSpPr/>
              <p:nvPr/>
            </p:nvSpPr>
            <p:spPr>
              <a:xfrm>
                <a:off x="7258400" y="3392150"/>
                <a:ext cx="69075" cy="25900"/>
              </a:xfrm>
              <a:custGeom>
                <a:avLst/>
                <a:gdLst/>
                <a:ahLst/>
                <a:cxnLst/>
                <a:rect l="l" t="t" r="r" b="b"/>
                <a:pathLst>
                  <a:path w="2763" h="103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654" y="655"/>
                      <a:pt x="1601" y="1036"/>
                      <a:pt x="2533" y="1036"/>
                    </a:cubicBezTo>
                    <a:cubicBezTo>
                      <a:pt x="2610" y="1036"/>
                      <a:pt x="2686" y="1033"/>
                      <a:pt x="2762" y="1028"/>
                    </a:cubicBezTo>
                    <a:cubicBezTo>
                      <a:pt x="1781" y="822"/>
                      <a:pt x="868" y="480"/>
                      <a:pt x="0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40"/>
              <p:cNvSpPr/>
              <p:nvPr/>
            </p:nvSpPr>
            <p:spPr>
              <a:xfrm>
                <a:off x="7875250" y="1787550"/>
                <a:ext cx="555650" cy="494050"/>
              </a:xfrm>
              <a:custGeom>
                <a:avLst/>
                <a:gdLst/>
                <a:ahLst/>
                <a:cxnLst/>
                <a:rect l="l" t="t" r="r" b="b"/>
                <a:pathLst>
                  <a:path w="22226" h="19762" extrusionOk="0">
                    <a:moveTo>
                      <a:pt x="12029" y="0"/>
                    </a:moveTo>
                    <a:cubicBezTo>
                      <a:pt x="11002" y="0"/>
                      <a:pt x="9838" y="936"/>
                      <a:pt x="9770" y="2397"/>
                    </a:cubicBezTo>
                    <a:cubicBezTo>
                      <a:pt x="9633" y="1255"/>
                      <a:pt x="8765" y="342"/>
                      <a:pt x="7715" y="183"/>
                    </a:cubicBezTo>
                    <a:cubicBezTo>
                      <a:pt x="7589" y="162"/>
                      <a:pt x="7462" y="151"/>
                      <a:pt x="7336" y="151"/>
                    </a:cubicBezTo>
                    <a:cubicBezTo>
                      <a:pt x="6238" y="151"/>
                      <a:pt x="5213" y="931"/>
                      <a:pt x="4885" y="2077"/>
                    </a:cubicBezTo>
                    <a:cubicBezTo>
                      <a:pt x="4799" y="1969"/>
                      <a:pt x="3939" y="925"/>
                      <a:pt x="2766" y="925"/>
                    </a:cubicBezTo>
                    <a:cubicBezTo>
                      <a:pt x="2698" y="925"/>
                      <a:pt x="2628" y="928"/>
                      <a:pt x="2557" y="936"/>
                    </a:cubicBezTo>
                    <a:cubicBezTo>
                      <a:pt x="1210" y="1073"/>
                      <a:pt x="1" y="2579"/>
                      <a:pt x="160" y="4519"/>
                    </a:cubicBezTo>
                    <a:cubicBezTo>
                      <a:pt x="4337" y="9313"/>
                      <a:pt x="8514" y="14106"/>
                      <a:pt x="12669" y="18899"/>
                    </a:cubicBezTo>
                    <a:cubicBezTo>
                      <a:pt x="13229" y="19494"/>
                      <a:pt x="13944" y="19761"/>
                      <a:pt x="14606" y="19761"/>
                    </a:cubicBezTo>
                    <a:cubicBezTo>
                      <a:pt x="15240" y="19761"/>
                      <a:pt x="15827" y="19517"/>
                      <a:pt x="16184" y="19082"/>
                    </a:cubicBezTo>
                    <a:cubicBezTo>
                      <a:pt x="16709" y="18443"/>
                      <a:pt x="16731" y="17370"/>
                      <a:pt x="16184" y="16503"/>
                    </a:cubicBezTo>
                    <a:lnTo>
                      <a:pt x="16184" y="16503"/>
                    </a:lnTo>
                    <a:cubicBezTo>
                      <a:pt x="16459" y="16561"/>
                      <a:pt x="16731" y="16588"/>
                      <a:pt x="16995" y="16588"/>
                    </a:cubicBezTo>
                    <a:cubicBezTo>
                      <a:pt x="18700" y="16588"/>
                      <a:pt x="20098" y="15450"/>
                      <a:pt x="20315" y="14106"/>
                    </a:cubicBezTo>
                    <a:cubicBezTo>
                      <a:pt x="20498" y="12988"/>
                      <a:pt x="19859" y="11778"/>
                      <a:pt x="18740" y="11070"/>
                    </a:cubicBezTo>
                    <a:lnTo>
                      <a:pt x="18740" y="11070"/>
                    </a:lnTo>
                    <a:cubicBezTo>
                      <a:pt x="18839" y="11078"/>
                      <a:pt x="18936" y="11082"/>
                      <a:pt x="19031" y="11082"/>
                    </a:cubicBezTo>
                    <a:cubicBezTo>
                      <a:pt x="20948" y="11082"/>
                      <a:pt x="22226" y="9598"/>
                      <a:pt x="22095" y="8445"/>
                    </a:cubicBezTo>
                    <a:cubicBezTo>
                      <a:pt x="22004" y="7464"/>
                      <a:pt x="20909" y="6505"/>
                      <a:pt x="19425" y="6368"/>
                    </a:cubicBezTo>
                    <a:cubicBezTo>
                      <a:pt x="21068" y="4497"/>
                      <a:pt x="20589" y="1849"/>
                      <a:pt x="19128" y="845"/>
                    </a:cubicBezTo>
                    <a:cubicBezTo>
                      <a:pt x="18678" y="542"/>
                      <a:pt x="18111" y="389"/>
                      <a:pt x="17509" y="389"/>
                    </a:cubicBezTo>
                    <a:cubicBezTo>
                      <a:pt x="16159" y="389"/>
                      <a:pt x="14636" y="1160"/>
                      <a:pt x="13878" y="2739"/>
                    </a:cubicBezTo>
                    <a:cubicBezTo>
                      <a:pt x="14129" y="1415"/>
                      <a:pt x="13308" y="251"/>
                      <a:pt x="12372" y="23"/>
                    </a:cubicBezTo>
                    <a:cubicBezTo>
                      <a:pt x="12258" y="0"/>
                      <a:pt x="12144" y="0"/>
                      <a:pt x="1202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40"/>
              <p:cNvSpPr/>
              <p:nvPr/>
            </p:nvSpPr>
            <p:spPr>
              <a:xfrm>
                <a:off x="7155675" y="2072275"/>
                <a:ext cx="978100" cy="911375"/>
              </a:xfrm>
              <a:custGeom>
                <a:avLst/>
                <a:gdLst/>
                <a:ahLst/>
                <a:cxnLst/>
                <a:rect l="l" t="t" r="r" b="b"/>
                <a:pathLst>
                  <a:path w="39124" h="36455" extrusionOk="0">
                    <a:moveTo>
                      <a:pt x="19836" y="1"/>
                    </a:moveTo>
                    <a:cubicBezTo>
                      <a:pt x="17736" y="1"/>
                      <a:pt x="16070" y="366"/>
                      <a:pt x="15248" y="572"/>
                    </a:cubicBezTo>
                    <a:cubicBezTo>
                      <a:pt x="13719" y="914"/>
                      <a:pt x="11710" y="1416"/>
                      <a:pt x="9747" y="3059"/>
                    </a:cubicBezTo>
                    <a:cubicBezTo>
                      <a:pt x="7442" y="5000"/>
                      <a:pt x="6460" y="7488"/>
                      <a:pt x="6278" y="7990"/>
                    </a:cubicBezTo>
                    <a:cubicBezTo>
                      <a:pt x="5296" y="10592"/>
                      <a:pt x="5890" y="11870"/>
                      <a:pt x="4452" y="14198"/>
                    </a:cubicBezTo>
                    <a:cubicBezTo>
                      <a:pt x="3790" y="15248"/>
                      <a:pt x="3607" y="15088"/>
                      <a:pt x="2740" y="16412"/>
                    </a:cubicBezTo>
                    <a:cubicBezTo>
                      <a:pt x="2512" y="16755"/>
                      <a:pt x="2078" y="17417"/>
                      <a:pt x="1644" y="18261"/>
                    </a:cubicBezTo>
                    <a:cubicBezTo>
                      <a:pt x="1211" y="19128"/>
                      <a:pt x="777" y="20156"/>
                      <a:pt x="594" y="21251"/>
                    </a:cubicBezTo>
                    <a:cubicBezTo>
                      <a:pt x="1" y="24607"/>
                      <a:pt x="1781" y="27482"/>
                      <a:pt x="2397" y="28487"/>
                    </a:cubicBezTo>
                    <a:cubicBezTo>
                      <a:pt x="4794" y="32344"/>
                      <a:pt x="8583" y="33805"/>
                      <a:pt x="11345" y="34878"/>
                    </a:cubicBezTo>
                    <a:cubicBezTo>
                      <a:pt x="14495" y="36088"/>
                      <a:pt x="17371" y="36339"/>
                      <a:pt x="18078" y="36384"/>
                    </a:cubicBezTo>
                    <a:cubicBezTo>
                      <a:pt x="18261" y="36407"/>
                      <a:pt x="18900" y="36453"/>
                      <a:pt x="19653" y="36453"/>
                    </a:cubicBezTo>
                    <a:cubicBezTo>
                      <a:pt x="19695" y="36453"/>
                      <a:pt x="19796" y="36454"/>
                      <a:pt x="19945" y="36454"/>
                    </a:cubicBezTo>
                    <a:cubicBezTo>
                      <a:pt x="21099" y="36454"/>
                      <a:pt x="25196" y="36365"/>
                      <a:pt x="28327" y="34809"/>
                    </a:cubicBezTo>
                    <a:cubicBezTo>
                      <a:pt x="33919" y="32002"/>
                      <a:pt x="36065" y="26387"/>
                      <a:pt x="36681" y="24401"/>
                    </a:cubicBezTo>
                    <a:cubicBezTo>
                      <a:pt x="39123" y="16663"/>
                      <a:pt x="35471" y="10135"/>
                      <a:pt x="34650" y="8766"/>
                    </a:cubicBezTo>
                    <a:cubicBezTo>
                      <a:pt x="33965" y="7625"/>
                      <a:pt x="31751" y="3950"/>
                      <a:pt x="27368" y="1758"/>
                    </a:cubicBezTo>
                    <a:cubicBezTo>
                      <a:pt x="27231" y="1690"/>
                      <a:pt x="27094" y="1621"/>
                      <a:pt x="27003" y="1576"/>
                    </a:cubicBezTo>
                    <a:cubicBezTo>
                      <a:pt x="24424" y="343"/>
                      <a:pt x="21913" y="1"/>
                      <a:pt x="19836" y="1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40"/>
              <p:cNvSpPr/>
              <p:nvPr/>
            </p:nvSpPr>
            <p:spPr>
              <a:xfrm>
                <a:off x="7358825" y="2077425"/>
                <a:ext cx="744125" cy="514000"/>
              </a:xfrm>
              <a:custGeom>
                <a:avLst/>
                <a:gdLst/>
                <a:ahLst/>
                <a:cxnLst/>
                <a:rect l="l" t="t" r="r" b="b"/>
                <a:pathLst>
                  <a:path w="29765" h="20560" extrusionOk="0">
                    <a:moveTo>
                      <a:pt x="8971" y="0"/>
                    </a:moveTo>
                    <a:cubicBezTo>
                      <a:pt x="8172" y="114"/>
                      <a:pt x="7556" y="251"/>
                      <a:pt x="7122" y="366"/>
                    </a:cubicBezTo>
                    <a:cubicBezTo>
                      <a:pt x="5593" y="708"/>
                      <a:pt x="3584" y="1210"/>
                      <a:pt x="1621" y="2853"/>
                    </a:cubicBezTo>
                    <a:cubicBezTo>
                      <a:pt x="982" y="3401"/>
                      <a:pt x="457" y="3972"/>
                      <a:pt x="1" y="4543"/>
                    </a:cubicBezTo>
                    <a:cubicBezTo>
                      <a:pt x="800" y="4406"/>
                      <a:pt x="1598" y="4269"/>
                      <a:pt x="2420" y="4132"/>
                    </a:cubicBezTo>
                    <a:cubicBezTo>
                      <a:pt x="2648" y="4565"/>
                      <a:pt x="3105" y="5227"/>
                      <a:pt x="3927" y="5638"/>
                    </a:cubicBezTo>
                    <a:cubicBezTo>
                      <a:pt x="4390" y="5870"/>
                      <a:pt x="4902" y="5981"/>
                      <a:pt x="5431" y="5981"/>
                    </a:cubicBezTo>
                    <a:cubicBezTo>
                      <a:pt x="6520" y="5981"/>
                      <a:pt x="7684" y="5509"/>
                      <a:pt x="8651" y="4634"/>
                    </a:cubicBezTo>
                    <a:cubicBezTo>
                      <a:pt x="8743" y="4794"/>
                      <a:pt x="9199" y="5592"/>
                      <a:pt x="10204" y="5889"/>
                    </a:cubicBezTo>
                    <a:cubicBezTo>
                      <a:pt x="10472" y="5975"/>
                      <a:pt x="10727" y="6008"/>
                      <a:pt x="10961" y="6008"/>
                    </a:cubicBezTo>
                    <a:cubicBezTo>
                      <a:pt x="11664" y="6008"/>
                      <a:pt x="12178" y="5712"/>
                      <a:pt x="12281" y="5661"/>
                    </a:cubicBezTo>
                    <a:cubicBezTo>
                      <a:pt x="12326" y="5866"/>
                      <a:pt x="12600" y="7373"/>
                      <a:pt x="14061" y="8172"/>
                    </a:cubicBezTo>
                    <a:cubicBezTo>
                      <a:pt x="14654" y="8503"/>
                      <a:pt x="15248" y="8594"/>
                      <a:pt x="15724" y="8594"/>
                    </a:cubicBezTo>
                    <a:cubicBezTo>
                      <a:pt x="16201" y="8594"/>
                      <a:pt x="16560" y="8503"/>
                      <a:pt x="16686" y="8468"/>
                    </a:cubicBezTo>
                    <a:cubicBezTo>
                      <a:pt x="16686" y="8742"/>
                      <a:pt x="16777" y="10477"/>
                      <a:pt x="18238" y="11687"/>
                    </a:cubicBezTo>
                    <a:cubicBezTo>
                      <a:pt x="19284" y="12543"/>
                      <a:pt x="20425" y="12654"/>
                      <a:pt x="20975" y="12654"/>
                    </a:cubicBezTo>
                    <a:cubicBezTo>
                      <a:pt x="21085" y="12654"/>
                      <a:pt x="21171" y="12649"/>
                      <a:pt x="21228" y="12645"/>
                    </a:cubicBezTo>
                    <a:lnTo>
                      <a:pt x="21228" y="12645"/>
                    </a:lnTo>
                    <a:cubicBezTo>
                      <a:pt x="21137" y="12942"/>
                      <a:pt x="20224" y="15795"/>
                      <a:pt x="21959" y="18192"/>
                    </a:cubicBezTo>
                    <a:cubicBezTo>
                      <a:pt x="23075" y="19697"/>
                      <a:pt x="24915" y="20560"/>
                      <a:pt x="26884" y="20560"/>
                    </a:cubicBezTo>
                    <a:cubicBezTo>
                      <a:pt x="27692" y="20560"/>
                      <a:pt x="28521" y="20415"/>
                      <a:pt x="29331" y="20109"/>
                    </a:cubicBezTo>
                    <a:cubicBezTo>
                      <a:pt x="29765" y="14243"/>
                      <a:pt x="27186" y="9678"/>
                      <a:pt x="26524" y="8560"/>
                    </a:cubicBezTo>
                    <a:cubicBezTo>
                      <a:pt x="25839" y="7419"/>
                      <a:pt x="23625" y="3744"/>
                      <a:pt x="19242" y="1552"/>
                    </a:cubicBezTo>
                    <a:cubicBezTo>
                      <a:pt x="19105" y="1484"/>
                      <a:pt x="18968" y="1415"/>
                      <a:pt x="18877" y="1370"/>
                    </a:cubicBezTo>
                    <a:cubicBezTo>
                      <a:pt x="18649" y="1256"/>
                      <a:pt x="18443" y="1164"/>
                      <a:pt x="18215" y="1073"/>
                    </a:cubicBezTo>
                    <a:lnTo>
                      <a:pt x="8971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40"/>
              <p:cNvSpPr/>
              <p:nvPr/>
            </p:nvSpPr>
            <p:spPr>
              <a:xfrm>
                <a:off x="7293775" y="1813225"/>
                <a:ext cx="1081375" cy="1003825"/>
              </a:xfrm>
              <a:custGeom>
                <a:avLst/>
                <a:gdLst/>
                <a:ahLst/>
                <a:cxnLst/>
                <a:rect l="l" t="t" r="r" b="b"/>
                <a:pathLst>
                  <a:path w="43255" h="40153" extrusionOk="0">
                    <a:moveTo>
                      <a:pt x="19927" y="0"/>
                    </a:moveTo>
                    <a:cubicBezTo>
                      <a:pt x="19813" y="0"/>
                      <a:pt x="19676" y="0"/>
                      <a:pt x="19539" y="23"/>
                    </a:cubicBezTo>
                    <a:cubicBezTo>
                      <a:pt x="17644" y="251"/>
                      <a:pt x="16709" y="2032"/>
                      <a:pt x="16640" y="2191"/>
                    </a:cubicBezTo>
                    <a:cubicBezTo>
                      <a:pt x="16579" y="2110"/>
                      <a:pt x="15475" y="896"/>
                      <a:pt x="13807" y="896"/>
                    </a:cubicBezTo>
                    <a:cubicBezTo>
                      <a:pt x="13596" y="896"/>
                      <a:pt x="13376" y="915"/>
                      <a:pt x="13148" y="959"/>
                    </a:cubicBezTo>
                    <a:cubicBezTo>
                      <a:pt x="11322" y="1324"/>
                      <a:pt x="10546" y="2922"/>
                      <a:pt x="10477" y="3082"/>
                    </a:cubicBezTo>
                    <a:cubicBezTo>
                      <a:pt x="9907" y="2159"/>
                      <a:pt x="8929" y="1643"/>
                      <a:pt x="7944" y="1643"/>
                    </a:cubicBezTo>
                    <a:cubicBezTo>
                      <a:pt x="7589" y="1643"/>
                      <a:pt x="7232" y="1710"/>
                      <a:pt x="6894" y="1849"/>
                    </a:cubicBezTo>
                    <a:cubicBezTo>
                      <a:pt x="5775" y="2328"/>
                      <a:pt x="5068" y="3515"/>
                      <a:pt x="5182" y="4794"/>
                    </a:cubicBezTo>
                    <a:cubicBezTo>
                      <a:pt x="4690" y="4518"/>
                      <a:pt x="4167" y="4392"/>
                      <a:pt x="3668" y="4392"/>
                    </a:cubicBezTo>
                    <a:cubicBezTo>
                      <a:pt x="2800" y="4392"/>
                      <a:pt x="2002" y="4772"/>
                      <a:pt x="1553" y="5410"/>
                    </a:cubicBezTo>
                    <a:cubicBezTo>
                      <a:pt x="777" y="6528"/>
                      <a:pt x="1370" y="7921"/>
                      <a:pt x="1416" y="7989"/>
                    </a:cubicBezTo>
                    <a:cubicBezTo>
                      <a:pt x="343" y="8583"/>
                      <a:pt x="1" y="9884"/>
                      <a:pt x="526" y="10797"/>
                    </a:cubicBezTo>
                    <a:cubicBezTo>
                      <a:pt x="849" y="11387"/>
                      <a:pt x="1538" y="11754"/>
                      <a:pt x="2287" y="11754"/>
                    </a:cubicBezTo>
                    <a:cubicBezTo>
                      <a:pt x="2436" y="11754"/>
                      <a:pt x="2588" y="11740"/>
                      <a:pt x="2740" y="11710"/>
                    </a:cubicBezTo>
                    <a:lnTo>
                      <a:pt x="2740" y="11710"/>
                    </a:lnTo>
                    <a:cubicBezTo>
                      <a:pt x="2192" y="12668"/>
                      <a:pt x="2352" y="13741"/>
                      <a:pt x="2854" y="14106"/>
                    </a:cubicBezTo>
                    <a:cubicBezTo>
                      <a:pt x="3015" y="14222"/>
                      <a:pt x="3238" y="14284"/>
                      <a:pt x="3491" y="14284"/>
                    </a:cubicBezTo>
                    <a:cubicBezTo>
                      <a:pt x="4131" y="14284"/>
                      <a:pt x="4958" y="13888"/>
                      <a:pt x="5433" y="12988"/>
                    </a:cubicBezTo>
                    <a:cubicBezTo>
                      <a:pt x="5479" y="13170"/>
                      <a:pt x="5912" y="14768"/>
                      <a:pt x="7327" y="15316"/>
                    </a:cubicBezTo>
                    <a:cubicBezTo>
                      <a:pt x="7637" y="15430"/>
                      <a:pt x="7967" y="15486"/>
                      <a:pt x="8304" y="15486"/>
                    </a:cubicBezTo>
                    <a:cubicBezTo>
                      <a:pt x="9584" y="15486"/>
                      <a:pt x="10964" y="14684"/>
                      <a:pt x="11687" y="13239"/>
                    </a:cubicBezTo>
                    <a:cubicBezTo>
                      <a:pt x="11710" y="14380"/>
                      <a:pt x="12532" y="15270"/>
                      <a:pt x="13467" y="15384"/>
                    </a:cubicBezTo>
                    <a:cubicBezTo>
                      <a:pt x="13528" y="15391"/>
                      <a:pt x="13587" y="15394"/>
                      <a:pt x="13645" y="15394"/>
                    </a:cubicBezTo>
                    <a:cubicBezTo>
                      <a:pt x="14578" y="15394"/>
                      <a:pt x="15228" y="14583"/>
                      <a:pt x="15271" y="14540"/>
                    </a:cubicBezTo>
                    <a:cubicBezTo>
                      <a:pt x="15271" y="14654"/>
                      <a:pt x="15499" y="16845"/>
                      <a:pt x="17462" y="17781"/>
                    </a:cubicBezTo>
                    <a:cubicBezTo>
                      <a:pt x="18039" y="18065"/>
                      <a:pt x="18607" y="18158"/>
                      <a:pt x="19102" y="18158"/>
                    </a:cubicBezTo>
                    <a:cubicBezTo>
                      <a:pt x="19918" y="18158"/>
                      <a:pt x="20538" y="17906"/>
                      <a:pt x="20680" y="17850"/>
                    </a:cubicBezTo>
                    <a:lnTo>
                      <a:pt x="20680" y="17850"/>
                    </a:lnTo>
                    <a:cubicBezTo>
                      <a:pt x="20224" y="19036"/>
                      <a:pt x="20452" y="20360"/>
                      <a:pt x="21251" y="21228"/>
                    </a:cubicBezTo>
                    <a:cubicBezTo>
                      <a:pt x="21830" y="21820"/>
                      <a:pt x="22646" y="22141"/>
                      <a:pt x="23495" y="22141"/>
                    </a:cubicBezTo>
                    <a:cubicBezTo>
                      <a:pt x="24184" y="22141"/>
                      <a:pt x="24895" y="21929"/>
                      <a:pt x="25519" y="21479"/>
                    </a:cubicBezTo>
                    <a:lnTo>
                      <a:pt x="25519" y="21479"/>
                    </a:lnTo>
                    <a:cubicBezTo>
                      <a:pt x="24173" y="23305"/>
                      <a:pt x="23990" y="25701"/>
                      <a:pt x="25040" y="27642"/>
                    </a:cubicBezTo>
                    <a:cubicBezTo>
                      <a:pt x="26455" y="30267"/>
                      <a:pt x="29377" y="30563"/>
                      <a:pt x="29605" y="30586"/>
                    </a:cubicBezTo>
                    <a:cubicBezTo>
                      <a:pt x="29422" y="33211"/>
                      <a:pt x="29263" y="35836"/>
                      <a:pt x="29080" y="38461"/>
                    </a:cubicBezTo>
                    <a:cubicBezTo>
                      <a:pt x="29240" y="38666"/>
                      <a:pt x="30061" y="39922"/>
                      <a:pt x="31568" y="40127"/>
                    </a:cubicBezTo>
                    <a:cubicBezTo>
                      <a:pt x="31697" y="40144"/>
                      <a:pt x="31826" y="40152"/>
                      <a:pt x="31956" y="40152"/>
                    </a:cubicBezTo>
                    <a:cubicBezTo>
                      <a:pt x="33412" y="40152"/>
                      <a:pt x="34888" y="39110"/>
                      <a:pt x="35517" y="37434"/>
                    </a:cubicBezTo>
                    <a:cubicBezTo>
                      <a:pt x="36014" y="38105"/>
                      <a:pt x="36788" y="38453"/>
                      <a:pt x="37559" y="38453"/>
                    </a:cubicBezTo>
                    <a:cubicBezTo>
                      <a:pt x="38098" y="38453"/>
                      <a:pt x="38636" y="38283"/>
                      <a:pt x="39077" y="37936"/>
                    </a:cubicBezTo>
                    <a:cubicBezTo>
                      <a:pt x="40196" y="37068"/>
                      <a:pt x="40356" y="35357"/>
                      <a:pt x="39351" y="34261"/>
                    </a:cubicBezTo>
                    <a:lnTo>
                      <a:pt x="39351" y="34261"/>
                    </a:lnTo>
                    <a:cubicBezTo>
                      <a:pt x="39384" y="34262"/>
                      <a:pt x="39417" y="34262"/>
                      <a:pt x="39449" y="34262"/>
                    </a:cubicBezTo>
                    <a:cubicBezTo>
                      <a:pt x="41028" y="34262"/>
                      <a:pt x="42394" y="33180"/>
                      <a:pt x="42730" y="31659"/>
                    </a:cubicBezTo>
                    <a:cubicBezTo>
                      <a:pt x="43072" y="30084"/>
                      <a:pt x="42205" y="28440"/>
                      <a:pt x="40675" y="27870"/>
                    </a:cubicBezTo>
                    <a:cubicBezTo>
                      <a:pt x="42341" y="26934"/>
                      <a:pt x="43254" y="25040"/>
                      <a:pt x="42912" y="23191"/>
                    </a:cubicBezTo>
                    <a:cubicBezTo>
                      <a:pt x="42615" y="21479"/>
                      <a:pt x="41269" y="20064"/>
                      <a:pt x="39534" y="19653"/>
                    </a:cubicBezTo>
                    <a:cubicBezTo>
                      <a:pt x="39739" y="19059"/>
                      <a:pt x="40310" y="17165"/>
                      <a:pt x="39511" y="15042"/>
                    </a:cubicBezTo>
                    <a:cubicBezTo>
                      <a:pt x="38301" y="11824"/>
                      <a:pt x="35015" y="10934"/>
                      <a:pt x="34672" y="10842"/>
                    </a:cubicBezTo>
                    <a:cubicBezTo>
                      <a:pt x="35266" y="9769"/>
                      <a:pt x="35174" y="8446"/>
                      <a:pt x="34421" y="7510"/>
                    </a:cubicBezTo>
                    <a:cubicBezTo>
                      <a:pt x="33842" y="6763"/>
                      <a:pt x="32943" y="6352"/>
                      <a:pt x="32023" y="6352"/>
                    </a:cubicBezTo>
                    <a:cubicBezTo>
                      <a:pt x="31818" y="6352"/>
                      <a:pt x="31612" y="6373"/>
                      <a:pt x="31408" y="6414"/>
                    </a:cubicBezTo>
                    <a:cubicBezTo>
                      <a:pt x="31066" y="3789"/>
                      <a:pt x="29217" y="1849"/>
                      <a:pt x="27117" y="1644"/>
                    </a:cubicBezTo>
                    <a:cubicBezTo>
                      <a:pt x="26981" y="1630"/>
                      <a:pt x="26848" y="1623"/>
                      <a:pt x="26718" y="1623"/>
                    </a:cubicBezTo>
                    <a:cubicBezTo>
                      <a:pt x="25138" y="1623"/>
                      <a:pt x="23966" y="2579"/>
                      <a:pt x="23670" y="2853"/>
                    </a:cubicBezTo>
                    <a:cubicBezTo>
                      <a:pt x="23077" y="1119"/>
                      <a:pt x="21525" y="0"/>
                      <a:pt x="19927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40"/>
              <p:cNvSpPr/>
              <p:nvPr/>
            </p:nvSpPr>
            <p:spPr>
              <a:xfrm>
                <a:off x="7428450" y="2832375"/>
                <a:ext cx="49675" cy="27950"/>
              </a:xfrm>
              <a:custGeom>
                <a:avLst/>
                <a:gdLst/>
                <a:ahLst/>
                <a:cxnLst/>
                <a:rect l="l" t="t" r="r" b="b"/>
                <a:pathLst>
                  <a:path w="1987" h="1118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85" y="659"/>
                      <a:pt x="719" y="1117"/>
                      <a:pt x="1348" y="1117"/>
                    </a:cubicBezTo>
                    <a:cubicBezTo>
                      <a:pt x="1569" y="1117"/>
                      <a:pt x="1790" y="1061"/>
                      <a:pt x="1986" y="936"/>
                    </a:cubicBezTo>
                    <a:lnTo>
                      <a:pt x="1986" y="936"/>
                    </a:lnTo>
                    <a:cubicBezTo>
                      <a:pt x="1882" y="950"/>
                      <a:pt x="1780" y="958"/>
                      <a:pt x="1680" y="958"/>
                    </a:cubicBezTo>
                    <a:cubicBezTo>
                      <a:pt x="989" y="958"/>
                      <a:pt x="399" y="618"/>
                      <a:pt x="0" y="0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40"/>
              <p:cNvSpPr/>
              <p:nvPr/>
            </p:nvSpPr>
            <p:spPr>
              <a:xfrm>
                <a:off x="7277225" y="2355900"/>
                <a:ext cx="192325" cy="189475"/>
              </a:xfrm>
              <a:custGeom>
                <a:avLst/>
                <a:gdLst/>
                <a:ahLst/>
                <a:cxnLst/>
                <a:rect l="l" t="t" r="r" b="b"/>
                <a:pathLst>
                  <a:path w="7693" h="7579" extrusionOk="0">
                    <a:moveTo>
                      <a:pt x="229" y="3264"/>
                    </a:moveTo>
                    <a:cubicBezTo>
                      <a:pt x="1" y="5273"/>
                      <a:pt x="1416" y="7099"/>
                      <a:pt x="3424" y="7327"/>
                    </a:cubicBezTo>
                    <a:lnTo>
                      <a:pt x="3424" y="7327"/>
                    </a:lnTo>
                    <a:cubicBezTo>
                      <a:pt x="5410" y="7578"/>
                      <a:pt x="7213" y="6117"/>
                      <a:pt x="7464" y="4109"/>
                    </a:cubicBezTo>
                    <a:lnTo>
                      <a:pt x="7464" y="4109"/>
                    </a:lnTo>
                    <a:cubicBezTo>
                      <a:pt x="7693" y="2077"/>
                      <a:pt x="6278" y="251"/>
                      <a:pt x="4269" y="23"/>
                    </a:cubicBezTo>
                    <a:lnTo>
                      <a:pt x="4269" y="23"/>
                    </a:lnTo>
                    <a:cubicBezTo>
                      <a:pt x="4132" y="0"/>
                      <a:pt x="3995" y="0"/>
                      <a:pt x="3858" y="0"/>
                    </a:cubicBezTo>
                    <a:lnTo>
                      <a:pt x="3858" y="0"/>
                    </a:lnTo>
                    <a:cubicBezTo>
                      <a:pt x="2032" y="0"/>
                      <a:pt x="457" y="1392"/>
                      <a:pt x="229" y="3264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40"/>
              <p:cNvSpPr/>
              <p:nvPr/>
            </p:nvSpPr>
            <p:spPr>
              <a:xfrm>
                <a:off x="7292625" y="2350000"/>
                <a:ext cx="127850" cy="154425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177" extrusionOk="0">
                    <a:moveTo>
                      <a:pt x="3179" y="0"/>
                    </a:moveTo>
                    <a:cubicBezTo>
                      <a:pt x="2061" y="0"/>
                      <a:pt x="892" y="1160"/>
                      <a:pt x="480" y="2336"/>
                    </a:cubicBezTo>
                    <a:cubicBezTo>
                      <a:pt x="1" y="3728"/>
                      <a:pt x="435" y="5691"/>
                      <a:pt x="1644" y="6102"/>
                    </a:cubicBezTo>
                    <a:cubicBezTo>
                      <a:pt x="1799" y="6154"/>
                      <a:pt x="1960" y="6177"/>
                      <a:pt x="2123" y="6177"/>
                    </a:cubicBezTo>
                    <a:cubicBezTo>
                      <a:pt x="2898" y="6177"/>
                      <a:pt x="3725" y="5649"/>
                      <a:pt x="4178" y="5121"/>
                    </a:cubicBezTo>
                    <a:cubicBezTo>
                      <a:pt x="4612" y="4664"/>
                      <a:pt x="4794" y="4162"/>
                      <a:pt x="4886" y="3865"/>
                    </a:cubicBezTo>
                    <a:cubicBezTo>
                      <a:pt x="4383" y="3523"/>
                      <a:pt x="3881" y="3180"/>
                      <a:pt x="3379" y="2861"/>
                    </a:cubicBezTo>
                    <a:cubicBezTo>
                      <a:pt x="3950" y="2656"/>
                      <a:pt x="4520" y="2450"/>
                      <a:pt x="5114" y="2245"/>
                    </a:cubicBezTo>
                    <a:cubicBezTo>
                      <a:pt x="5091" y="2153"/>
                      <a:pt x="4863" y="510"/>
                      <a:pt x="3721" y="99"/>
                    </a:cubicBezTo>
                    <a:cubicBezTo>
                      <a:pt x="3544" y="31"/>
                      <a:pt x="3362" y="0"/>
                      <a:pt x="317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40"/>
              <p:cNvSpPr/>
              <p:nvPr/>
            </p:nvSpPr>
            <p:spPr>
              <a:xfrm>
                <a:off x="7314250" y="2398875"/>
                <a:ext cx="29775" cy="23625"/>
              </a:xfrm>
              <a:custGeom>
                <a:avLst/>
                <a:gdLst/>
                <a:ahLst/>
                <a:cxnLst/>
                <a:rect l="l" t="t" r="r" b="b"/>
                <a:pathLst>
                  <a:path w="1191" h="945" extrusionOk="0">
                    <a:moveTo>
                      <a:pt x="803" y="1"/>
                    </a:moveTo>
                    <a:cubicBezTo>
                      <a:pt x="575" y="1"/>
                      <a:pt x="297" y="106"/>
                      <a:pt x="186" y="244"/>
                    </a:cubicBezTo>
                    <a:cubicBezTo>
                      <a:pt x="0" y="492"/>
                      <a:pt x="206" y="945"/>
                      <a:pt x="501" y="945"/>
                    </a:cubicBezTo>
                    <a:cubicBezTo>
                      <a:pt x="532" y="945"/>
                      <a:pt x="564" y="940"/>
                      <a:pt x="597" y="929"/>
                    </a:cubicBezTo>
                    <a:cubicBezTo>
                      <a:pt x="871" y="837"/>
                      <a:pt x="1190" y="404"/>
                      <a:pt x="1122" y="153"/>
                    </a:cubicBezTo>
                    <a:cubicBezTo>
                      <a:pt x="1077" y="45"/>
                      <a:pt x="951" y="1"/>
                      <a:pt x="803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40"/>
              <p:cNvSpPr/>
              <p:nvPr/>
            </p:nvSpPr>
            <p:spPr>
              <a:xfrm>
                <a:off x="7591075" y="2446050"/>
                <a:ext cx="217425" cy="203175"/>
              </a:xfrm>
              <a:custGeom>
                <a:avLst/>
                <a:gdLst/>
                <a:ahLst/>
                <a:cxnLst/>
                <a:rect l="l" t="t" r="r" b="b"/>
                <a:pathLst>
                  <a:path w="8697" h="8127" extrusionOk="0">
                    <a:moveTo>
                      <a:pt x="274" y="3470"/>
                    </a:moveTo>
                    <a:cubicBezTo>
                      <a:pt x="1" y="5638"/>
                      <a:pt x="1644" y="7601"/>
                      <a:pt x="3904" y="7875"/>
                    </a:cubicBezTo>
                    <a:lnTo>
                      <a:pt x="3904" y="7875"/>
                    </a:lnTo>
                    <a:cubicBezTo>
                      <a:pt x="6163" y="8126"/>
                      <a:pt x="8195" y="6597"/>
                      <a:pt x="8446" y="4429"/>
                    </a:cubicBezTo>
                    <a:lnTo>
                      <a:pt x="8446" y="4429"/>
                    </a:lnTo>
                    <a:cubicBezTo>
                      <a:pt x="8697" y="2260"/>
                      <a:pt x="7076" y="297"/>
                      <a:pt x="4817" y="23"/>
                    </a:cubicBezTo>
                    <a:lnTo>
                      <a:pt x="4817" y="23"/>
                    </a:lnTo>
                    <a:cubicBezTo>
                      <a:pt x="4657" y="0"/>
                      <a:pt x="4474" y="0"/>
                      <a:pt x="4315" y="0"/>
                    </a:cubicBezTo>
                    <a:lnTo>
                      <a:pt x="4315" y="0"/>
                    </a:lnTo>
                    <a:cubicBezTo>
                      <a:pt x="2260" y="0"/>
                      <a:pt x="503" y="1461"/>
                      <a:pt x="274" y="3470"/>
                    </a:cubicBezTo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40"/>
              <p:cNvSpPr/>
              <p:nvPr/>
            </p:nvSpPr>
            <p:spPr>
              <a:xfrm>
                <a:off x="7607050" y="2433075"/>
                <a:ext cx="135850" cy="170175"/>
              </a:xfrm>
              <a:custGeom>
                <a:avLst/>
                <a:gdLst/>
                <a:ahLst/>
                <a:cxnLst/>
                <a:rect l="l" t="t" r="r" b="b"/>
                <a:pathLst>
                  <a:path w="5434" h="6807" extrusionOk="0">
                    <a:moveTo>
                      <a:pt x="2951" y="1"/>
                    </a:moveTo>
                    <a:cubicBezTo>
                      <a:pt x="1549" y="1"/>
                      <a:pt x="356" y="1631"/>
                      <a:pt x="183" y="3099"/>
                    </a:cubicBezTo>
                    <a:cubicBezTo>
                      <a:pt x="1" y="4628"/>
                      <a:pt x="868" y="6637"/>
                      <a:pt x="2397" y="6796"/>
                    </a:cubicBezTo>
                    <a:cubicBezTo>
                      <a:pt x="2462" y="6803"/>
                      <a:pt x="2528" y="6806"/>
                      <a:pt x="2593" y="6806"/>
                    </a:cubicBezTo>
                    <a:cubicBezTo>
                      <a:pt x="3870" y="6806"/>
                      <a:pt x="5281" y="5560"/>
                      <a:pt x="5433" y="3715"/>
                    </a:cubicBezTo>
                    <a:cubicBezTo>
                      <a:pt x="4794" y="3464"/>
                      <a:pt x="4155" y="3236"/>
                      <a:pt x="3516" y="2985"/>
                    </a:cubicBezTo>
                    <a:cubicBezTo>
                      <a:pt x="4086" y="2642"/>
                      <a:pt x="4680" y="2323"/>
                      <a:pt x="5273" y="1980"/>
                    </a:cubicBezTo>
                    <a:cubicBezTo>
                      <a:pt x="5228" y="1866"/>
                      <a:pt x="4566" y="200"/>
                      <a:pt x="3196" y="17"/>
                    </a:cubicBezTo>
                    <a:cubicBezTo>
                      <a:pt x="3114" y="6"/>
                      <a:pt x="3032" y="1"/>
                      <a:pt x="29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40"/>
              <p:cNvSpPr/>
              <p:nvPr/>
            </p:nvSpPr>
            <p:spPr>
              <a:xfrm>
                <a:off x="7633325" y="2482225"/>
                <a:ext cx="29675" cy="21525"/>
              </a:xfrm>
              <a:custGeom>
                <a:avLst/>
                <a:gdLst/>
                <a:ahLst/>
                <a:cxnLst/>
                <a:rect l="l" t="t" r="r" b="b"/>
                <a:pathLst>
                  <a:path w="1187" h="861" extrusionOk="0">
                    <a:moveTo>
                      <a:pt x="790" y="0"/>
                    </a:moveTo>
                    <a:cubicBezTo>
                      <a:pt x="484" y="0"/>
                      <a:pt x="39" y="172"/>
                      <a:pt x="22" y="402"/>
                    </a:cubicBezTo>
                    <a:cubicBezTo>
                      <a:pt x="0" y="600"/>
                      <a:pt x="252" y="860"/>
                      <a:pt x="535" y="860"/>
                    </a:cubicBezTo>
                    <a:cubicBezTo>
                      <a:pt x="547" y="860"/>
                      <a:pt x="559" y="860"/>
                      <a:pt x="570" y="859"/>
                    </a:cubicBezTo>
                    <a:cubicBezTo>
                      <a:pt x="981" y="836"/>
                      <a:pt x="1187" y="242"/>
                      <a:pt x="1050" y="83"/>
                    </a:cubicBezTo>
                    <a:cubicBezTo>
                      <a:pt x="1005" y="26"/>
                      <a:pt x="908" y="0"/>
                      <a:pt x="790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40"/>
              <p:cNvSpPr/>
              <p:nvPr/>
            </p:nvSpPr>
            <p:spPr>
              <a:xfrm>
                <a:off x="7165950" y="2194400"/>
                <a:ext cx="190050" cy="477075"/>
              </a:xfrm>
              <a:custGeom>
                <a:avLst/>
                <a:gdLst/>
                <a:ahLst/>
                <a:cxnLst/>
                <a:rect l="l" t="t" r="r" b="b"/>
                <a:pathLst>
                  <a:path w="7602" h="19083" extrusionOk="0">
                    <a:moveTo>
                      <a:pt x="5342" y="8263"/>
                    </a:moveTo>
                    <a:cubicBezTo>
                      <a:pt x="5730" y="6962"/>
                      <a:pt x="5547" y="6369"/>
                      <a:pt x="5821" y="4771"/>
                    </a:cubicBezTo>
                    <a:cubicBezTo>
                      <a:pt x="6027" y="3584"/>
                      <a:pt x="6483" y="1941"/>
                      <a:pt x="7601" y="0"/>
                    </a:cubicBezTo>
                    <a:cubicBezTo>
                      <a:pt x="6506" y="1438"/>
                      <a:pt x="5981" y="2740"/>
                      <a:pt x="5867" y="3105"/>
                    </a:cubicBezTo>
                    <a:cubicBezTo>
                      <a:pt x="4885" y="5707"/>
                      <a:pt x="5479" y="6985"/>
                      <a:pt x="4041" y="9313"/>
                    </a:cubicBezTo>
                    <a:cubicBezTo>
                      <a:pt x="3379" y="10363"/>
                      <a:pt x="3196" y="10203"/>
                      <a:pt x="2329" y="11527"/>
                    </a:cubicBezTo>
                    <a:cubicBezTo>
                      <a:pt x="2101" y="11870"/>
                      <a:pt x="1667" y="12532"/>
                      <a:pt x="1233" y="13376"/>
                    </a:cubicBezTo>
                    <a:cubicBezTo>
                      <a:pt x="800" y="14243"/>
                      <a:pt x="366" y="15271"/>
                      <a:pt x="183" y="16366"/>
                    </a:cubicBezTo>
                    <a:cubicBezTo>
                      <a:pt x="1" y="17325"/>
                      <a:pt x="46" y="18238"/>
                      <a:pt x="160" y="19082"/>
                    </a:cubicBezTo>
                    <a:cubicBezTo>
                      <a:pt x="480" y="15636"/>
                      <a:pt x="1576" y="13604"/>
                      <a:pt x="2648" y="12349"/>
                    </a:cubicBezTo>
                    <a:cubicBezTo>
                      <a:pt x="3447" y="11413"/>
                      <a:pt x="4703" y="10317"/>
                      <a:pt x="5342" y="826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40"/>
              <p:cNvSpPr/>
              <p:nvPr/>
            </p:nvSpPr>
            <p:spPr>
              <a:xfrm>
                <a:off x="7302325" y="2309100"/>
                <a:ext cx="179225" cy="136400"/>
              </a:xfrm>
              <a:custGeom>
                <a:avLst/>
                <a:gdLst/>
                <a:ahLst/>
                <a:cxnLst/>
                <a:rect l="l" t="t" r="r" b="b"/>
                <a:pathLst>
                  <a:path w="7169" h="5456" extrusionOk="0">
                    <a:moveTo>
                      <a:pt x="1" y="2990"/>
                    </a:moveTo>
                    <a:cubicBezTo>
                      <a:pt x="298" y="2717"/>
                      <a:pt x="1370" y="1804"/>
                      <a:pt x="2854" y="1872"/>
                    </a:cubicBezTo>
                    <a:cubicBezTo>
                      <a:pt x="4612" y="1963"/>
                      <a:pt x="6209" y="3401"/>
                      <a:pt x="6689" y="5456"/>
                    </a:cubicBezTo>
                    <a:cubicBezTo>
                      <a:pt x="6712" y="5341"/>
                      <a:pt x="7168" y="2831"/>
                      <a:pt x="5411" y="1347"/>
                    </a:cubicBezTo>
                    <a:cubicBezTo>
                      <a:pt x="3995" y="160"/>
                      <a:pt x="1553" y="0"/>
                      <a:pt x="526" y="1233"/>
                    </a:cubicBezTo>
                    <a:cubicBezTo>
                      <a:pt x="69" y="1781"/>
                      <a:pt x="1" y="2465"/>
                      <a:pt x="1" y="299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40"/>
              <p:cNvSpPr/>
              <p:nvPr/>
            </p:nvSpPr>
            <p:spPr>
              <a:xfrm>
                <a:off x="7618475" y="2403825"/>
                <a:ext cx="206025" cy="110725"/>
              </a:xfrm>
              <a:custGeom>
                <a:avLst/>
                <a:gdLst/>
                <a:ahLst/>
                <a:cxnLst/>
                <a:rect l="l" t="t" r="r" b="b"/>
                <a:pathLst>
                  <a:path w="8241" h="4429" extrusionOk="0">
                    <a:moveTo>
                      <a:pt x="7806" y="4428"/>
                    </a:moveTo>
                    <a:cubicBezTo>
                      <a:pt x="7578" y="3949"/>
                      <a:pt x="6939" y="2762"/>
                      <a:pt x="5615" y="2077"/>
                    </a:cubicBezTo>
                    <a:cubicBezTo>
                      <a:pt x="3903" y="1233"/>
                      <a:pt x="1712" y="1530"/>
                      <a:pt x="0" y="2831"/>
                    </a:cubicBezTo>
                    <a:cubicBezTo>
                      <a:pt x="183" y="2534"/>
                      <a:pt x="1301" y="617"/>
                      <a:pt x="3470" y="297"/>
                    </a:cubicBezTo>
                    <a:cubicBezTo>
                      <a:pt x="5524" y="0"/>
                      <a:pt x="7966" y="1233"/>
                      <a:pt x="8194" y="2876"/>
                    </a:cubicBezTo>
                    <a:cubicBezTo>
                      <a:pt x="8240" y="3196"/>
                      <a:pt x="8217" y="3744"/>
                      <a:pt x="7806" y="4428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40"/>
              <p:cNvSpPr/>
              <p:nvPr/>
            </p:nvSpPr>
            <p:spPr>
              <a:xfrm>
                <a:off x="7612750" y="2418650"/>
                <a:ext cx="262525" cy="129000"/>
              </a:xfrm>
              <a:custGeom>
                <a:avLst/>
                <a:gdLst/>
                <a:ahLst/>
                <a:cxnLst/>
                <a:rect l="l" t="t" r="r" b="b"/>
                <a:pathLst>
                  <a:path w="10501" h="5160" extrusionOk="0">
                    <a:moveTo>
                      <a:pt x="183" y="2626"/>
                    </a:moveTo>
                    <a:cubicBezTo>
                      <a:pt x="115" y="2694"/>
                      <a:pt x="1" y="2603"/>
                      <a:pt x="47" y="2512"/>
                    </a:cubicBezTo>
                    <a:cubicBezTo>
                      <a:pt x="435" y="1872"/>
                      <a:pt x="1279" y="823"/>
                      <a:pt x="2717" y="434"/>
                    </a:cubicBezTo>
                    <a:cubicBezTo>
                      <a:pt x="3059" y="343"/>
                      <a:pt x="4475" y="1"/>
                      <a:pt x="5913" y="823"/>
                    </a:cubicBezTo>
                    <a:cubicBezTo>
                      <a:pt x="7442" y="1667"/>
                      <a:pt x="7876" y="3151"/>
                      <a:pt x="7967" y="3516"/>
                    </a:cubicBezTo>
                    <a:cubicBezTo>
                      <a:pt x="7990" y="3562"/>
                      <a:pt x="8013" y="3584"/>
                      <a:pt x="8035" y="3584"/>
                    </a:cubicBezTo>
                    <a:cubicBezTo>
                      <a:pt x="8834" y="3721"/>
                      <a:pt x="9610" y="3881"/>
                      <a:pt x="10386" y="4018"/>
                    </a:cubicBezTo>
                    <a:cubicBezTo>
                      <a:pt x="10478" y="4018"/>
                      <a:pt x="10501" y="4132"/>
                      <a:pt x="10432" y="4155"/>
                    </a:cubicBezTo>
                    <a:cubicBezTo>
                      <a:pt x="10135" y="4360"/>
                      <a:pt x="9747" y="4589"/>
                      <a:pt x="9291" y="4771"/>
                    </a:cubicBezTo>
                    <a:cubicBezTo>
                      <a:pt x="8629" y="5045"/>
                      <a:pt x="8058" y="5114"/>
                      <a:pt x="7625" y="5159"/>
                    </a:cubicBezTo>
                    <a:cubicBezTo>
                      <a:pt x="7579" y="5159"/>
                      <a:pt x="7556" y="5136"/>
                      <a:pt x="7533" y="5091"/>
                    </a:cubicBezTo>
                    <a:cubicBezTo>
                      <a:pt x="7214" y="3310"/>
                      <a:pt x="5867" y="1895"/>
                      <a:pt x="4132" y="1530"/>
                    </a:cubicBezTo>
                    <a:cubicBezTo>
                      <a:pt x="2717" y="1211"/>
                      <a:pt x="1256" y="1644"/>
                      <a:pt x="183" y="262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40"/>
              <p:cNvSpPr/>
              <p:nvPr/>
            </p:nvSpPr>
            <p:spPr>
              <a:xfrm>
                <a:off x="7657275" y="2285700"/>
                <a:ext cx="184325" cy="74775"/>
              </a:xfrm>
              <a:custGeom>
                <a:avLst/>
                <a:gdLst/>
                <a:ahLst/>
                <a:cxnLst/>
                <a:rect l="l" t="t" r="r" b="b"/>
                <a:pathLst>
                  <a:path w="7373" h="2991" extrusionOk="0">
                    <a:moveTo>
                      <a:pt x="3607" y="1667"/>
                    </a:moveTo>
                    <a:cubicBezTo>
                      <a:pt x="5067" y="1849"/>
                      <a:pt x="6186" y="2397"/>
                      <a:pt x="6916" y="2854"/>
                    </a:cubicBezTo>
                    <a:cubicBezTo>
                      <a:pt x="7145" y="2991"/>
                      <a:pt x="7373" y="2762"/>
                      <a:pt x="7282" y="2534"/>
                    </a:cubicBezTo>
                    <a:cubicBezTo>
                      <a:pt x="6642" y="1142"/>
                      <a:pt x="5319" y="160"/>
                      <a:pt x="3789" y="23"/>
                    </a:cubicBezTo>
                    <a:cubicBezTo>
                      <a:pt x="3652" y="1"/>
                      <a:pt x="3515" y="1"/>
                      <a:pt x="3401" y="1"/>
                    </a:cubicBezTo>
                    <a:cubicBezTo>
                      <a:pt x="2169" y="1"/>
                      <a:pt x="982" y="548"/>
                      <a:pt x="160" y="1484"/>
                    </a:cubicBezTo>
                    <a:cubicBezTo>
                      <a:pt x="0" y="1667"/>
                      <a:pt x="160" y="1963"/>
                      <a:pt x="411" y="1895"/>
                    </a:cubicBezTo>
                    <a:cubicBezTo>
                      <a:pt x="1187" y="1690"/>
                      <a:pt x="2283" y="1507"/>
                      <a:pt x="3607" y="166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40"/>
              <p:cNvSpPr/>
              <p:nvPr/>
            </p:nvSpPr>
            <p:spPr>
              <a:xfrm>
                <a:off x="7618475" y="2394700"/>
                <a:ext cx="43950" cy="36525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461" extrusionOk="0">
                    <a:moveTo>
                      <a:pt x="1758" y="320"/>
                    </a:moveTo>
                    <a:cubicBezTo>
                      <a:pt x="982" y="365"/>
                      <a:pt x="365" y="731"/>
                      <a:pt x="23" y="1461"/>
                    </a:cubicBezTo>
                    <a:cubicBezTo>
                      <a:pt x="0" y="616"/>
                      <a:pt x="1004" y="0"/>
                      <a:pt x="1758" y="32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40"/>
              <p:cNvSpPr/>
              <p:nvPr/>
            </p:nvSpPr>
            <p:spPr>
              <a:xfrm>
                <a:off x="7264675" y="2333625"/>
                <a:ext cx="208875" cy="118725"/>
              </a:xfrm>
              <a:custGeom>
                <a:avLst/>
                <a:gdLst/>
                <a:ahLst/>
                <a:cxnLst/>
                <a:rect l="l" t="t" r="r" b="b"/>
                <a:pathLst>
                  <a:path w="8355" h="4749" extrusionOk="0">
                    <a:moveTo>
                      <a:pt x="7989" y="4657"/>
                    </a:moveTo>
                    <a:cubicBezTo>
                      <a:pt x="8012" y="4748"/>
                      <a:pt x="8126" y="4748"/>
                      <a:pt x="8149" y="4657"/>
                    </a:cubicBezTo>
                    <a:cubicBezTo>
                      <a:pt x="8286" y="3950"/>
                      <a:pt x="8355" y="2694"/>
                      <a:pt x="7601" y="1621"/>
                    </a:cubicBezTo>
                    <a:cubicBezTo>
                      <a:pt x="7419" y="1370"/>
                      <a:pt x="6665" y="343"/>
                      <a:pt x="5159" y="183"/>
                    </a:cubicBezTo>
                    <a:cubicBezTo>
                      <a:pt x="3607" y="1"/>
                      <a:pt x="2397" y="891"/>
                      <a:pt x="2100" y="1142"/>
                    </a:cubicBezTo>
                    <a:cubicBezTo>
                      <a:pt x="2055" y="1165"/>
                      <a:pt x="2032" y="1165"/>
                      <a:pt x="2009" y="1142"/>
                    </a:cubicBezTo>
                    <a:cubicBezTo>
                      <a:pt x="1393" y="823"/>
                      <a:pt x="754" y="503"/>
                      <a:pt x="137" y="206"/>
                    </a:cubicBezTo>
                    <a:cubicBezTo>
                      <a:pt x="69" y="161"/>
                      <a:pt x="0" y="229"/>
                      <a:pt x="23" y="298"/>
                    </a:cubicBezTo>
                    <a:cubicBezTo>
                      <a:pt x="92" y="617"/>
                      <a:pt x="229" y="982"/>
                      <a:pt x="434" y="1370"/>
                    </a:cubicBezTo>
                    <a:cubicBezTo>
                      <a:pt x="708" y="1918"/>
                      <a:pt x="1073" y="2306"/>
                      <a:pt x="1347" y="2557"/>
                    </a:cubicBezTo>
                    <a:cubicBezTo>
                      <a:pt x="1370" y="2603"/>
                      <a:pt x="1416" y="2580"/>
                      <a:pt x="1438" y="2557"/>
                    </a:cubicBezTo>
                    <a:cubicBezTo>
                      <a:pt x="2739" y="1393"/>
                      <a:pt x="4543" y="1051"/>
                      <a:pt x="5958" y="1690"/>
                    </a:cubicBezTo>
                    <a:cubicBezTo>
                      <a:pt x="7099" y="2215"/>
                      <a:pt x="7875" y="3333"/>
                      <a:pt x="7989" y="4657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40"/>
              <p:cNvSpPr/>
              <p:nvPr/>
            </p:nvSpPr>
            <p:spPr>
              <a:xfrm>
                <a:off x="7468950" y="2359300"/>
                <a:ext cx="26275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051" h="1508" extrusionOk="0">
                    <a:moveTo>
                      <a:pt x="1" y="1"/>
                    </a:moveTo>
                    <a:cubicBezTo>
                      <a:pt x="663" y="115"/>
                      <a:pt x="1051" y="937"/>
                      <a:pt x="708" y="1507"/>
                    </a:cubicBezTo>
                    <a:cubicBezTo>
                      <a:pt x="800" y="868"/>
                      <a:pt x="526" y="343"/>
                      <a:pt x="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40"/>
              <p:cNvSpPr/>
              <p:nvPr/>
            </p:nvSpPr>
            <p:spPr>
              <a:xfrm>
                <a:off x="7333150" y="2201825"/>
                <a:ext cx="176350" cy="92450"/>
              </a:xfrm>
              <a:custGeom>
                <a:avLst/>
                <a:gdLst/>
                <a:ahLst/>
                <a:cxnLst/>
                <a:rect l="l" t="t" r="r" b="b"/>
                <a:pathLst>
                  <a:path w="7054" h="3698" extrusionOk="0">
                    <a:moveTo>
                      <a:pt x="6597" y="3515"/>
                    </a:moveTo>
                    <a:cubicBezTo>
                      <a:pt x="6780" y="3698"/>
                      <a:pt x="7054" y="3515"/>
                      <a:pt x="7008" y="3264"/>
                    </a:cubicBezTo>
                    <a:cubicBezTo>
                      <a:pt x="6688" y="1940"/>
                      <a:pt x="5730" y="822"/>
                      <a:pt x="4451" y="297"/>
                    </a:cubicBezTo>
                    <a:cubicBezTo>
                      <a:pt x="3949" y="92"/>
                      <a:pt x="3401" y="0"/>
                      <a:pt x="2876" y="0"/>
                    </a:cubicBezTo>
                    <a:cubicBezTo>
                      <a:pt x="1918" y="0"/>
                      <a:pt x="982" y="320"/>
                      <a:pt x="206" y="913"/>
                    </a:cubicBezTo>
                    <a:cubicBezTo>
                      <a:pt x="0" y="1073"/>
                      <a:pt x="115" y="1370"/>
                      <a:pt x="366" y="1370"/>
                    </a:cubicBezTo>
                    <a:cubicBezTo>
                      <a:pt x="1233" y="1301"/>
                      <a:pt x="2466" y="1347"/>
                      <a:pt x="3858" y="1849"/>
                    </a:cubicBezTo>
                    <a:cubicBezTo>
                      <a:pt x="5091" y="2306"/>
                      <a:pt x="6004" y="2967"/>
                      <a:pt x="6597" y="3515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40"/>
              <p:cNvSpPr/>
              <p:nvPr/>
            </p:nvSpPr>
            <p:spPr>
              <a:xfrm>
                <a:off x="7338275" y="2624075"/>
                <a:ext cx="287075" cy="199750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90" extrusionOk="0">
                    <a:moveTo>
                      <a:pt x="5730" y="1987"/>
                    </a:moveTo>
                    <a:cubicBezTo>
                      <a:pt x="4178" y="1507"/>
                      <a:pt x="4064" y="1"/>
                      <a:pt x="2854" y="1"/>
                    </a:cubicBezTo>
                    <a:cubicBezTo>
                      <a:pt x="1895" y="1"/>
                      <a:pt x="1005" y="1005"/>
                      <a:pt x="686" y="1895"/>
                    </a:cubicBezTo>
                    <a:cubicBezTo>
                      <a:pt x="1" y="3721"/>
                      <a:pt x="1462" y="5776"/>
                      <a:pt x="2763" y="6780"/>
                    </a:cubicBezTo>
                    <a:cubicBezTo>
                      <a:pt x="4338" y="7990"/>
                      <a:pt x="6141" y="7921"/>
                      <a:pt x="6734" y="7876"/>
                    </a:cubicBezTo>
                    <a:cubicBezTo>
                      <a:pt x="7168" y="7830"/>
                      <a:pt x="8606" y="7693"/>
                      <a:pt x="9884" y="6597"/>
                    </a:cubicBezTo>
                    <a:cubicBezTo>
                      <a:pt x="10455" y="6095"/>
                      <a:pt x="11482" y="5205"/>
                      <a:pt x="11391" y="3950"/>
                    </a:cubicBezTo>
                    <a:cubicBezTo>
                      <a:pt x="11322" y="3037"/>
                      <a:pt x="10683" y="2169"/>
                      <a:pt x="9861" y="1781"/>
                    </a:cubicBezTo>
                    <a:cubicBezTo>
                      <a:pt x="8378" y="1097"/>
                      <a:pt x="7419" y="2535"/>
                      <a:pt x="5730" y="198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40"/>
              <p:cNvSpPr/>
              <p:nvPr/>
            </p:nvSpPr>
            <p:spPr>
              <a:xfrm>
                <a:off x="7357675" y="2844925"/>
                <a:ext cx="200900" cy="6875"/>
              </a:xfrm>
              <a:custGeom>
                <a:avLst/>
                <a:gdLst/>
                <a:ahLst/>
                <a:cxnLst/>
                <a:rect l="l" t="t" r="r" b="b"/>
                <a:pathLst>
                  <a:path w="8036" h="275" extrusionOk="0">
                    <a:moveTo>
                      <a:pt x="8035" y="274"/>
                    </a:moveTo>
                    <a:lnTo>
                      <a:pt x="1" y="0"/>
                    </a:lnTo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40"/>
              <p:cNvSpPr/>
              <p:nvPr/>
            </p:nvSpPr>
            <p:spPr>
              <a:xfrm>
                <a:off x="7338275" y="2629800"/>
                <a:ext cx="287075" cy="199725"/>
              </a:xfrm>
              <a:custGeom>
                <a:avLst/>
                <a:gdLst/>
                <a:ahLst/>
                <a:cxnLst/>
                <a:rect l="l" t="t" r="r" b="b"/>
                <a:pathLst>
                  <a:path w="11483" h="7989" extrusionOk="0">
                    <a:moveTo>
                      <a:pt x="5707" y="1986"/>
                    </a:moveTo>
                    <a:cubicBezTo>
                      <a:pt x="4155" y="1507"/>
                      <a:pt x="4041" y="0"/>
                      <a:pt x="2854" y="0"/>
                    </a:cubicBezTo>
                    <a:cubicBezTo>
                      <a:pt x="1873" y="0"/>
                      <a:pt x="1005" y="1004"/>
                      <a:pt x="663" y="1895"/>
                    </a:cubicBezTo>
                    <a:cubicBezTo>
                      <a:pt x="1" y="3721"/>
                      <a:pt x="1462" y="5775"/>
                      <a:pt x="2740" y="6779"/>
                    </a:cubicBezTo>
                    <a:cubicBezTo>
                      <a:pt x="4338" y="7989"/>
                      <a:pt x="6118" y="7921"/>
                      <a:pt x="6734" y="7875"/>
                    </a:cubicBezTo>
                    <a:cubicBezTo>
                      <a:pt x="7168" y="7829"/>
                      <a:pt x="8606" y="7692"/>
                      <a:pt x="9861" y="6597"/>
                    </a:cubicBezTo>
                    <a:cubicBezTo>
                      <a:pt x="10432" y="6095"/>
                      <a:pt x="11482" y="5204"/>
                      <a:pt x="11391" y="3949"/>
                    </a:cubicBezTo>
                    <a:cubicBezTo>
                      <a:pt x="11322" y="3036"/>
                      <a:pt x="10683" y="2169"/>
                      <a:pt x="9861" y="1781"/>
                    </a:cubicBezTo>
                    <a:cubicBezTo>
                      <a:pt x="8378" y="1096"/>
                      <a:pt x="7396" y="2534"/>
                      <a:pt x="5707" y="198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40"/>
              <p:cNvSpPr/>
              <p:nvPr/>
            </p:nvSpPr>
            <p:spPr>
              <a:xfrm>
                <a:off x="7474675" y="2766175"/>
                <a:ext cx="20550" cy="20575"/>
              </a:xfrm>
              <a:custGeom>
                <a:avLst/>
                <a:gdLst/>
                <a:ahLst/>
                <a:cxnLst/>
                <a:rect l="l" t="t" r="r" b="b"/>
                <a:pathLst>
                  <a:path w="822" h="823" extrusionOk="0">
                    <a:moveTo>
                      <a:pt x="137" y="92"/>
                    </a:moveTo>
                    <a:cubicBezTo>
                      <a:pt x="23" y="137"/>
                      <a:pt x="0" y="525"/>
                      <a:pt x="228" y="708"/>
                    </a:cubicBezTo>
                    <a:cubicBezTo>
                      <a:pt x="411" y="822"/>
                      <a:pt x="685" y="776"/>
                      <a:pt x="731" y="685"/>
                    </a:cubicBezTo>
                    <a:cubicBezTo>
                      <a:pt x="822" y="503"/>
                      <a:pt x="297" y="0"/>
                      <a:pt x="137" y="92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40"/>
              <p:cNvSpPr/>
              <p:nvPr/>
            </p:nvSpPr>
            <p:spPr>
              <a:xfrm>
                <a:off x="7835300" y="2592700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4" y="69"/>
                    </a:moveTo>
                    <a:cubicBezTo>
                      <a:pt x="457" y="160"/>
                      <a:pt x="1" y="1553"/>
                      <a:pt x="457" y="1986"/>
                    </a:cubicBezTo>
                    <a:cubicBezTo>
                      <a:pt x="822" y="2352"/>
                      <a:pt x="1918" y="2192"/>
                      <a:pt x="2169" y="1530"/>
                    </a:cubicBezTo>
                    <a:cubicBezTo>
                      <a:pt x="2397" y="822"/>
                      <a:pt x="1599" y="1"/>
                      <a:pt x="1074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40"/>
              <p:cNvSpPr/>
              <p:nvPr/>
            </p:nvSpPr>
            <p:spPr>
              <a:xfrm>
                <a:off x="7900350" y="2672025"/>
                <a:ext cx="28575" cy="27975"/>
              </a:xfrm>
              <a:custGeom>
                <a:avLst/>
                <a:gdLst/>
                <a:ahLst/>
                <a:cxnLst/>
                <a:rect l="l" t="t" r="r" b="b"/>
                <a:pathLst>
                  <a:path w="1143" h="1119" extrusionOk="0">
                    <a:moveTo>
                      <a:pt x="526" y="23"/>
                    </a:moveTo>
                    <a:cubicBezTo>
                      <a:pt x="229" y="69"/>
                      <a:pt x="1" y="731"/>
                      <a:pt x="229" y="936"/>
                    </a:cubicBezTo>
                    <a:cubicBezTo>
                      <a:pt x="389" y="1119"/>
                      <a:pt x="914" y="1027"/>
                      <a:pt x="1028" y="708"/>
                    </a:cubicBezTo>
                    <a:cubicBezTo>
                      <a:pt x="1142" y="388"/>
                      <a:pt x="754" y="0"/>
                      <a:pt x="526" y="2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40"/>
              <p:cNvSpPr/>
              <p:nvPr/>
            </p:nvSpPr>
            <p:spPr>
              <a:xfrm>
                <a:off x="7238425" y="2478575"/>
                <a:ext cx="59950" cy="58800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2352" extrusionOk="0">
                    <a:moveTo>
                      <a:pt x="1073" y="69"/>
                    </a:moveTo>
                    <a:cubicBezTo>
                      <a:pt x="457" y="160"/>
                      <a:pt x="0" y="1553"/>
                      <a:pt x="457" y="1986"/>
                    </a:cubicBezTo>
                    <a:cubicBezTo>
                      <a:pt x="822" y="2351"/>
                      <a:pt x="1918" y="2192"/>
                      <a:pt x="2169" y="1530"/>
                    </a:cubicBezTo>
                    <a:cubicBezTo>
                      <a:pt x="2397" y="845"/>
                      <a:pt x="1598" y="0"/>
                      <a:pt x="1073" y="6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5" name="Google Shape;2645;p40"/>
              <p:cNvSpPr/>
              <p:nvPr/>
            </p:nvSpPr>
            <p:spPr>
              <a:xfrm>
                <a:off x="7405050" y="2425500"/>
                <a:ext cx="108450" cy="175225"/>
              </a:xfrm>
              <a:custGeom>
                <a:avLst/>
                <a:gdLst/>
                <a:ahLst/>
                <a:cxnLst/>
                <a:rect l="l" t="t" r="r" b="b"/>
                <a:pathLst>
                  <a:path w="4338" h="7009" extrusionOk="0">
                    <a:moveTo>
                      <a:pt x="4018" y="1"/>
                    </a:moveTo>
                    <a:cubicBezTo>
                      <a:pt x="4337" y="1872"/>
                      <a:pt x="3926" y="3881"/>
                      <a:pt x="2968" y="5547"/>
                    </a:cubicBezTo>
                    <a:cubicBezTo>
                      <a:pt x="2899" y="5639"/>
                      <a:pt x="2762" y="5684"/>
                      <a:pt x="2671" y="5616"/>
                    </a:cubicBezTo>
                    <a:cubicBezTo>
                      <a:pt x="2260" y="4954"/>
                      <a:pt x="1553" y="4657"/>
                      <a:pt x="913" y="5228"/>
                    </a:cubicBezTo>
                    <a:cubicBezTo>
                      <a:pt x="320" y="5776"/>
                      <a:pt x="594" y="6711"/>
                      <a:pt x="1324" y="7008"/>
                    </a:cubicBezTo>
                    <a:cubicBezTo>
                      <a:pt x="434" y="6848"/>
                      <a:pt x="0" y="5684"/>
                      <a:pt x="662" y="4999"/>
                    </a:cubicBezTo>
                    <a:cubicBezTo>
                      <a:pt x="1279" y="4246"/>
                      <a:pt x="2557" y="4474"/>
                      <a:pt x="2968" y="5319"/>
                    </a:cubicBezTo>
                    <a:lnTo>
                      <a:pt x="2580" y="5319"/>
                    </a:lnTo>
                    <a:cubicBezTo>
                      <a:pt x="3493" y="3698"/>
                      <a:pt x="3972" y="1850"/>
                      <a:pt x="4018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6" name="Google Shape;2646;p40"/>
              <p:cNvSpPr/>
              <p:nvPr/>
            </p:nvSpPr>
            <p:spPr>
              <a:xfrm>
                <a:off x="7415325" y="2558450"/>
                <a:ext cx="43950" cy="49100"/>
              </a:xfrm>
              <a:custGeom>
                <a:avLst/>
                <a:gdLst/>
                <a:ahLst/>
                <a:cxnLst/>
                <a:rect l="l" t="t" r="r" b="b"/>
                <a:pathLst>
                  <a:path w="1758" h="1964" extrusionOk="0">
                    <a:moveTo>
                      <a:pt x="1758" y="1667"/>
                    </a:moveTo>
                    <a:cubicBezTo>
                      <a:pt x="1119" y="1964"/>
                      <a:pt x="411" y="1690"/>
                      <a:pt x="183" y="1188"/>
                    </a:cubicBezTo>
                    <a:cubicBezTo>
                      <a:pt x="0" y="823"/>
                      <a:pt x="114" y="343"/>
                      <a:pt x="411" y="1"/>
                    </a:cubicBezTo>
                    <a:cubicBezTo>
                      <a:pt x="434" y="161"/>
                      <a:pt x="480" y="640"/>
                      <a:pt x="868" y="1097"/>
                    </a:cubicBezTo>
                    <a:cubicBezTo>
                      <a:pt x="1187" y="1485"/>
                      <a:pt x="1598" y="1622"/>
                      <a:pt x="1758" y="1667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40"/>
              <p:cNvSpPr/>
              <p:nvPr/>
            </p:nvSpPr>
            <p:spPr>
              <a:xfrm>
                <a:off x="7878675" y="2111650"/>
                <a:ext cx="281925" cy="238550"/>
              </a:xfrm>
              <a:custGeom>
                <a:avLst/>
                <a:gdLst/>
                <a:ahLst/>
                <a:cxnLst/>
                <a:rect l="l" t="t" r="r" b="b"/>
                <a:pathLst>
                  <a:path w="11277" h="9542" extrusionOk="0">
                    <a:moveTo>
                      <a:pt x="9336" y="9542"/>
                    </a:moveTo>
                    <a:cubicBezTo>
                      <a:pt x="10546" y="9177"/>
                      <a:pt x="11276" y="7647"/>
                      <a:pt x="10637" y="6460"/>
                    </a:cubicBezTo>
                    <a:cubicBezTo>
                      <a:pt x="9952" y="5205"/>
                      <a:pt x="8172" y="4931"/>
                      <a:pt x="7053" y="5753"/>
                    </a:cubicBezTo>
                    <a:lnTo>
                      <a:pt x="7670" y="6232"/>
                    </a:lnTo>
                    <a:cubicBezTo>
                      <a:pt x="9016" y="3128"/>
                      <a:pt x="5113" y="1"/>
                      <a:pt x="3013" y="3242"/>
                    </a:cubicBezTo>
                    <a:lnTo>
                      <a:pt x="3675" y="3425"/>
                    </a:lnTo>
                    <a:cubicBezTo>
                      <a:pt x="3653" y="2945"/>
                      <a:pt x="3470" y="2489"/>
                      <a:pt x="3150" y="2124"/>
                    </a:cubicBezTo>
                    <a:cubicBezTo>
                      <a:pt x="2237" y="982"/>
                      <a:pt x="297" y="1484"/>
                      <a:pt x="0" y="2877"/>
                    </a:cubicBezTo>
                    <a:cubicBezTo>
                      <a:pt x="777" y="1370"/>
                      <a:pt x="2991" y="1644"/>
                      <a:pt x="2968" y="3447"/>
                    </a:cubicBezTo>
                    <a:cubicBezTo>
                      <a:pt x="2945" y="3767"/>
                      <a:pt x="3401" y="3927"/>
                      <a:pt x="3584" y="3653"/>
                    </a:cubicBezTo>
                    <a:cubicBezTo>
                      <a:pt x="5250" y="1348"/>
                      <a:pt x="7784" y="3744"/>
                      <a:pt x="6894" y="5958"/>
                    </a:cubicBezTo>
                    <a:cubicBezTo>
                      <a:pt x="6734" y="6323"/>
                      <a:pt x="7236" y="6666"/>
                      <a:pt x="7533" y="6415"/>
                    </a:cubicBezTo>
                    <a:cubicBezTo>
                      <a:pt x="8286" y="5798"/>
                      <a:pt x="9587" y="5935"/>
                      <a:pt x="10158" y="6757"/>
                    </a:cubicBezTo>
                    <a:cubicBezTo>
                      <a:pt x="10774" y="7647"/>
                      <a:pt x="10295" y="8994"/>
                      <a:pt x="9336" y="954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40"/>
              <p:cNvSpPr/>
              <p:nvPr/>
            </p:nvSpPr>
            <p:spPr>
              <a:xfrm>
                <a:off x="8089800" y="25270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1"/>
                      <a:pt x="663" y="46"/>
                    </a:cubicBezTo>
                    <a:cubicBezTo>
                      <a:pt x="1233" y="115"/>
                      <a:pt x="1119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40"/>
              <p:cNvSpPr/>
              <p:nvPr/>
            </p:nvSpPr>
            <p:spPr>
              <a:xfrm>
                <a:off x="8041300" y="242437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7"/>
                      <a:pt x="92" y="0"/>
                      <a:pt x="663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40"/>
              <p:cNvSpPr/>
              <p:nvPr/>
            </p:nvSpPr>
            <p:spPr>
              <a:xfrm>
                <a:off x="8130325" y="24763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79"/>
                    </a:moveTo>
                    <a:cubicBezTo>
                      <a:pt x="0" y="434"/>
                      <a:pt x="46" y="0"/>
                      <a:pt x="343" y="46"/>
                    </a:cubicBezTo>
                    <a:cubicBezTo>
                      <a:pt x="617" y="69"/>
                      <a:pt x="571" y="502"/>
                      <a:pt x="297" y="4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40"/>
              <p:cNvSpPr/>
              <p:nvPr/>
            </p:nvSpPr>
            <p:spPr>
              <a:xfrm>
                <a:off x="8031600" y="249112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1" y="434"/>
                      <a:pt x="69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40"/>
              <p:cNvSpPr/>
              <p:nvPr/>
            </p:nvSpPr>
            <p:spPr>
              <a:xfrm>
                <a:off x="7439850" y="1914800"/>
                <a:ext cx="273925" cy="158075"/>
              </a:xfrm>
              <a:custGeom>
                <a:avLst/>
                <a:gdLst/>
                <a:ahLst/>
                <a:cxnLst/>
                <a:rect l="l" t="t" r="r" b="b"/>
                <a:pathLst>
                  <a:path w="10957" h="6323" extrusionOk="0">
                    <a:moveTo>
                      <a:pt x="10957" y="2488"/>
                    </a:moveTo>
                    <a:cubicBezTo>
                      <a:pt x="9816" y="0"/>
                      <a:pt x="6415" y="685"/>
                      <a:pt x="6438" y="3492"/>
                    </a:cubicBezTo>
                    <a:lnTo>
                      <a:pt x="7259" y="3287"/>
                    </a:lnTo>
                    <a:cubicBezTo>
                      <a:pt x="6186" y="1096"/>
                      <a:pt x="3128" y="1187"/>
                      <a:pt x="2375" y="3561"/>
                    </a:cubicBezTo>
                    <a:lnTo>
                      <a:pt x="2694" y="3333"/>
                    </a:lnTo>
                    <a:cubicBezTo>
                      <a:pt x="1233" y="3401"/>
                      <a:pt x="1" y="4930"/>
                      <a:pt x="457" y="6323"/>
                    </a:cubicBezTo>
                    <a:cubicBezTo>
                      <a:pt x="480" y="5706"/>
                      <a:pt x="708" y="5067"/>
                      <a:pt x="1142" y="4634"/>
                    </a:cubicBezTo>
                    <a:cubicBezTo>
                      <a:pt x="1553" y="4246"/>
                      <a:pt x="2169" y="4017"/>
                      <a:pt x="2717" y="4040"/>
                    </a:cubicBezTo>
                    <a:cubicBezTo>
                      <a:pt x="2854" y="4040"/>
                      <a:pt x="2945" y="3972"/>
                      <a:pt x="3014" y="3858"/>
                    </a:cubicBezTo>
                    <a:cubicBezTo>
                      <a:pt x="3676" y="2214"/>
                      <a:pt x="5684" y="2146"/>
                      <a:pt x="6506" y="3698"/>
                    </a:cubicBezTo>
                    <a:cubicBezTo>
                      <a:pt x="6620" y="3903"/>
                      <a:pt x="6871" y="3995"/>
                      <a:pt x="7077" y="3880"/>
                    </a:cubicBezTo>
                    <a:cubicBezTo>
                      <a:pt x="7236" y="3789"/>
                      <a:pt x="7305" y="3629"/>
                      <a:pt x="7305" y="3470"/>
                    </a:cubicBezTo>
                    <a:cubicBezTo>
                      <a:pt x="7191" y="1187"/>
                      <a:pt x="9724" y="936"/>
                      <a:pt x="10957" y="2488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40"/>
              <p:cNvSpPr/>
              <p:nvPr/>
            </p:nvSpPr>
            <p:spPr>
              <a:xfrm>
                <a:off x="7644150" y="2006100"/>
                <a:ext cx="30825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5" extrusionOk="0">
                    <a:moveTo>
                      <a:pt x="571" y="936"/>
                    </a:moveTo>
                    <a:cubicBezTo>
                      <a:pt x="0" y="868"/>
                      <a:pt x="92" y="0"/>
                      <a:pt x="662" y="69"/>
                    </a:cubicBezTo>
                    <a:cubicBezTo>
                      <a:pt x="1233" y="137"/>
                      <a:pt x="1119" y="1004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40"/>
              <p:cNvSpPr/>
              <p:nvPr/>
            </p:nvSpPr>
            <p:spPr>
              <a:xfrm>
                <a:off x="7590500" y="2048325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1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40"/>
              <p:cNvSpPr/>
              <p:nvPr/>
            </p:nvSpPr>
            <p:spPr>
              <a:xfrm>
                <a:off x="7558550" y="2028350"/>
                <a:ext cx="3085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5" extrusionOk="0">
                    <a:moveTo>
                      <a:pt x="571" y="936"/>
                    </a:moveTo>
                    <a:cubicBezTo>
                      <a:pt x="0" y="868"/>
                      <a:pt x="115" y="0"/>
                      <a:pt x="685" y="69"/>
                    </a:cubicBezTo>
                    <a:cubicBezTo>
                      <a:pt x="1233" y="137"/>
                      <a:pt x="1142" y="1005"/>
                      <a:pt x="571" y="936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40"/>
              <p:cNvSpPr/>
              <p:nvPr/>
            </p:nvSpPr>
            <p:spPr>
              <a:xfrm>
                <a:off x="7712050" y="20175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1"/>
                      <a:pt x="320" y="23"/>
                    </a:cubicBezTo>
                    <a:cubicBezTo>
                      <a:pt x="617" y="69"/>
                      <a:pt x="548" y="503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40"/>
              <p:cNvSpPr/>
              <p:nvPr/>
            </p:nvSpPr>
            <p:spPr>
              <a:xfrm>
                <a:off x="7684650" y="2044325"/>
                <a:ext cx="15450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03" extrusionOk="0">
                    <a:moveTo>
                      <a:pt x="275" y="480"/>
                    </a:moveTo>
                    <a:cubicBezTo>
                      <a:pt x="1" y="434"/>
                      <a:pt x="47" y="0"/>
                      <a:pt x="320" y="46"/>
                    </a:cubicBezTo>
                    <a:cubicBezTo>
                      <a:pt x="617" y="69"/>
                      <a:pt x="549" y="503"/>
                      <a:pt x="27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40"/>
              <p:cNvSpPr/>
              <p:nvPr/>
            </p:nvSpPr>
            <p:spPr>
              <a:xfrm>
                <a:off x="7975100" y="2559025"/>
                <a:ext cx="187200" cy="230575"/>
              </a:xfrm>
              <a:custGeom>
                <a:avLst/>
                <a:gdLst/>
                <a:ahLst/>
                <a:cxnLst/>
                <a:rect l="l" t="t" r="r" b="b"/>
                <a:pathLst>
                  <a:path w="7488" h="9223" extrusionOk="0">
                    <a:moveTo>
                      <a:pt x="7214" y="3174"/>
                    </a:moveTo>
                    <a:cubicBezTo>
                      <a:pt x="7168" y="2922"/>
                      <a:pt x="6803" y="686"/>
                      <a:pt x="5023" y="138"/>
                    </a:cubicBezTo>
                    <a:cubicBezTo>
                      <a:pt x="4771" y="46"/>
                      <a:pt x="4498" y="1"/>
                      <a:pt x="4224" y="1"/>
                    </a:cubicBezTo>
                    <a:cubicBezTo>
                      <a:pt x="2923" y="1"/>
                      <a:pt x="1507" y="868"/>
                      <a:pt x="754" y="2420"/>
                    </a:cubicBezTo>
                    <a:lnTo>
                      <a:pt x="1393" y="6255"/>
                    </a:lnTo>
                    <a:cubicBezTo>
                      <a:pt x="914" y="6803"/>
                      <a:pt x="457" y="7351"/>
                      <a:pt x="1" y="7898"/>
                    </a:cubicBezTo>
                    <a:cubicBezTo>
                      <a:pt x="92" y="7944"/>
                      <a:pt x="2626" y="9222"/>
                      <a:pt x="4977" y="7761"/>
                    </a:cubicBezTo>
                    <a:cubicBezTo>
                      <a:pt x="6461" y="6826"/>
                      <a:pt x="7488" y="5022"/>
                      <a:pt x="7214" y="3174"/>
                    </a:cubicBezTo>
                    <a:close/>
                  </a:path>
                </a:pathLst>
              </a:custGeom>
              <a:solidFill>
                <a:srgbClr val="A1544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40"/>
              <p:cNvSpPr/>
              <p:nvPr/>
            </p:nvSpPr>
            <p:spPr>
              <a:xfrm>
                <a:off x="8011625" y="2602975"/>
                <a:ext cx="113575" cy="117000"/>
              </a:xfrm>
              <a:custGeom>
                <a:avLst/>
                <a:gdLst/>
                <a:ahLst/>
                <a:cxnLst/>
                <a:rect l="l" t="t" r="r" b="b"/>
                <a:pathLst>
                  <a:path w="4543" h="4680" extrusionOk="0">
                    <a:moveTo>
                      <a:pt x="4475" y="2123"/>
                    </a:moveTo>
                    <a:cubicBezTo>
                      <a:pt x="4429" y="1393"/>
                      <a:pt x="3858" y="662"/>
                      <a:pt x="3151" y="388"/>
                    </a:cubicBezTo>
                    <a:cubicBezTo>
                      <a:pt x="2078" y="0"/>
                      <a:pt x="640" y="617"/>
                      <a:pt x="1" y="2032"/>
                    </a:cubicBezTo>
                    <a:cubicBezTo>
                      <a:pt x="686" y="1804"/>
                      <a:pt x="1416" y="2077"/>
                      <a:pt x="1804" y="2671"/>
                    </a:cubicBezTo>
                    <a:cubicBezTo>
                      <a:pt x="2215" y="3287"/>
                      <a:pt x="2078" y="4155"/>
                      <a:pt x="1507" y="4680"/>
                    </a:cubicBezTo>
                    <a:cubicBezTo>
                      <a:pt x="3333" y="4588"/>
                      <a:pt x="4543" y="3287"/>
                      <a:pt x="4475" y="212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40"/>
              <p:cNvSpPr/>
              <p:nvPr/>
            </p:nvSpPr>
            <p:spPr>
              <a:xfrm>
                <a:off x="8006500" y="2588125"/>
                <a:ext cx="123850" cy="134700"/>
              </a:xfrm>
              <a:custGeom>
                <a:avLst/>
                <a:gdLst/>
                <a:ahLst/>
                <a:cxnLst/>
                <a:rect l="l" t="t" r="r" b="b"/>
                <a:pathLst>
                  <a:path w="4954" h="5388" extrusionOk="0">
                    <a:moveTo>
                      <a:pt x="4953" y="3333"/>
                    </a:moveTo>
                    <a:cubicBezTo>
                      <a:pt x="4565" y="663"/>
                      <a:pt x="1370" y="366"/>
                      <a:pt x="320" y="2786"/>
                    </a:cubicBezTo>
                    <a:lnTo>
                      <a:pt x="137" y="2580"/>
                    </a:lnTo>
                    <a:cubicBezTo>
                      <a:pt x="1872" y="2032"/>
                      <a:pt x="3105" y="4246"/>
                      <a:pt x="1689" y="5388"/>
                    </a:cubicBezTo>
                    <a:cubicBezTo>
                      <a:pt x="2785" y="4246"/>
                      <a:pt x="1758" y="2398"/>
                      <a:pt x="229" y="2877"/>
                    </a:cubicBezTo>
                    <a:cubicBezTo>
                      <a:pt x="114" y="2923"/>
                      <a:pt x="0" y="2786"/>
                      <a:pt x="46" y="2671"/>
                    </a:cubicBezTo>
                    <a:cubicBezTo>
                      <a:pt x="1073" y="1"/>
                      <a:pt x="4885" y="320"/>
                      <a:pt x="4953" y="3333"/>
                    </a:cubicBezTo>
                    <a:close/>
                  </a:path>
                </a:pathLst>
              </a:custGeom>
              <a:solidFill>
                <a:srgbClr val="8A324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40"/>
              <p:cNvSpPr/>
              <p:nvPr/>
            </p:nvSpPr>
            <p:spPr>
              <a:xfrm>
                <a:off x="7842725" y="1918775"/>
                <a:ext cx="175200" cy="84500"/>
              </a:xfrm>
              <a:custGeom>
                <a:avLst/>
                <a:gdLst/>
                <a:ahLst/>
                <a:cxnLst/>
                <a:rect l="l" t="t" r="r" b="b"/>
                <a:pathLst>
                  <a:path w="7008" h="3380" extrusionOk="0">
                    <a:moveTo>
                      <a:pt x="6802" y="3379"/>
                    </a:moveTo>
                    <a:cubicBezTo>
                      <a:pt x="7008" y="1895"/>
                      <a:pt x="5205" y="845"/>
                      <a:pt x="3926" y="1576"/>
                    </a:cubicBezTo>
                    <a:cubicBezTo>
                      <a:pt x="3493" y="1781"/>
                      <a:pt x="3128" y="2169"/>
                      <a:pt x="2922" y="2626"/>
                    </a:cubicBezTo>
                    <a:lnTo>
                      <a:pt x="3744" y="2717"/>
                    </a:lnTo>
                    <a:cubicBezTo>
                      <a:pt x="3561" y="1348"/>
                      <a:pt x="1827" y="1"/>
                      <a:pt x="594" y="1051"/>
                    </a:cubicBezTo>
                    <a:cubicBezTo>
                      <a:pt x="252" y="1370"/>
                      <a:pt x="69" y="1758"/>
                      <a:pt x="0" y="2169"/>
                    </a:cubicBezTo>
                    <a:cubicBezTo>
                      <a:pt x="252" y="1850"/>
                      <a:pt x="525" y="1553"/>
                      <a:pt x="845" y="1416"/>
                    </a:cubicBezTo>
                    <a:cubicBezTo>
                      <a:pt x="1827" y="960"/>
                      <a:pt x="2717" y="1987"/>
                      <a:pt x="2876" y="2900"/>
                    </a:cubicBezTo>
                    <a:cubicBezTo>
                      <a:pt x="2922" y="3128"/>
                      <a:pt x="3173" y="3288"/>
                      <a:pt x="3401" y="3242"/>
                    </a:cubicBezTo>
                    <a:cubicBezTo>
                      <a:pt x="3561" y="3219"/>
                      <a:pt x="3675" y="3105"/>
                      <a:pt x="3721" y="2991"/>
                    </a:cubicBezTo>
                    <a:cubicBezTo>
                      <a:pt x="3858" y="2717"/>
                      <a:pt x="4063" y="2466"/>
                      <a:pt x="4337" y="2306"/>
                    </a:cubicBezTo>
                    <a:cubicBezTo>
                      <a:pt x="5250" y="1736"/>
                      <a:pt x="6414" y="2261"/>
                      <a:pt x="6802" y="337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40"/>
              <p:cNvSpPr/>
              <p:nvPr/>
            </p:nvSpPr>
            <p:spPr>
              <a:xfrm>
                <a:off x="7884950" y="2019775"/>
                <a:ext cx="30850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4" h="1006" extrusionOk="0">
                    <a:moveTo>
                      <a:pt x="571" y="937"/>
                    </a:moveTo>
                    <a:cubicBezTo>
                      <a:pt x="1" y="868"/>
                      <a:pt x="115" y="1"/>
                      <a:pt x="662" y="69"/>
                    </a:cubicBezTo>
                    <a:cubicBezTo>
                      <a:pt x="1233" y="138"/>
                      <a:pt x="1142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40"/>
              <p:cNvSpPr/>
              <p:nvPr/>
            </p:nvSpPr>
            <p:spPr>
              <a:xfrm>
                <a:off x="7833600" y="1993525"/>
                <a:ext cx="30825" cy="25150"/>
              </a:xfrm>
              <a:custGeom>
                <a:avLst/>
                <a:gdLst/>
                <a:ahLst/>
                <a:cxnLst/>
                <a:rect l="l" t="t" r="r" b="b"/>
                <a:pathLst>
                  <a:path w="1233" h="1006" extrusionOk="0">
                    <a:moveTo>
                      <a:pt x="571" y="937"/>
                    </a:moveTo>
                    <a:cubicBezTo>
                      <a:pt x="0" y="868"/>
                      <a:pt x="92" y="1"/>
                      <a:pt x="662" y="69"/>
                    </a:cubicBezTo>
                    <a:cubicBezTo>
                      <a:pt x="1233" y="138"/>
                      <a:pt x="1119" y="1005"/>
                      <a:pt x="571" y="93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40"/>
              <p:cNvSpPr/>
              <p:nvPr/>
            </p:nvSpPr>
            <p:spPr>
              <a:xfrm>
                <a:off x="7958575" y="2015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74" y="457"/>
                    </a:moveTo>
                    <a:cubicBezTo>
                      <a:pt x="0" y="434"/>
                      <a:pt x="46" y="0"/>
                      <a:pt x="342" y="23"/>
                    </a:cubicBezTo>
                    <a:cubicBezTo>
                      <a:pt x="616" y="69"/>
                      <a:pt x="571" y="502"/>
                      <a:pt x="274" y="45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40"/>
              <p:cNvSpPr/>
              <p:nvPr/>
            </p:nvSpPr>
            <p:spPr>
              <a:xfrm>
                <a:off x="7924900" y="1922775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46" y="1"/>
                      <a:pt x="343" y="23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40"/>
              <p:cNvSpPr/>
              <p:nvPr/>
            </p:nvSpPr>
            <p:spPr>
              <a:xfrm>
                <a:off x="7892375" y="1906800"/>
                <a:ext cx="15425" cy="12575"/>
              </a:xfrm>
              <a:custGeom>
                <a:avLst/>
                <a:gdLst/>
                <a:ahLst/>
                <a:cxnLst/>
                <a:rect l="l" t="t" r="r" b="b"/>
                <a:pathLst>
                  <a:path w="617" h="503" extrusionOk="0">
                    <a:moveTo>
                      <a:pt x="297" y="480"/>
                    </a:moveTo>
                    <a:cubicBezTo>
                      <a:pt x="0" y="434"/>
                      <a:pt x="69" y="1"/>
                      <a:pt x="343" y="46"/>
                    </a:cubicBezTo>
                    <a:cubicBezTo>
                      <a:pt x="617" y="69"/>
                      <a:pt x="571" y="503"/>
                      <a:pt x="297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40"/>
              <p:cNvSpPr/>
              <p:nvPr/>
            </p:nvSpPr>
            <p:spPr>
              <a:xfrm>
                <a:off x="8242175" y="1856575"/>
                <a:ext cx="122125" cy="174650"/>
              </a:xfrm>
              <a:custGeom>
                <a:avLst/>
                <a:gdLst/>
                <a:ahLst/>
                <a:cxnLst/>
                <a:rect l="l" t="t" r="r" b="b"/>
                <a:pathLst>
                  <a:path w="4885" h="6986" extrusionOk="0">
                    <a:moveTo>
                      <a:pt x="0" y="982"/>
                    </a:moveTo>
                    <a:cubicBezTo>
                      <a:pt x="1872" y="1"/>
                      <a:pt x="3835" y="2238"/>
                      <a:pt x="1803" y="3493"/>
                    </a:cubicBezTo>
                    <a:cubicBezTo>
                      <a:pt x="1575" y="3607"/>
                      <a:pt x="1484" y="3881"/>
                      <a:pt x="1598" y="4109"/>
                    </a:cubicBezTo>
                    <a:cubicBezTo>
                      <a:pt x="1712" y="4269"/>
                      <a:pt x="1895" y="4361"/>
                      <a:pt x="2077" y="4315"/>
                    </a:cubicBezTo>
                    <a:cubicBezTo>
                      <a:pt x="2671" y="4201"/>
                      <a:pt x="3356" y="4498"/>
                      <a:pt x="3584" y="5091"/>
                    </a:cubicBezTo>
                    <a:cubicBezTo>
                      <a:pt x="3858" y="5753"/>
                      <a:pt x="3538" y="6552"/>
                      <a:pt x="2945" y="6985"/>
                    </a:cubicBezTo>
                    <a:cubicBezTo>
                      <a:pt x="3333" y="6894"/>
                      <a:pt x="3721" y="6643"/>
                      <a:pt x="3949" y="6255"/>
                    </a:cubicBezTo>
                    <a:cubicBezTo>
                      <a:pt x="4885" y="4886"/>
                      <a:pt x="3492" y="3174"/>
                      <a:pt x="1940" y="3448"/>
                    </a:cubicBezTo>
                    <a:lnTo>
                      <a:pt x="2214" y="4269"/>
                    </a:lnTo>
                    <a:cubicBezTo>
                      <a:pt x="3378" y="3767"/>
                      <a:pt x="3972" y="2078"/>
                      <a:pt x="3059" y="1074"/>
                    </a:cubicBezTo>
                    <a:cubicBezTo>
                      <a:pt x="2306" y="138"/>
                      <a:pt x="753" y="69"/>
                      <a:pt x="0" y="98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40"/>
              <p:cNvSpPr/>
              <p:nvPr/>
            </p:nvSpPr>
            <p:spPr>
              <a:xfrm>
                <a:off x="8165125" y="1830325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708" y="960"/>
                    </a:moveTo>
                    <a:cubicBezTo>
                      <a:pt x="138" y="1051"/>
                      <a:pt x="1" y="184"/>
                      <a:pt x="571" y="92"/>
                    </a:cubicBezTo>
                    <a:cubicBezTo>
                      <a:pt x="1119" y="1"/>
                      <a:pt x="1256" y="868"/>
                      <a:pt x="708" y="96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40"/>
              <p:cNvSpPr/>
              <p:nvPr/>
            </p:nvSpPr>
            <p:spPr>
              <a:xfrm>
                <a:off x="8183975" y="1900525"/>
                <a:ext cx="3197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79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92"/>
                    </a:cubicBezTo>
                    <a:cubicBezTo>
                      <a:pt x="1141" y="0"/>
                      <a:pt x="1278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40"/>
              <p:cNvSpPr/>
              <p:nvPr/>
            </p:nvSpPr>
            <p:spPr>
              <a:xfrm>
                <a:off x="8126900" y="1885125"/>
                <a:ext cx="31400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6" h="1051" extrusionOk="0">
                    <a:moveTo>
                      <a:pt x="708" y="959"/>
                    </a:moveTo>
                    <a:cubicBezTo>
                      <a:pt x="137" y="1050"/>
                      <a:pt x="0" y="160"/>
                      <a:pt x="571" y="69"/>
                    </a:cubicBezTo>
                    <a:cubicBezTo>
                      <a:pt x="1119" y="0"/>
                      <a:pt x="1256" y="868"/>
                      <a:pt x="708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40"/>
              <p:cNvSpPr/>
              <p:nvPr/>
            </p:nvSpPr>
            <p:spPr>
              <a:xfrm>
                <a:off x="8217625" y="1970150"/>
                <a:ext cx="31425" cy="26275"/>
              </a:xfrm>
              <a:custGeom>
                <a:avLst/>
                <a:gdLst/>
                <a:ahLst/>
                <a:cxnLst/>
                <a:rect l="l" t="t" r="r" b="b"/>
                <a:pathLst>
                  <a:path w="1257" h="1051" extrusionOk="0">
                    <a:moveTo>
                      <a:pt x="685" y="959"/>
                    </a:moveTo>
                    <a:cubicBezTo>
                      <a:pt x="138" y="1050"/>
                      <a:pt x="1" y="183"/>
                      <a:pt x="549" y="91"/>
                    </a:cubicBezTo>
                    <a:cubicBezTo>
                      <a:pt x="1119" y="0"/>
                      <a:pt x="1256" y="890"/>
                      <a:pt x="685" y="959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40"/>
              <p:cNvSpPr/>
              <p:nvPr/>
            </p:nvSpPr>
            <p:spPr>
              <a:xfrm>
                <a:off x="8314650" y="2003800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42" y="480"/>
                    </a:moveTo>
                    <a:cubicBezTo>
                      <a:pt x="68" y="526"/>
                      <a:pt x="0" y="69"/>
                      <a:pt x="274" y="46"/>
                    </a:cubicBezTo>
                    <a:cubicBezTo>
                      <a:pt x="571" y="1"/>
                      <a:pt x="639" y="435"/>
                      <a:pt x="342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40"/>
              <p:cNvSpPr/>
              <p:nvPr/>
            </p:nvSpPr>
            <p:spPr>
              <a:xfrm>
                <a:off x="8253000" y="1919925"/>
                <a:ext cx="1545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18" h="526" extrusionOk="0">
                    <a:moveTo>
                      <a:pt x="343" y="480"/>
                    </a:moveTo>
                    <a:cubicBezTo>
                      <a:pt x="69" y="526"/>
                      <a:pt x="1" y="92"/>
                      <a:pt x="275" y="46"/>
                    </a:cubicBezTo>
                    <a:cubicBezTo>
                      <a:pt x="549" y="1"/>
                      <a:pt x="617" y="434"/>
                      <a:pt x="343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40"/>
              <p:cNvSpPr/>
              <p:nvPr/>
            </p:nvSpPr>
            <p:spPr>
              <a:xfrm>
                <a:off x="8350600" y="1896525"/>
                <a:ext cx="16000" cy="13150"/>
              </a:xfrm>
              <a:custGeom>
                <a:avLst/>
                <a:gdLst/>
                <a:ahLst/>
                <a:cxnLst/>
                <a:rect l="l" t="t" r="r" b="b"/>
                <a:pathLst>
                  <a:path w="640" h="526" extrusionOk="0">
                    <a:moveTo>
                      <a:pt x="365" y="480"/>
                    </a:moveTo>
                    <a:cubicBezTo>
                      <a:pt x="68" y="526"/>
                      <a:pt x="0" y="92"/>
                      <a:pt x="297" y="46"/>
                    </a:cubicBezTo>
                    <a:cubicBezTo>
                      <a:pt x="571" y="1"/>
                      <a:pt x="639" y="434"/>
                      <a:pt x="365" y="48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40"/>
              <p:cNvSpPr/>
              <p:nvPr/>
            </p:nvSpPr>
            <p:spPr>
              <a:xfrm>
                <a:off x="7322875" y="1813225"/>
                <a:ext cx="1052275" cy="856525"/>
              </a:xfrm>
              <a:custGeom>
                <a:avLst/>
                <a:gdLst/>
                <a:ahLst/>
                <a:cxnLst/>
                <a:rect l="l" t="t" r="r" b="b"/>
                <a:pathLst>
                  <a:path w="42091" h="34261" extrusionOk="0">
                    <a:moveTo>
                      <a:pt x="1324" y="5592"/>
                    </a:moveTo>
                    <a:cubicBezTo>
                      <a:pt x="2238" y="4999"/>
                      <a:pt x="3470" y="5067"/>
                      <a:pt x="4360" y="5798"/>
                    </a:cubicBezTo>
                    <a:cubicBezTo>
                      <a:pt x="3995" y="4154"/>
                      <a:pt x="4999" y="2625"/>
                      <a:pt x="6392" y="2328"/>
                    </a:cubicBezTo>
                    <a:cubicBezTo>
                      <a:pt x="7510" y="2077"/>
                      <a:pt x="8743" y="2671"/>
                      <a:pt x="9359" y="3789"/>
                    </a:cubicBezTo>
                    <a:cubicBezTo>
                      <a:pt x="9450" y="3607"/>
                      <a:pt x="10135" y="2214"/>
                      <a:pt x="11710" y="1803"/>
                    </a:cubicBezTo>
                    <a:cubicBezTo>
                      <a:pt x="12988" y="1484"/>
                      <a:pt x="14358" y="1918"/>
                      <a:pt x="15294" y="2967"/>
                    </a:cubicBezTo>
                    <a:cubicBezTo>
                      <a:pt x="15933" y="1461"/>
                      <a:pt x="17485" y="571"/>
                      <a:pt x="19105" y="731"/>
                    </a:cubicBezTo>
                    <a:cubicBezTo>
                      <a:pt x="20726" y="913"/>
                      <a:pt x="22073" y="2169"/>
                      <a:pt x="22369" y="3789"/>
                    </a:cubicBezTo>
                    <a:cubicBezTo>
                      <a:pt x="23488" y="2557"/>
                      <a:pt x="25223" y="2077"/>
                      <a:pt x="26706" y="2602"/>
                    </a:cubicBezTo>
                    <a:cubicBezTo>
                      <a:pt x="28464" y="3219"/>
                      <a:pt x="29605" y="5067"/>
                      <a:pt x="29354" y="7030"/>
                    </a:cubicBezTo>
                    <a:cubicBezTo>
                      <a:pt x="30860" y="6505"/>
                      <a:pt x="32435" y="7145"/>
                      <a:pt x="33075" y="8354"/>
                    </a:cubicBezTo>
                    <a:cubicBezTo>
                      <a:pt x="33531" y="9267"/>
                      <a:pt x="33417" y="10409"/>
                      <a:pt x="32801" y="11322"/>
                    </a:cubicBezTo>
                    <a:cubicBezTo>
                      <a:pt x="33143" y="11344"/>
                      <a:pt x="35859" y="11710"/>
                      <a:pt x="37388" y="14198"/>
                    </a:cubicBezTo>
                    <a:cubicBezTo>
                      <a:pt x="39169" y="17051"/>
                      <a:pt x="37731" y="20086"/>
                      <a:pt x="37640" y="20269"/>
                    </a:cubicBezTo>
                    <a:cubicBezTo>
                      <a:pt x="39237" y="20452"/>
                      <a:pt x="40584" y="21479"/>
                      <a:pt x="41063" y="22871"/>
                    </a:cubicBezTo>
                    <a:cubicBezTo>
                      <a:pt x="41680" y="24674"/>
                      <a:pt x="40721" y="26888"/>
                      <a:pt x="38690" y="27847"/>
                    </a:cubicBezTo>
                    <a:cubicBezTo>
                      <a:pt x="40356" y="28646"/>
                      <a:pt x="41155" y="30426"/>
                      <a:pt x="40721" y="31956"/>
                    </a:cubicBezTo>
                    <a:cubicBezTo>
                      <a:pt x="40196" y="33713"/>
                      <a:pt x="38279" y="34238"/>
                      <a:pt x="38187" y="34261"/>
                    </a:cubicBezTo>
                    <a:lnTo>
                      <a:pt x="38187" y="34261"/>
                    </a:lnTo>
                    <a:cubicBezTo>
                      <a:pt x="38370" y="34238"/>
                      <a:pt x="38530" y="34238"/>
                      <a:pt x="38690" y="34238"/>
                    </a:cubicBezTo>
                    <a:cubicBezTo>
                      <a:pt x="40082" y="34078"/>
                      <a:pt x="41269" y="33051"/>
                      <a:pt x="41566" y="31659"/>
                    </a:cubicBezTo>
                    <a:cubicBezTo>
                      <a:pt x="41908" y="30084"/>
                      <a:pt x="41041" y="28440"/>
                      <a:pt x="39511" y="27870"/>
                    </a:cubicBezTo>
                    <a:cubicBezTo>
                      <a:pt x="41177" y="26934"/>
                      <a:pt x="42090" y="25040"/>
                      <a:pt x="41748" y="23191"/>
                    </a:cubicBezTo>
                    <a:cubicBezTo>
                      <a:pt x="41451" y="21479"/>
                      <a:pt x="40105" y="20064"/>
                      <a:pt x="38370" y="19653"/>
                    </a:cubicBezTo>
                    <a:cubicBezTo>
                      <a:pt x="38575" y="19059"/>
                      <a:pt x="39146" y="17165"/>
                      <a:pt x="38347" y="15042"/>
                    </a:cubicBezTo>
                    <a:cubicBezTo>
                      <a:pt x="37137" y="11824"/>
                      <a:pt x="33851" y="10934"/>
                      <a:pt x="33508" y="10842"/>
                    </a:cubicBezTo>
                    <a:cubicBezTo>
                      <a:pt x="34102" y="9769"/>
                      <a:pt x="34010" y="8446"/>
                      <a:pt x="33257" y="7510"/>
                    </a:cubicBezTo>
                    <a:cubicBezTo>
                      <a:pt x="32550" y="6597"/>
                      <a:pt x="31363" y="6186"/>
                      <a:pt x="30244" y="6414"/>
                    </a:cubicBezTo>
                    <a:cubicBezTo>
                      <a:pt x="29902" y="3789"/>
                      <a:pt x="28053" y="1849"/>
                      <a:pt x="25953" y="1644"/>
                    </a:cubicBezTo>
                    <a:cubicBezTo>
                      <a:pt x="24173" y="1461"/>
                      <a:pt x="22826" y="2557"/>
                      <a:pt x="22506" y="2853"/>
                    </a:cubicBezTo>
                    <a:cubicBezTo>
                      <a:pt x="21913" y="1119"/>
                      <a:pt x="20361" y="0"/>
                      <a:pt x="18763" y="0"/>
                    </a:cubicBezTo>
                    <a:cubicBezTo>
                      <a:pt x="18649" y="0"/>
                      <a:pt x="18512" y="0"/>
                      <a:pt x="18375" y="23"/>
                    </a:cubicBezTo>
                    <a:cubicBezTo>
                      <a:pt x="16480" y="251"/>
                      <a:pt x="15545" y="2032"/>
                      <a:pt x="15476" y="2191"/>
                    </a:cubicBezTo>
                    <a:cubicBezTo>
                      <a:pt x="15408" y="2100"/>
                      <a:pt x="14015" y="571"/>
                      <a:pt x="11984" y="959"/>
                    </a:cubicBezTo>
                    <a:cubicBezTo>
                      <a:pt x="10158" y="1324"/>
                      <a:pt x="9382" y="2922"/>
                      <a:pt x="9313" y="3082"/>
                    </a:cubicBezTo>
                    <a:cubicBezTo>
                      <a:pt x="8537" y="1826"/>
                      <a:pt x="7008" y="1324"/>
                      <a:pt x="5730" y="1849"/>
                    </a:cubicBezTo>
                    <a:cubicBezTo>
                      <a:pt x="4611" y="2328"/>
                      <a:pt x="3904" y="3515"/>
                      <a:pt x="4018" y="4794"/>
                    </a:cubicBezTo>
                    <a:cubicBezTo>
                      <a:pt x="2671" y="4040"/>
                      <a:pt x="1096" y="4405"/>
                      <a:pt x="389" y="5410"/>
                    </a:cubicBezTo>
                    <a:cubicBezTo>
                      <a:pt x="115" y="5798"/>
                      <a:pt x="23" y="6232"/>
                      <a:pt x="1" y="6620"/>
                    </a:cubicBezTo>
                    <a:cubicBezTo>
                      <a:pt x="69" y="7076"/>
                      <a:pt x="160" y="7533"/>
                      <a:pt x="252" y="7989"/>
                    </a:cubicBezTo>
                    <a:cubicBezTo>
                      <a:pt x="138" y="7030"/>
                      <a:pt x="548" y="6117"/>
                      <a:pt x="1324" y="5592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40"/>
              <p:cNvSpPr/>
              <p:nvPr/>
            </p:nvSpPr>
            <p:spPr>
              <a:xfrm>
                <a:off x="7173375" y="2688575"/>
                <a:ext cx="861675" cy="302450"/>
              </a:xfrm>
              <a:custGeom>
                <a:avLst/>
                <a:gdLst/>
                <a:ahLst/>
                <a:cxnLst/>
                <a:rect l="l" t="t" r="r" b="b"/>
                <a:pathLst>
                  <a:path w="34467" h="12098" extrusionOk="0">
                    <a:moveTo>
                      <a:pt x="22141" y="10933"/>
                    </a:moveTo>
                    <a:cubicBezTo>
                      <a:pt x="15499" y="12098"/>
                      <a:pt x="10386" y="9290"/>
                      <a:pt x="8332" y="8126"/>
                    </a:cubicBezTo>
                    <a:cubicBezTo>
                      <a:pt x="3881" y="5592"/>
                      <a:pt x="1301" y="2123"/>
                      <a:pt x="0" y="0"/>
                    </a:cubicBezTo>
                    <a:cubicBezTo>
                      <a:pt x="434" y="1803"/>
                      <a:pt x="1301" y="3196"/>
                      <a:pt x="1689" y="3835"/>
                    </a:cubicBezTo>
                    <a:cubicBezTo>
                      <a:pt x="4086" y="7692"/>
                      <a:pt x="7875" y="9153"/>
                      <a:pt x="10637" y="10226"/>
                    </a:cubicBezTo>
                    <a:cubicBezTo>
                      <a:pt x="13787" y="11436"/>
                      <a:pt x="16663" y="11687"/>
                      <a:pt x="17370" y="11732"/>
                    </a:cubicBezTo>
                    <a:cubicBezTo>
                      <a:pt x="17553" y="11755"/>
                      <a:pt x="18192" y="11801"/>
                      <a:pt x="18945" y="11801"/>
                    </a:cubicBezTo>
                    <a:cubicBezTo>
                      <a:pt x="19311" y="11801"/>
                      <a:pt x="24081" y="11915"/>
                      <a:pt x="27619" y="10157"/>
                    </a:cubicBezTo>
                    <a:cubicBezTo>
                      <a:pt x="31066" y="8423"/>
                      <a:pt x="33188" y="5638"/>
                      <a:pt x="34467" y="3287"/>
                    </a:cubicBezTo>
                    <a:cubicBezTo>
                      <a:pt x="33120" y="4999"/>
                      <a:pt x="28966" y="9747"/>
                      <a:pt x="22141" y="10933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40"/>
              <p:cNvSpPr/>
              <p:nvPr/>
            </p:nvSpPr>
            <p:spPr>
              <a:xfrm>
                <a:off x="7417025" y="2633225"/>
                <a:ext cx="184925" cy="82175"/>
              </a:xfrm>
              <a:custGeom>
                <a:avLst/>
                <a:gdLst/>
                <a:ahLst/>
                <a:cxnLst/>
                <a:rect l="l" t="t" r="r" b="b"/>
                <a:pathLst>
                  <a:path w="7397" h="3287" extrusionOk="0">
                    <a:moveTo>
                      <a:pt x="115" y="1141"/>
                    </a:moveTo>
                    <a:cubicBezTo>
                      <a:pt x="252" y="1803"/>
                      <a:pt x="800" y="2146"/>
                      <a:pt x="1233" y="2420"/>
                    </a:cubicBezTo>
                    <a:cubicBezTo>
                      <a:pt x="2603" y="3287"/>
                      <a:pt x="4109" y="3127"/>
                      <a:pt x="4703" y="3059"/>
                    </a:cubicBezTo>
                    <a:cubicBezTo>
                      <a:pt x="5890" y="2922"/>
                      <a:pt x="6803" y="2488"/>
                      <a:pt x="7396" y="2123"/>
                    </a:cubicBezTo>
                    <a:cubicBezTo>
                      <a:pt x="7191" y="1917"/>
                      <a:pt x="6963" y="1758"/>
                      <a:pt x="6711" y="1644"/>
                    </a:cubicBezTo>
                    <a:cubicBezTo>
                      <a:pt x="5228" y="959"/>
                      <a:pt x="4246" y="2397"/>
                      <a:pt x="2557" y="1849"/>
                    </a:cubicBezTo>
                    <a:cubicBezTo>
                      <a:pt x="1279" y="1438"/>
                      <a:pt x="982" y="365"/>
                      <a:pt x="252" y="0"/>
                    </a:cubicBezTo>
                    <a:cubicBezTo>
                      <a:pt x="115" y="274"/>
                      <a:pt x="1" y="685"/>
                      <a:pt x="115" y="1141"/>
                    </a:cubicBezTo>
                    <a:close/>
                  </a:path>
                </a:pathLst>
              </a:custGeom>
              <a:solidFill>
                <a:srgbClr val="F9D9E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40"/>
              <p:cNvSpPr/>
              <p:nvPr/>
            </p:nvSpPr>
            <p:spPr>
              <a:xfrm>
                <a:off x="7374800" y="2741075"/>
                <a:ext cx="172925" cy="88450"/>
              </a:xfrm>
              <a:custGeom>
                <a:avLst/>
                <a:gdLst/>
                <a:ahLst/>
                <a:cxnLst/>
                <a:rect l="l" t="t" r="r" b="b"/>
                <a:pathLst>
                  <a:path w="6917" h="3538" extrusionOk="0">
                    <a:moveTo>
                      <a:pt x="3676" y="274"/>
                    </a:moveTo>
                    <a:cubicBezTo>
                      <a:pt x="2466" y="0"/>
                      <a:pt x="1393" y="342"/>
                      <a:pt x="1142" y="411"/>
                    </a:cubicBezTo>
                    <a:cubicBezTo>
                      <a:pt x="685" y="571"/>
                      <a:pt x="297" y="776"/>
                      <a:pt x="1" y="982"/>
                    </a:cubicBezTo>
                    <a:cubicBezTo>
                      <a:pt x="389" y="1507"/>
                      <a:pt x="845" y="1986"/>
                      <a:pt x="1302" y="2328"/>
                    </a:cubicBezTo>
                    <a:cubicBezTo>
                      <a:pt x="2877" y="3538"/>
                      <a:pt x="4657" y="3470"/>
                      <a:pt x="5273" y="3424"/>
                    </a:cubicBezTo>
                    <a:cubicBezTo>
                      <a:pt x="5547" y="3401"/>
                      <a:pt x="6186" y="3333"/>
                      <a:pt x="6917" y="3036"/>
                    </a:cubicBezTo>
                    <a:cubicBezTo>
                      <a:pt x="6574" y="2305"/>
                      <a:pt x="5547" y="685"/>
                      <a:pt x="3676" y="274"/>
                    </a:cubicBezTo>
                    <a:close/>
                  </a:path>
                </a:pathLst>
              </a:custGeom>
              <a:solidFill>
                <a:srgbClr val="E333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40"/>
              <p:cNvSpPr/>
              <p:nvPr/>
            </p:nvSpPr>
            <p:spPr>
              <a:xfrm>
                <a:off x="7514050" y="3341950"/>
                <a:ext cx="114700" cy="222550"/>
              </a:xfrm>
              <a:custGeom>
                <a:avLst/>
                <a:gdLst/>
                <a:ahLst/>
                <a:cxnLst/>
                <a:rect l="l" t="t" r="r" b="b"/>
                <a:pathLst>
                  <a:path w="4588" h="8902" extrusionOk="0">
                    <a:moveTo>
                      <a:pt x="46" y="0"/>
                    </a:moveTo>
                    <a:cubicBezTo>
                      <a:pt x="23" y="0"/>
                      <a:pt x="23" y="0"/>
                      <a:pt x="0" y="0"/>
                    </a:cubicBezTo>
                    <a:cubicBezTo>
                      <a:pt x="2420" y="2237"/>
                      <a:pt x="4588" y="5752"/>
                      <a:pt x="2899" y="8902"/>
                    </a:cubicBezTo>
                    <a:cubicBezTo>
                      <a:pt x="2922" y="8902"/>
                      <a:pt x="2922" y="8902"/>
                      <a:pt x="2922" y="8902"/>
                    </a:cubicBezTo>
                    <a:cubicBezTo>
                      <a:pt x="3104" y="8628"/>
                      <a:pt x="3241" y="8331"/>
                      <a:pt x="3355" y="8035"/>
                    </a:cubicBezTo>
                    <a:cubicBezTo>
                      <a:pt x="4451" y="4953"/>
                      <a:pt x="2351" y="1917"/>
                      <a:pt x="4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40"/>
              <p:cNvSpPr/>
              <p:nvPr/>
            </p:nvSpPr>
            <p:spPr>
              <a:xfrm>
                <a:off x="7460400" y="3393300"/>
                <a:ext cx="71350" cy="14837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5935" extrusionOk="0">
                    <a:moveTo>
                      <a:pt x="2671" y="3082"/>
                    </a:moveTo>
                    <a:cubicBezTo>
                      <a:pt x="2420" y="1416"/>
                      <a:pt x="1484" y="366"/>
                      <a:pt x="1142" y="0"/>
                    </a:cubicBezTo>
                    <a:lnTo>
                      <a:pt x="1" y="183"/>
                    </a:lnTo>
                    <a:cubicBezTo>
                      <a:pt x="868" y="845"/>
                      <a:pt x="1416" y="1849"/>
                      <a:pt x="1461" y="2945"/>
                    </a:cubicBezTo>
                    <a:cubicBezTo>
                      <a:pt x="1530" y="4474"/>
                      <a:pt x="571" y="5524"/>
                      <a:pt x="137" y="5935"/>
                    </a:cubicBezTo>
                    <a:cubicBezTo>
                      <a:pt x="845" y="5912"/>
                      <a:pt x="1575" y="5889"/>
                      <a:pt x="2374" y="5844"/>
                    </a:cubicBezTo>
                    <a:cubicBezTo>
                      <a:pt x="2557" y="5341"/>
                      <a:pt x="2854" y="4337"/>
                      <a:pt x="2671" y="3082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40"/>
              <p:cNvSpPr/>
              <p:nvPr/>
            </p:nvSpPr>
            <p:spPr>
              <a:xfrm>
                <a:off x="7246425" y="3425250"/>
                <a:ext cx="64500" cy="25125"/>
              </a:xfrm>
              <a:custGeom>
                <a:avLst/>
                <a:gdLst/>
                <a:ahLst/>
                <a:cxnLst/>
                <a:rect l="l" t="t" r="r" b="b"/>
                <a:pathLst>
                  <a:path w="2580" h="1005" extrusionOk="0">
                    <a:moveTo>
                      <a:pt x="2579" y="936"/>
                    </a:moveTo>
                    <a:cubicBezTo>
                      <a:pt x="1666" y="754"/>
                      <a:pt x="822" y="457"/>
                      <a:pt x="0" y="1"/>
                    </a:cubicBezTo>
                    <a:cubicBezTo>
                      <a:pt x="69" y="69"/>
                      <a:pt x="137" y="138"/>
                      <a:pt x="228" y="206"/>
                    </a:cubicBezTo>
                    <a:cubicBezTo>
                      <a:pt x="205" y="206"/>
                      <a:pt x="183" y="206"/>
                      <a:pt x="183" y="229"/>
                    </a:cubicBezTo>
                    <a:cubicBezTo>
                      <a:pt x="867" y="731"/>
                      <a:pt x="1735" y="1005"/>
                      <a:pt x="2579" y="936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40"/>
              <p:cNvSpPr/>
              <p:nvPr/>
            </p:nvSpPr>
            <p:spPr>
              <a:xfrm>
                <a:off x="7246975" y="3459500"/>
                <a:ext cx="57675" cy="21125"/>
              </a:xfrm>
              <a:custGeom>
                <a:avLst/>
                <a:gdLst/>
                <a:ahLst/>
                <a:cxnLst/>
                <a:rect l="l" t="t" r="r" b="b"/>
                <a:pathLst>
                  <a:path w="2307" h="845" extrusionOk="0">
                    <a:moveTo>
                      <a:pt x="2306" y="799"/>
                    </a:moveTo>
                    <a:cubicBezTo>
                      <a:pt x="1485" y="639"/>
                      <a:pt x="731" y="365"/>
                      <a:pt x="1" y="0"/>
                    </a:cubicBezTo>
                    <a:cubicBezTo>
                      <a:pt x="92" y="91"/>
                      <a:pt x="183" y="206"/>
                      <a:pt x="298" y="297"/>
                    </a:cubicBezTo>
                    <a:cubicBezTo>
                      <a:pt x="275" y="297"/>
                      <a:pt x="252" y="274"/>
                      <a:pt x="206" y="274"/>
                    </a:cubicBezTo>
                    <a:cubicBezTo>
                      <a:pt x="845" y="662"/>
                      <a:pt x="1576" y="845"/>
                      <a:pt x="2306" y="799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3" name="Google Shape;2683;p40"/>
            <p:cNvGrpSpPr/>
            <p:nvPr/>
          </p:nvGrpSpPr>
          <p:grpSpPr>
            <a:xfrm>
              <a:off x="708077" y="1995024"/>
              <a:ext cx="1215367" cy="2064392"/>
              <a:chOff x="896725" y="2043175"/>
              <a:chExt cx="1085925" cy="1844525"/>
            </a:xfrm>
          </p:grpSpPr>
          <p:sp>
            <p:nvSpPr>
              <p:cNvPr id="2684" name="Google Shape;2684;p40"/>
              <p:cNvSpPr/>
              <p:nvPr/>
            </p:nvSpPr>
            <p:spPr>
              <a:xfrm>
                <a:off x="1475900" y="3146775"/>
                <a:ext cx="179200" cy="1280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5122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549" y="4497"/>
                    </a:lnTo>
                    <a:cubicBezTo>
                      <a:pt x="1336" y="4779"/>
                      <a:pt x="2569" y="5121"/>
                      <a:pt x="4071" y="5121"/>
                    </a:cubicBezTo>
                    <a:cubicBezTo>
                      <a:pt x="4399" y="5121"/>
                      <a:pt x="4739" y="5105"/>
                      <a:pt x="5091" y="5068"/>
                    </a:cubicBezTo>
                    <a:cubicBezTo>
                      <a:pt x="5890" y="4977"/>
                      <a:pt x="6597" y="4794"/>
                      <a:pt x="7168" y="4612"/>
                    </a:cubicBezTo>
                    <a:cubicBezTo>
                      <a:pt x="7168" y="3082"/>
                      <a:pt x="7145" y="1530"/>
                      <a:pt x="7145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40"/>
              <p:cNvSpPr/>
              <p:nvPr/>
            </p:nvSpPr>
            <p:spPr>
              <a:xfrm>
                <a:off x="1475900" y="3146775"/>
                <a:ext cx="179200" cy="89250"/>
              </a:xfrm>
              <a:custGeom>
                <a:avLst/>
                <a:gdLst/>
                <a:ahLst/>
                <a:cxnLst/>
                <a:rect l="l" t="t" r="r" b="b"/>
                <a:pathLst>
                  <a:path w="7168" h="3570" extrusionOk="0">
                    <a:moveTo>
                      <a:pt x="7145" y="1"/>
                    </a:moveTo>
                    <a:cubicBezTo>
                      <a:pt x="4748" y="663"/>
                      <a:pt x="2375" y="1325"/>
                      <a:pt x="1" y="1987"/>
                    </a:cubicBezTo>
                    <a:lnTo>
                      <a:pt x="252" y="3174"/>
                    </a:lnTo>
                    <a:cubicBezTo>
                      <a:pt x="1049" y="3397"/>
                      <a:pt x="1984" y="3570"/>
                      <a:pt x="3020" y="3570"/>
                    </a:cubicBezTo>
                    <a:cubicBezTo>
                      <a:pt x="3673" y="3570"/>
                      <a:pt x="4367" y="3501"/>
                      <a:pt x="5091" y="3333"/>
                    </a:cubicBezTo>
                    <a:cubicBezTo>
                      <a:pt x="5890" y="3174"/>
                      <a:pt x="6574" y="2900"/>
                      <a:pt x="7168" y="2626"/>
                    </a:cubicBezTo>
                    <a:cubicBezTo>
                      <a:pt x="7145" y="1736"/>
                      <a:pt x="7145" y="868"/>
                      <a:pt x="714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40"/>
              <p:cNvSpPr/>
              <p:nvPr/>
            </p:nvSpPr>
            <p:spPr>
              <a:xfrm>
                <a:off x="972600" y="2248600"/>
                <a:ext cx="1010050" cy="954425"/>
              </a:xfrm>
              <a:custGeom>
                <a:avLst/>
                <a:gdLst/>
                <a:ahLst/>
                <a:cxnLst/>
                <a:rect l="l" t="t" r="r" b="b"/>
                <a:pathLst>
                  <a:path w="40402" h="38177" extrusionOk="0">
                    <a:moveTo>
                      <a:pt x="20087" y="1"/>
                    </a:moveTo>
                    <a:cubicBezTo>
                      <a:pt x="18170" y="1"/>
                      <a:pt x="15933" y="298"/>
                      <a:pt x="13605" y="1233"/>
                    </a:cubicBezTo>
                    <a:cubicBezTo>
                      <a:pt x="13513" y="1279"/>
                      <a:pt x="13376" y="1325"/>
                      <a:pt x="13217" y="1393"/>
                    </a:cubicBezTo>
                    <a:cubicBezTo>
                      <a:pt x="8515" y="3425"/>
                      <a:pt x="5981" y="7100"/>
                      <a:pt x="5182" y="8286"/>
                    </a:cubicBezTo>
                    <a:cubicBezTo>
                      <a:pt x="4246" y="9656"/>
                      <a:pt x="1" y="16230"/>
                      <a:pt x="2078" y="24492"/>
                    </a:cubicBezTo>
                    <a:cubicBezTo>
                      <a:pt x="2603" y="26592"/>
                      <a:pt x="4497" y="32595"/>
                      <a:pt x="10181" y="35882"/>
                    </a:cubicBezTo>
                    <a:cubicBezTo>
                      <a:pt x="13582" y="37845"/>
                      <a:pt x="16960" y="38028"/>
                      <a:pt x="19128" y="38142"/>
                    </a:cubicBezTo>
                    <a:cubicBezTo>
                      <a:pt x="19485" y="38161"/>
                      <a:pt x="19913" y="38177"/>
                      <a:pt x="20405" y="38177"/>
                    </a:cubicBezTo>
                    <a:cubicBezTo>
                      <a:pt x="22210" y="38177"/>
                      <a:pt x="24861" y="37970"/>
                      <a:pt x="27893" y="37001"/>
                    </a:cubicBezTo>
                    <a:cubicBezTo>
                      <a:pt x="30861" y="36065"/>
                      <a:pt x="34901" y="34764"/>
                      <a:pt x="37640" y="30883"/>
                    </a:cubicBezTo>
                    <a:cubicBezTo>
                      <a:pt x="38370" y="29879"/>
                      <a:pt x="40402" y="26980"/>
                      <a:pt x="39991" y="23442"/>
                    </a:cubicBezTo>
                    <a:cubicBezTo>
                      <a:pt x="39717" y="21137"/>
                      <a:pt x="38484" y="18991"/>
                      <a:pt x="38051" y="18261"/>
                    </a:cubicBezTo>
                    <a:cubicBezTo>
                      <a:pt x="37229" y="16800"/>
                      <a:pt x="37024" y="16960"/>
                      <a:pt x="36407" y="15819"/>
                    </a:cubicBezTo>
                    <a:cubicBezTo>
                      <a:pt x="35038" y="13285"/>
                      <a:pt x="35745" y="12007"/>
                      <a:pt x="34878" y="9222"/>
                    </a:cubicBezTo>
                    <a:cubicBezTo>
                      <a:pt x="34718" y="8674"/>
                      <a:pt x="33851" y="6027"/>
                      <a:pt x="31545" y="3858"/>
                    </a:cubicBezTo>
                    <a:cubicBezTo>
                      <a:pt x="29605" y="2032"/>
                      <a:pt x="27528" y="1370"/>
                      <a:pt x="25953" y="914"/>
                    </a:cubicBezTo>
                    <a:cubicBezTo>
                      <a:pt x="24972" y="617"/>
                      <a:pt x="22826" y="1"/>
                      <a:pt x="20087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40"/>
              <p:cNvSpPr/>
              <p:nvPr/>
            </p:nvSpPr>
            <p:spPr>
              <a:xfrm>
                <a:off x="1649950" y="2548200"/>
                <a:ext cx="196325" cy="192525"/>
              </a:xfrm>
              <a:custGeom>
                <a:avLst/>
                <a:gdLst/>
                <a:ahLst/>
                <a:cxnLst/>
                <a:rect l="l" t="t" r="r" b="b"/>
                <a:pathLst>
                  <a:path w="7853" h="7701" extrusionOk="0">
                    <a:moveTo>
                      <a:pt x="2304" y="4494"/>
                    </a:moveTo>
                    <a:cubicBezTo>
                      <a:pt x="2590" y="4494"/>
                      <a:pt x="3042" y="4711"/>
                      <a:pt x="3059" y="4953"/>
                    </a:cubicBezTo>
                    <a:cubicBezTo>
                      <a:pt x="3059" y="5128"/>
                      <a:pt x="2808" y="5366"/>
                      <a:pt x="2546" y="5366"/>
                    </a:cubicBezTo>
                    <a:cubicBezTo>
                      <a:pt x="2535" y="5366"/>
                      <a:pt x="2523" y="5365"/>
                      <a:pt x="2511" y="5364"/>
                    </a:cubicBezTo>
                    <a:cubicBezTo>
                      <a:pt x="2123" y="5318"/>
                      <a:pt x="1986" y="4702"/>
                      <a:pt x="2100" y="4565"/>
                    </a:cubicBezTo>
                    <a:cubicBezTo>
                      <a:pt x="2139" y="4516"/>
                      <a:pt x="2213" y="4494"/>
                      <a:pt x="2304" y="4494"/>
                    </a:cubicBezTo>
                    <a:close/>
                    <a:moveTo>
                      <a:pt x="3698" y="0"/>
                    </a:moveTo>
                    <a:cubicBezTo>
                      <a:pt x="1598" y="137"/>
                      <a:pt x="0" y="1940"/>
                      <a:pt x="115" y="4063"/>
                    </a:cubicBezTo>
                    <a:cubicBezTo>
                      <a:pt x="246" y="6103"/>
                      <a:pt x="1917" y="7700"/>
                      <a:pt x="3910" y="7700"/>
                    </a:cubicBezTo>
                    <a:cubicBezTo>
                      <a:pt x="3991" y="7700"/>
                      <a:pt x="4073" y="7698"/>
                      <a:pt x="4155" y="7692"/>
                    </a:cubicBezTo>
                    <a:cubicBezTo>
                      <a:pt x="6255" y="7578"/>
                      <a:pt x="7852" y="5752"/>
                      <a:pt x="7715" y="3629"/>
                    </a:cubicBezTo>
                    <a:cubicBezTo>
                      <a:pt x="7601" y="1575"/>
                      <a:pt x="5935" y="0"/>
                      <a:pt x="3926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40"/>
              <p:cNvSpPr/>
              <p:nvPr/>
            </p:nvSpPr>
            <p:spPr>
              <a:xfrm>
                <a:off x="1672200" y="2553275"/>
                <a:ext cx="127850" cy="166250"/>
              </a:xfrm>
              <a:custGeom>
                <a:avLst/>
                <a:gdLst/>
                <a:ahLst/>
                <a:cxnLst/>
                <a:rect l="l" t="t" r="r" b="b"/>
                <a:pathLst>
                  <a:path w="5114" h="6650" extrusionOk="0">
                    <a:moveTo>
                      <a:pt x="2412" y="0"/>
                    </a:moveTo>
                    <a:cubicBezTo>
                      <a:pt x="2384" y="0"/>
                      <a:pt x="2357" y="1"/>
                      <a:pt x="2329" y="3"/>
                    </a:cubicBezTo>
                    <a:cubicBezTo>
                      <a:pt x="914" y="48"/>
                      <a:pt x="1" y="1943"/>
                      <a:pt x="92" y="3449"/>
                    </a:cubicBezTo>
                    <a:cubicBezTo>
                      <a:pt x="158" y="4910"/>
                      <a:pt x="1212" y="6650"/>
                      <a:pt x="2587" y="6650"/>
                    </a:cubicBezTo>
                    <a:cubicBezTo>
                      <a:pt x="2630" y="6650"/>
                      <a:pt x="2673" y="6648"/>
                      <a:pt x="2717" y="6645"/>
                    </a:cubicBezTo>
                    <a:cubicBezTo>
                      <a:pt x="3927" y="6553"/>
                      <a:pt x="5114" y="5070"/>
                      <a:pt x="4954" y="3175"/>
                    </a:cubicBezTo>
                    <a:lnTo>
                      <a:pt x="3082" y="2810"/>
                    </a:lnTo>
                    <a:cubicBezTo>
                      <a:pt x="3561" y="2376"/>
                      <a:pt x="4041" y="1943"/>
                      <a:pt x="4520" y="1532"/>
                    </a:cubicBezTo>
                    <a:cubicBezTo>
                      <a:pt x="4475" y="1443"/>
                      <a:pt x="3623" y="0"/>
                      <a:pt x="2412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40"/>
              <p:cNvSpPr/>
              <p:nvPr/>
            </p:nvSpPr>
            <p:spPr>
              <a:xfrm>
                <a:off x="1708150" y="2305675"/>
                <a:ext cx="272800" cy="699050"/>
              </a:xfrm>
              <a:custGeom>
                <a:avLst/>
                <a:gdLst/>
                <a:ahLst/>
                <a:cxnLst/>
                <a:rect l="l" t="t" r="r" b="b"/>
                <a:pathLst>
                  <a:path w="10912" h="27962" extrusionOk="0">
                    <a:moveTo>
                      <a:pt x="3858" y="4040"/>
                    </a:moveTo>
                    <a:cubicBezTo>
                      <a:pt x="5547" y="6871"/>
                      <a:pt x="4794" y="8263"/>
                      <a:pt x="6049" y="12121"/>
                    </a:cubicBezTo>
                    <a:cubicBezTo>
                      <a:pt x="7624" y="16937"/>
                      <a:pt x="9633" y="17279"/>
                      <a:pt x="10135" y="20817"/>
                    </a:cubicBezTo>
                    <a:cubicBezTo>
                      <a:pt x="10546" y="23739"/>
                      <a:pt x="9542" y="26295"/>
                      <a:pt x="8651" y="27961"/>
                    </a:cubicBezTo>
                    <a:cubicBezTo>
                      <a:pt x="9542" y="26637"/>
                      <a:pt x="10911" y="24127"/>
                      <a:pt x="10569" y="21159"/>
                    </a:cubicBezTo>
                    <a:cubicBezTo>
                      <a:pt x="10295" y="18854"/>
                      <a:pt x="9062" y="16708"/>
                      <a:pt x="8629" y="15978"/>
                    </a:cubicBezTo>
                    <a:cubicBezTo>
                      <a:pt x="7807" y="14517"/>
                      <a:pt x="7602" y="14677"/>
                      <a:pt x="6985" y="13536"/>
                    </a:cubicBezTo>
                    <a:cubicBezTo>
                      <a:pt x="5616" y="11002"/>
                      <a:pt x="6323" y="9724"/>
                      <a:pt x="5456" y="6939"/>
                    </a:cubicBezTo>
                    <a:cubicBezTo>
                      <a:pt x="5296" y="6391"/>
                      <a:pt x="4429" y="3744"/>
                      <a:pt x="2123" y="1575"/>
                    </a:cubicBezTo>
                    <a:cubicBezTo>
                      <a:pt x="1416" y="913"/>
                      <a:pt x="708" y="411"/>
                      <a:pt x="1" y="0"/>
                    </a:cubicBezTo>
                    <a:cubicBezTo>
                      <a:pt x="1096" y="754"/>
                      <a:pt x="2671" y="2032"/>
                      <a:pt x="3858" y="404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40"/>
              <p:cNvSpPr/>
              <p:nvPr/>
            </p:nvSpPr>
            <p:spPr>
              <a:xfrm>
                <a:off x="1699600" y="2660550"/>
                <a:ext cx="26850" cy="21800"/>
              </a:xfrm>
              <a:custGeom>
                <a:avLst/>
                <a:gdLst/>
                <a:ahLst/>
                <a:cxnLst/>
                <a:rect l="l" t="t" r="r" b="b"/>
                <a:pathLst>
                  <a:path w="1074" h="872" extrusionOk="0">
                    <a:moveTo>
                      <a:pt x="318" y="0"/>
                    </a:moveTo>
                    <a:cubicBezTo>
                      <a:pt x="227" y="0"/>
                      <a:pt x="153" y="22"/>
                      <a:pt x="114" y="71"/>
                    </a:cubicBezTo>
                    <a:cubicBezTo>
                      <a:pt x="0" y="208"/>
                      <a:pt x="137" y="824"/>
                      <a:pt x="525" y="870"/>
                    </a:cubicBezTo>
                    <a:cubicBezTo>
                      <a:pt x="537" y="871"/>
                      <a:pt x="549" y="872"/>
                      <a:pt x="560" y="872"/>
                    </a:cubicBezTo>
                    <a:cubicBezTo>
                      <a:pt x="822" y="872"/>
                      <a:pt x="1073" y="634"/>
                      <a:pt x="1073" y="459"/>
                    </a:cubicBezTo>
                    <a:cubicBezTo>
                      <a:pt x="1056" y="217"/>
                      <a:pt x="604" y="0"/>
                      <a:pt x="31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40"/>
              <p:cNvSpPr/>
              <p:nvPr/>
            </p:nvSpPr>
            <p:spPr>
              <a:xfrm>
                <a:off x="1289875" y="2621800"/>
                <a:ext cx="222000" cy="206775"/>
              </a:xfrm>
              <a:custGeom>
                <a:avLst/>
                <a:gdLst/>
                <a:ahLst/>
                <a:cxnLst/>
                <a:rect l="l" t="t" r="r" b="b"/>
                <a:pathLst>
                  <a:path w="8880" h="8271" extrusionOk="0">
                    <a:moveTo>
                      <a:pt x="2609" y="4828"/>
                    </a:moveTo>
                    <a:cubicBezTo>
                      <a:pt x="2931" y="4828"/>
                      <a:pt x="3430" y="5060"/>
                      <a:pt x="3447" y="5319"/>
                    </a:cubicBezTo>
                    <a:cubicBezTo>
                      <a:pt x="3447" y="5509"/>
                      <a:pt x="3174" y="5758"/>
                      <a:pt x="2898" y="5758"/>
                    </a:cubicBezTo>
                    <a:cubicBezTo>
                      <a:pt x="2876" y="5758"/>
                      <a:pt x="2853" y="5756"/>
                      <a:pt x="2831" y="5753"/>
                    </a:cubicBezTo>
                    <a:cubicBezTo>
                      <a:pt x="2397" y="5707"/>
                      <a:pt x="2238" y="5068"/>
                      <a:pt x="2375" y="4908"/>
                    </a:cubicBezTo>
                    <a:cubicBezTo>
                      <a:pt x="2419" y="4852"/>
                      <a:pt x="2505" y="4828"/>
                      <a:pt x="2609" y="4828"/>
                    </a:cubicBezTo>
                    <a:close/>
                    <a:moveTo>
                      <a:pt x="4201" y="1"/>
                    </a:moveTo>
                    <a:cubicBezTo>
                      <a:pt x="1827" y="138"/>
                      <a:pt x="1" y="2101"/>
                      <a:pt x="138" y="4383"/>
                    </a:cubicBezTo>
                    <a:cubicBezTo>
                      <a:pt x="248" y="6581"/>
                      <a:pt x="2135" y="8271"/>
                      <a:pt x="4415" y="8271"/>
                    </a:cubicBezTo>
                    <a:cubicBezTo>
                      <a:pt x="4503" y="8271"/>
                      <a:pt x="4591" y="8268"/>
                      <a:pt x="4680" y="8263"/>
                    </a:cubicBezTo>
                    <a:cubicBezTo>
                      <a:pt x="7054" y="8126"/>
                      <a:pt x="8880" y="6163"/>
                      <a:pt x="8743" y="3881"/>
                    </a:cubicBezTo>
                    <a:cubicBezTo>
                      <a:pt x="8606" y="1690"/>
                      <a:pt x="6734" y="1"/>
                      <a:pt x="445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40"/>
              <p:cNvSpPr/>
              <p:nvPr/>
            </p:nvSpPr>
            <p:spPr>
              <a:xfrm>
                <a:off x="1315000" y="2626925"/>
                <a:ext cx="144375" cy="178775"/>
              </a:xfrm>
              <a:custGeom>
                <a:avLst/>
                <a:gdLst/>
                <a:ahLst/>
                <a:cxnLst/>
                <a:rect l="l" t="t" r="r" b="b"/>
                <a:pathLst>
                  <a:path w="5775" h="7151" extrusionOk="0">
                    <a:moveTo>
                      <a:pt x="2708" y="0"/>
                    </a:moveTo>
                    <a:cubicBezTo>
                      <a:pt x="2688" y="0"/>
                      <a:pt x="2668" y="0"/>
                      <a:pt x="2648" y="1"/>
                    </a:cubicBezTo>
                    <a:cubicBezTo>
                      <a:pt x="1050" y="70"/>
                      <a:pt x="0" y="2101"/>
                      <a:pt x="91" y="3744"/>
                    </a:cubicBezTo>
                    <a:cubicBezTo>
                      <a:pt x="180" y="5297"/>
                      <a:pt x="1367" y="7150"/>
                      <a:pt x="2921" y="7150"/>
                    </a:cubicBezTo>
                    <a:cubicBezTo>
                      <a:pt x="2966" y="7150"/>
                      <a:pt x="3012" y="7149"/>
                      <a:pt x="3059" y="7145"/>
                    </a:cubicBezTo>
                    <a:cubicBezTo>
                      <a:pt x="4428" y="7031"/>
                      <a:pt x="5775" y="5456"/>
                      <a:pt x="5592" y="3425"/>
                    </a:cubicBezTo>
                    <a:cubicBezTo>
                      <a:pt x="4885" y="3288"/>
                      <a:pt x="4200" y="3151"/>
                      <a:pt x="3492" y="3014"/>
                    </a:cubicBezTo>
                    <a:cubicBezTo>
                      <a:pt x="4040" y="2557"/>
                      <a:pt x="4588" y="2101"/>
                      <a:pt x="5113" y="1644"/>
                    </a:cubicBezTo>
                    <a:cubicBezTo>
                      <a:pt x="5068" y="1554"/>
                      <a:pt x="4113" y="0"/>
                      <a:pt x="270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40"/>
              <p:cNvSpPr/>
              <p:nvPr/>
            </p:nvSpPr>
            <p:spPr>
              <a:xfrm>
                <a:off x="1345800" y="2742475"/>
                <a:ext cx="30275" cy="23275"/>
              </a:xfrm>
              <a:custGeom>
                <a:avLst/>
                <a:gdLst/>
                <a:ahLst/>
                <a:cxnLst/>
                <a:rect l="l" t="t" r="r" b="b"/>
                <a:pathLst>
                  <a:path w="1211" h="931" extrusionOk="0">
                    <a:moveTo>
                      <a:pt x="372" y="1"/>
                    </a:moveTo>
                    <a:cubicBezTo>
                      <a:pt x="268" y="1"/>
                      <a:pt x="182" y="25"/>
                      <a:pt x="138" y="81"/>
                    </a:cubicBezTo>
                    <a:cubicBezTo>
                      <a:pt x="1" y="241"/>
                      <a:pt x="160" y="880"/>
                      <a:pt x="594" y="926"/>
                    </a:cubicBezTo>
                    <a:cubicBezTo>
                      <a:pt x="616" y="929"/>
                      <a:pt x="639" y="931"/>
                      <a:pt x="661" y="931"/>
                    </a:cubicBezTo>
                    <a:cubicBezTo>
                      <a:pt x="937" y="931"/>
                      <a:pt x="1210" y="682"/>
                      <a:pt x="1210" y="492"/>
                    </a:cubicBezTo>
                    <a:cubicBezTo>
                      <a:pt x="1193" y="233"/>
                      <a:pt x="694" y="1"/>
                      <a:pt x="372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40"/>
              <p:cNvSpPr/>
              <p:nvPr/>
            </p:nvSpPr>
            <p:spPr>
              <a:xfrm>
                <a:off x="1219125" y="2600125"/>
                <a:ext cx="275875" cy="121575"/>
              </a:xfrm>
              <a:custGeom>
                <a:avLst/>
                <a:gdLst/>
                <a:ahLst/>
                <a:cxnLst/>
                <a:rect l="l" t="t" r="r" b="b"/>
                <a:pathLst>
                  <a:path w="11035" h="4863" extrusionOk="0">
                    <a:moveTo>
                      <a:pt x="6905" y="1"/>
                    </a:moveTo>
                    <a:cubicBezTo>
                      <a:pt x="6341" y="1"/>
                      <a:pt x="5670" y="102"/>
                      <a:pt x="4976" y="434"/>
                    </a:cubicBezTo>
                    <a:cubicBezTo>
                      <a:pt x="3356" y="1233"/>
                      <a:pt x="2785" y="2739"/>
                      <a:pt x="2671" y="3150"/>
                    </a:cubicBezTo>
                    <a:cubicBezTo>
                      <a:pt x="2648" y="3173"/>
                      <a:pt x="2625" y="3196"/>
                      <a:pt x="2602" y="3196"/>
                    </a:cubicBezTo>
                    <a:cubicBezTo>
                      <a:pt x="1758" y="3310"/>
                      <a:pt x="936" y="3401"/>
                      <a:pt x="115" y="3493"/>
                    </a:cubicBezTo>
                    <a:cubicBezTo>
                      <a:pt x="46" y="3515"/>
                      <a:pt x="0" y="3607"/>
                      <a:pt x="69" y="3652"/>
                    </a:cubicBezTo>
                    <a:cubicBezTo>
                      <a:pt x="366" y="3881"/>
                      <a:pt x="731" y="4154"/>
                      <a:pt x="1210" y="4360"/>
                    </a:cubicBezTo>
                    <a:cubicBezTo>
                      <a:pt x="1872" y="4679"/>
                      <a:pt x="2488" y="4816"/>
                      <a:pt x="2922" y="4862"/>
                    </a:cubicBezTo>
                    <a:cubicBezTo>
                      <a:pt x="2968" y="4862"/>
                      <a:pt x="3013" y="4839"/>
                      <a:pt x="3036" y="4794"/>
                    </a:cubicBezTo>
                    <a:cubicBezTo>
                      <a:pt x="3493" y="2968"/>
                      <a:pt x="4976" y="1575"/>
                      <a:pt x="6802" y="1301"/>
                    </a:cubicBezTo>
                    <a:cubicBezTo>
                      <a:pt x="7046" y="1261"/>
                      <a:pt x="7289" y="1241"/>
                      <a:pt x="7531" y="1241"/>
                    </a:cubicBezTo>
                    <a:cubicBezTo>
                      <a:pt x="8784" y="1241"/>
                      <a:pt x="9985" y="1771"/>
                      <a:pt x="10865" y="2671"/>
                    </a:cubicBezTo>
                    <a:cubicBezTo>
                      <a:pt x="10885" y="2698"/>
                      <a:pt x="10909" y="2709"/>
                      <a:pt x="10932" y="2709"/>
                    </a:cubicBezTo>
                    <a:cubicBezTo>
                      <a:pt x="10987" y="2709"/>
                      <a:pt x="11034" y="2644"/>
                      <a:pt x="11002" y="2579"/>
                    </a:cubicBezTo>
                    <a:cubicBezTo>
                      <a:pt x="10637" y="1872"/>
                      <a:pt x="9838" y="731"/>
                      <a:pt x="8354" y="228"/>
                    </a:cubicBezTo>
                    <a:cubicBezTo>
                      <a:pt x="8163" y="165"/>
                      <a:pt x="7621" y="1"/>
                      <a:pt x="6905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40"/>
              <p:cNvSpPr/>
              <p:nvPr/>
            </p:nvSpPr>
            <p:spPr>
              <a:xfrm>
                <a:off x="1264875" y="2451750"/>
                <a:ext cx="193425" cy="70050"/>
              </a:xfrm>
              <a:custGeom>
                <a:avLst/>
                <a:gdLst/>
                <a:ahLst/>
                <a:cxnLst/>
                <a:rect l="l" t="t" r="r" b="b"/>
                <a:pathLst>
                  <a:path w="7737" h="2802" extrusionOk="0">
                    <a:moveTo>
                      <a:pt x="3900" y="1"/>
                    </a:moveTo>
                    <a:cubicBezTo>
                      <a:pt x="2302" y="69"/>
                      <a:pt x="864" y="1005"/>
                      <a:pt x="111" y="2420"/>
                    </a:cubicBezTo>
                    <a:cubicBezTo>
                      <a:pt x="1" y="2603"/>
                      <a:pt x="141" y="2801"/>
                      <a:pt x="318" y="2801"/>
                    </a:cubicBezTo>
                    <a:cubicBezTo>
                      <a:pt x="362" y="2801"/>
                      <a:pt x="408" y="2790"/>
                      <a:pt x="453" y="2763"/>
                    </a:cubicBezTo>
                    <a:cubicBezTo>
                      <a:pt x="1252" y="2352"/>
                      <a:pt x="2462" y="1850"/>
                      <a:pt x="3991" y="1735"/>
                    </a:cubicBezTo>
                    <a:cubicBezTo>
                      <a:pt x="4178" y="1723"/>
                      <a:pt x="4361" y="1717"/>
                      <a:pt x="4539" y="1717"/>
                    </a:cubicBezTo>
                    <a:cubicBezTo>
                      <a:pt x="5684" y="1717"/>
                      <a:pt x="6632" y="1952"/>
                      <a:pt x="7323" y="2169"/>
                    </a:cubicBezTo>
                    <a:cubicBezTo>
                      <a:pt x="7355" y="2181"/>
                      <a:pt x="7386" y="2186"/>
                      <a:pt x="7416" y="2186"/>
                    </a:cubicBezTo>
                    <a:cubicBezTo>
                      <a:pt x="7615" y="2186"/>
                      <a:pt x="7737" y="1937"/>
                      <a:pt x="7597" y="1758"/>
                    </a:cubicBezTo>
                    <a:cubicBezTo>
                      <a:pt x="6753" y="663"/>
                      <a:pt x="5452" y="1"/>
                      <a:pt x="40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40"/>
              <p:cNvSpPr/>
              <p:nvPr/>
            </p:nvSpPr>
            <p:spPr>
              <a:xfrm>
                <a:off x="1448525" y="2577675"/>
                <a:ext cx="45300" cy="33875"/>
              </a:xfrm>
              <a:custGeom>
                <a:avLst/>
                <a:gdLst/>
                <a:ahLst/>
                <a:cxnLst/>
                <a:rect l="l" t="t" r="r" b="b"/>
                <a:pathLst>
                  <a:path w="1812" h="1355" extrusionOk="0">
                    <a:moveTo>
                      <a:pt x="413" y="0"/>
                    </a:moveTo>
                    <a:cubicBezTo>
                      <a:pt x="274" y="0"/>
                      <a:pt x="135" y="24"/>
                      <a:pt x="0" y="77"/>
                    </a:cubicBezTo>
                    <a:cubicBezTo>
                      <a:pt x="822" y="145"/>
                      <a:pt x="1438" y="579"/>
                      <a:pt x="1735" y="1355"/>
                    </a:cubicBezTo>
                    <a:cubicBezTo>
                      <a:pt x="1811" y="629"/>
                      <a:pt x="1122" y="0"/>
                      <a:pt x="41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40"/>
              <p:cNvSpPr/>
              <p:nvPr/>
            </p:nvSpPr>
            <p:spPr>
              <a:xfrm>
                <a:off x="1645950" y="2528125"/>
                <a:ext cx="222500" cy="114550"/>
              </a:xfrm>
              <a:custGeom>
                <a:avLst/>
                <a:gdLst/>
                <a:ahLst/>
                <a:cxnLst/>
                <a:rect l="l" t="t" r="r" b="b"/>
                <a:pathLst>
                  <a:path w="8900" h="4582" extrusionOk="0">
                    <a:moveTo>
                      <a:pt x="3676" y="1"/>
                    </a:moveTo>
                    <a:cubicBezTo>
                      <a:pt x="3623" y="1"/>
                      <a:pt x="3570" y="2"/>
                      <a:pt x="3516" y="4"/>
                    </a:cubicBezTo>
                    <a:cubicBezTo>
                      <a:pt x="1941" y="96"/>
                      <a:pt x="1074" y="1123"/>
                      <a:pt x="868" y="1351"/>
                    </a:cubicBezTo>
                    <a:cubicBezTo>
                      <a:pt x="24" y="2447"/>
                      <a:pt x="1" y="3748"/>
                      <a:pt x="92" y="4501"/>
                    </a:cubicBezTo>
                    <a:cubicBezTo>
                      <a:pt x="105" y="4552"/>
                      <a:pt x="154" y="4582"/>
                      <a:pt x="198" y="4582"/>
                    </a:cubicBezTo>
                    <a:cubicBezTo>
                      <a:pt x="233" y="4582"/>
                      <a:pt x="265" y="4564"/>
                      <a:pt x="275" y="4524"/>
                    </a:cubicBezTo>
                    <a:cubicBezTo>
                      <a:pt x="480" y="3131"/>
                      <a:pt x="1347" y="2013"/>
                      <a:pt x="2580" y="1534"/>
                    </a:cubicBezTo>
                    <a:cubicBezTo>
                      <a:pt x="3018" y="1364"/>
                      <a:pt x="3481" y="1282"/>
                      <a:pt x="3951" y="1282"/>
                    </a:cubicBezTo>
                    <a:cubicBezTo>
                      <a:pt x="5121" y="1282"/>
                      <a:pt x="6324" y="1792"/>
                      <a:pt x="7236" y="2720"/>
                    </a:cubicBezTo>
                    <a:cubicBezTo>
                      <a:pt x="7263" y="2747"/>
                      <a:pt x="7290" y="2758"/>
                      <a:pt x="7312" y="2758"/>
                    </a:cubicBezTo>
                    <a:cubicBezTo>
                      <a:pt x="7328" y="2758"/>
                      <a:pt x="7341" y="2753"/>
                      <a:pt x="7350" y="2743"/>
                    </a:cubicBezTo>
                    <a:cubicBezTo>
                      <a:pt x="7647" y="2492"/>
                      <a:pt x="8035" y="2104"/>
                      <a:pt x="8378" y="1556"/>
                    </a:cubicBezTo>
                    <a:cubicBezTo>
                      <a:pt x="8629" y="1168"/>
                      <a:pt x="8766" y="780"/>
                      <a:pt x="8880" y="461"/>
                    </a:cubicBezTo>
                    <a:cubicBezTo>
                      <a:pt x="8900" y="401"/>
                      <a:pt x="8834" y="342"/>
                      <a:pt x="8786" y="342"/>
                    </a:cubicBezTo>
                    <a:cubicBezTo>
                      <a:pt x="8779" y="342"/>
                      <a:pt x="8772" y="344"/>
                      <a:pt x="8766" y="347"/>
                    </a:cubicBezTo>
                    <a:cubicBezTo>
                      <a:pt x="8081" y="643"/>
                      <a:pt x="7419" y="917"/>
                      <a:pt x="6757" y="1214"/>
                    </a:cubicBezTo>
                    <a:cubicBezTo>
                      <a:pt x="6744" y="1221"/>
                      <a:pt x="6732" y="1223"/>
                      <a:pt x="6722" y="1223"/>
                    </a:cubicBezTo>
                    <a:cubicBezTo>
                      <a:pt x="6698" y="1223"/>
                      <a:pt x="6682" y="1207"/>
                      <a:pt x="6666" y="1191"/>
                    </a:cubicBezTo>
                    <a:cubicBezTo>
                      <a:pt x="6379" y="948"/>
                      <a:pt x="5238" y="1"/>
                      <a:pt x="367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40"/>
              <p:cNvSpPr/>
              <p:nvPr/>
            </p:nvSpPr>
            <p:spPr>
              <a:xfrm>
                <a:off x="1624850" y="2546475"/>
                <a:ext cx="28550" cy="37700"/>
              </a:xfrm>
              <a:custGeom>
                <a:avLst/>
                <a:gdLst/>
                <a:ahLst/>
                <a:cxnLst/>
                <a:rect l="l" t="t" r="r" b="b"/>
                <a:pathLst>
                  <a:path w="1142" h="1508" extrusionOk="0">
                    <a:moveTo>
                      <a:pt x="1141" y="1"/>
                    </a:moveTo>
                    <a:lnTo>
                      <a:pt x="1141" y="1"/>
                    </a:lnTo>
                    <a:cubicBezTo>
                      <a:pt x="457" y="46"/>
                      <a:pt x="0" y="891"/>
                      <a:pt x="320" y="1507"/>
                    </a:cubicBezTo>
                    <a:cubicBezTo>
                      <a:pt x="274" y="845"/>
                      <a:pt x="571" y="320"/>
                      <a:pt x="1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40"/>
              <p:cNvSpPr/>
              <p:nvPr/>
            </p:nvSpPr>
            <p:spPr>
              <a:xfrm>
                <a:off x="1615700" y="2385000"/>
                <a:ext cx="187625" cy="88150"/>
              </a:xfrm>
              <a:custGeom>
                <a:avLst/>
                <a:gdLst/>
                <a:ahLst/>
                <a:cxnLst/>
                <a:rect l="l" t="t" r="r" b="b"/>
                <a:pathLst>
                  <a:path w="7505" h="3526" extrusionOk="0">
                    <a:moveTo>
                      <a:pt x="4315" y="0"/>
                    </a:moveTo>
                    <a:cubicBezTo>
                      <a:pt x="3836" y="0"/>
                      <a:pt x="3379" y="69"/>
                      <a:pt x="2923" y="228"/>
                    </a:cubicBezTo>
                    <a:cubicBezTo>
                      <a:pt x="1553" y="685"/>
                      <a:pt x="480" y="1803"/>
                      <a:pt x="69" y="3173"/>
                    </a:cubicBezTo>
                    <a:cubicBezTo>
                      <a:pt x="1" y="3362"/>
                      <a:pt x="153" y="3526"/>
                      <a:pt x="320" y="3526"/>
                    </a:cubicBezTo>
                    <a:cubicBezTo>
                      <a:pt x="374" y="3526"/>
                      <a:pt x="430" y="3509"/>
                      <a:pt x="480" y="3470"/>
                    </a:cubicBezTo>
                    <a:cubicBezTo>
                      <a:pt x="1119" y="2922"/>
                      <a:pt x="2124" y="2283"/>
                      <a:pt x="3448" y="1895"/>
                    </a:cubicBezTo>
                    <a:cubicBezTo>
                      <a:pt x="4361" y="1609"/>
                      <a:pt x="5220" y="1511"/>
                      <a:pt x="5954" y="1511"/>
                    </a:cubicBezTo>
                    <a:cubicBezTo>
                      <a:pt x="6394" y="1511"/>
                      <a:pt x="6789" y="1547"/>
                      <a:pt x="7122" y="1598"/>
                    </a:cubicBezTo>
                    <a:cubicBezTo>
                      <a:pt x="7131" y="1599"/>
                      <a:pt x="7140" y="1599"/>
                      <a:pt x="7148" y="1599"/>
                    </a:cubicBezTo>
                    <a:cubicBezTo>
                      <a:pt x="7383" y="1599"/>
                      <a:pt x="7504" y="1296"/>
                      <a:pt x="7328" y="1141"/>
                    </a:cubicBezTo>
                    <a:cubicBezTo>
                      <a:pt x="6483" y="388"/>
                      <a:pt x="5411" y="0"/>
                      <a:pt x="431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40"/>
              <p:cNvSpPr/>
              <p:nvPr/>
            </p:nvSpPr>
            <p:spPr>
              <a:xfrm>
                <a:off x="1465625" y="2832300"/>
                <a:ext cx="301900" cy="201400"/>
              </a:xfrm>
              <a:custGeom>
                <a:avLst/>
                <a:gdLst/>
                <a:ahLst/>
                <a:cxnLst/>
                <a:rect l="l" t="t" r="r" b="b"/>
                <a:pathLst>
                  <a:path w="12076" h="8056" extrusionOk="0">
                    <a:moveTo>
                      <a:pt x="9257" y="1"/>
                    </a:moveTo>
                    <a:cubicBezTo>
                      <a:pt x="8072" y="1"/>
                      <a:pt x="7840" y="1496"/>
                      <a:pt x="6209" y="1898"/>
                    </a:cubicBezTo>
                    <a:cubicBezTo>
                      <a:pt x="5972" y="1958"/>
                      <a:pt x="5750" y="1983"/>
                      <a:pt x="5540" y="1983"/>
                    </a:cubicBezTo>
                    <a:cubicBezTo>
                      <a:pt x="4425" y="1983"/>
                      <a:pt x="3643" y="1271"/>
                      <a:pt x="2658" y="1271"/>
                    </a:cubicBezTo>
                    <a:cubicBezTo>
                      <a:pt x="2419" y="1271"/>
                      <a:pt x="2167" y="1314"/>
                      <a:pt x="1895" y="1418"/>
                    </a:cubicBezTo>
                    <a:cubicBezTo>
                      <a:pt x="1028" y="1761"/>
                      <a:pt x="298" y="2651"/>
                      <a:pt x="161" y="3587"/>
                    </a:cubicBezTo>
                    <a:cubicBezTo>
                      <a:pt x="1" y="4911"/>
                      <a:pt x="1028" y="5915"/>
                      <a:pt x="1599" y="6463"/>
                    </a:cubicBezTo>
                    <a:cubicBezTo>
                      <a:pt x="2831" y="7672"/>
                      <a:pt x="4338" y="7923"/>
                      <a:pt x="4794" y="7992"/>
                    </a:cubicBezTo>
                    <a:cubicBezTo>
                      <a:pt x="4985" y="8020"/>
                      <a:pt x="5297" y="8055"/>
                      <a:pt x="5688" y="8055"/>
                    </a:cubicBezTo>
                    <a:cubicBezTo>
                      <a:pt x="6558" y="8055"/>
                      <a:pt x="7820" y="7882"/>
                      <a:pt x="9017" y="7079"/>
                    </a:cubicBezTo>
                    <a:cubicBezTo>
                      <a:pt x="10432" y="6120"/>
                      <a:pt x="12076" y="4066"/>
                      <a:pt x="11482" y="2103"/>
                    </a:cubicBezTo>
                    <a:cubicBezTo>
                      <a:pt x="11208" y="1167"/>
                      <a:pt x="10341" y="72"/>
                      <a:pt x="9336" y="3"/>
                    </a:cubicBezTo>
                    <a:cubicBezTo>
                      <a:pt x="9309" y="2"/>
                      <a:pt x="9283" y="1"/>
                      <a:pt x="925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40"/>
              <p:cNvSpPr/>
              <p:nvPr/>
            </p:nvSpPr>
            <p:spPr>
              <a:xfrm>
                <a:off x="1600450" y="2972450"/>
                <a:ext cx="21000" cy="17900"/>
              </a:xfrm>
              <a:custGeom>
                <a:avLst/>
                <a:gdLst/>
                <a:ahLst/>
                <a:cxnLst/>
                <a:rect l="l" t="t" r="r" b="b"/>
                <a:pathLst>
                  <a:path w="840" h="716" extrusionOk="0">
                    <a:moveTo>
                      <a:pt x="676" y="1"/>
                    </a:moveTo>
                    <a:cubicBezTo>
                      <a:pt x="472" y="1"/>
                      <a:pt x="1" y="416"/>
                      <a:pt x="63" y="583"/>
                    </a:cubicBezTo>
                    <a:cubicBezTo>
                      <a:pt x="91" y="666"/>
                      <a:pt x="204" y="716"/>
                      <a:pt x="334" y="716"/>
                    </a:cubicBezTo>
                    <a:cubicBezTo>
                      <a:pt x="418" y="716"/>
                      <a:pt x="508" y="696"/>
                      <a:pt x="588" y="651"/>
                    </a:cubicBezTo>
                    <a:cubicBezTo>
                      <a:pt x="839" y="491"/>
                      <a:pt x="839" y="81"/>
                      <a:pt x="725" y="12"/>
                    </a:cubicBezTo>
                    <a:cubicBezTo>
                      <a:pt x="711" y="4"/>
                      <a:pt x="695" y="1"/>
                      <a:pt x="676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40"/>
              <p:cNvSpPr/>
              <p:nvPr/>
            </p:nvSpPr>
            <p:spPr>
              <a:xfrm>
                <a:off x="1192625" y="2767050"/>
                <a:ext cx="61325" cy="55250"/>
              </a:xfrm>
              <a:custGeom>
                <a:avLst/>
                <a:gdLst/>
                <a:ahLst/>
                <a:cxnLst/>
                <a:rect l="l" t="t" r="r" b="b"/>
                <a:pathLst>
                  <a:path w="2453" h="2210" extrusionOk="0">
                    <a:moveTo>
                      <a:pt x="1318" y="0"/>
                    </a:moveTo>
                    <a:cubicBezTo>
                      <a:pt x="770" y="0"/>
                      <a:pt x="1" y="765"/>
                      <a:pt x="193" y="1449"/>
                    </a:cubicBezTo>
                    <a:cubicBezTo>
                      <a:pt x="335" y="1938"/>
                      <a:pt x="924" y="2209"/>
                      <a:pt x="1410" y="2209"/>
                    </a:cubicBezTo>
                    <a:cubicBezTo>
                      <a:pt x="1627" y="2209"/>
                      <a:pt x="1824" y="2155"/>
                      <a:pt x="1951" y="2042"/>
                    </a:cubicBezTo>
                    <a:cubicBezTo>
                      <a:pt x="2453" y="1609"/>
                      <a:pt x="2065" y="125"/>
                      <a:pt x="1426" y="11"/>
                    </a:cubicBezTo>
                    <a:cubicBezTo>
                      <a:pt x="1391" y="4"/>
                      <a:pt x="1355" y="0"/>
                      <a:pt x="1318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40"/>
              <p:cNvSpPr/>
              <p:nvPr/>
            </p:nvSpPr>
            <p:spPr>
              <a:xfrm>
                <a:off x="1153050" y="2845400"/>
                <a:ext cx="29000" cy="26425"/>
              </a:xfrm>
              <a:custGeom>
                <a:avLst/>
                <a:gdLst/>
                <a:ahLst/>
                <a:cxnLst/>
                <a:rect l="l" t="t" r="r" b="b"/>
                <a:pathLst>
                  <a:path w="1160" h="1057" extrusionOk="0">
                    <a:moveTo>
                      <a:pt x="635" y="0"/>
                    </a:moveTo>
                    <a:cubicBezTo>
                      <a:pt x="363" y="0"/>
                      <a:pt x="1" y="365"/>
                      <a:pt x="87" y="689"/>
                    </a:cubicBezTo>
                    <a:cubicBezTo>
                      <a:pt x="151" y="929"/>
                      <a:pt x="439" y="1057"/>
                      <a:pt x="677" y="1057"/>
                    </a:cubicBezTo>
                    <a:cubicBezTo>
                      <a:pt x="778" y="1057"/>
                      <a:pt x="870" y="1033"/>
                      <a:pt x="931" y="986"/>
                    </a:cubicBezTo>
                    <a:cubicBezTo>
                      <a:pt x="1160" y="780"/>
                      <a:pt x="977" y="73"/>
                      <a:pt x="680" y="4"/>
                    </a:cubicBezTo>
                    <a:cubicBezTo>
                      <a:pt x="666" y="2"/>
                      <a:pt x="650" y="0"/>
                      <a:pt x="635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40"/>
              <p:cNvSpPr/>
              <p:nvPr/>
            </p:nvSpPr>
            <p:spPr>
              <a:xfrm>
                <a:off x="1823175" y="2684875"/>
                <a:ext cx="61900" cy="55550"/>
              </a:xfrm>
              <a:custGeom>
                <a:avLst/>
                <a:gdLst/>
                <a:ahLst/>
                <a:cxnLst/>
                <a:rect l="l" t="t" r="r" b="b"/>
                <a:pathLst>
                  <a:path w="2476" h="2222" extrusionOk="0">
                    <a:moveTo>
                      <a:pt x="1322" y="1"/>
                    </a:moveTo>
                    <a:cubicBezTo>
                      <a:pt x="790" y="1"/>
                      <a:pt x="1" y="765"/>
                      <a:pt x="193" y="1449"/>
                    </a:cubicBezTo>
                    <a:cubicBezTo>
                      <a:pt x="336" y="1956"/>
                      <a:pt x="930" y="2221"/>
                      <a:pt x="1424" y="2221"/>
                    </a:cubicBezTo>
                    <a:cubicBezTo>
                      <a:pt x="1642" y="2221"/>
                      <a:pt x="1841" y="2170"/>
                      <a:pt x="1973" y="2065"/>
                    </a:cubicBezTo>
                    <a:cubicBezTo>
                      <a:pt x="2476" y="1632"/>
                      <a:pt x="2065" y="125"/>
                      <a:pt x="1426" y="11"/>
                    </a:cubicBezTo>
                    <a:cubicBezTo>
                      <a:pt x="1392" y="4"/>
                      <a:pt x="1358" y="1"/>
                      <a:pt x="1322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40"/>
              <p:cNvSpPr/>
              <p:nvPr/>
            </p:nvSpPr>
            <p:spPr>
              <a:xfrm>
                <a:off x="1599725" y="2612675"/>
                <a:ext cx="107325" cy="187750"/>
              </a:xfrm>
              <a:custGeom>
                <a:avLst/>
                <a:gdLst/>
                <a:ahLst/>
                <a:cxnLst/>
                <a:rect l="l" t="t" r="r" b="b"/>
                <a:pathLst>
                  <a:path w="4293" h="7510" extrusionOk="0">
                    <a:moveTo>
                      <a:pt x="457" y="0"/>
                    </a:moveTo>
                    <a:lnTo>
                      <a:pt x="457" y="0"/>
                    </a:lnTo>
                    <a:cubicBezTo>
                      <a:pt x="1" y="1941"/>
                      <a:pt x="320" y="4063"/>
                      <a:pt x="1211" y="5866"/>
                    </a:cubicBezTo>
                    <a:cubicBezTo>
                      <a:pt x="1257" y="5944"/>
                      <a:pt x="1335" y="5990"/>
                      <a:pt x="1416" y="5990"/>
                    </a:cubicBezTo>
                    <a:cubicBezTo>
                      <a:pt x="1455" y="5990"/>
                      <a:pt x="1494" y="5980"/>
                      <a:pt x="1530" y="5958"/>
                    </a:cubicBezTo>
                    <a:cubicBezTo>
                      <a:pt x="1806" y="5557"/>
                      <a:pt x="2200" y="5299"/>
                      <a:pt x="2604" y="5299"/>
                    </a:cubicBezTo>
                    <a:cubicBezTo>
                      <a:pt x="2867" y="5299"/>
                      <a:pt x="3136" y="5409"/>
                      <a:pt x="3379" y="5661"/>
                    </a:cubicBezTo>
                    <a:cubicBezTo>
                      <a:pt x="3972" y="6255"/>
                      <a:pt x="3630" y="7236"/>
                      <a:pt x="2854" y="7510"/>
                    </a:cubicBezTo>
                    <a:cubicBezTo>
                      <a:pt x="3790" y="7396"/>
                      <a:pt x="4292" y="6209"/>
                      <a:pt x="3653" y="5456"/>
                    </a:cubicBezTo>
                    <a:cubicBezTo>
                      <a:pt x="3396" y="5075"/>
                      <a:pt x="2977" y="4899"/>
                      <a:pt x="2550" y="4899"/>
                    </a:cubicBezTo>
                    <a:cubicBezTo>
                      <a:pt x="2156" y="4899"/>
                      <a:pt x="1755" y="5049"/>
                      <a:pt x="1469" y="5330"/>
                    </a:cubicBezTo>
                    <a:lnTo>
                      <a:pt x="1469" y="5330"/>
                    </a:lnTo>
                    <a:cubicBezTo>
                      <a:pt x="733" y="3658"/>
                      <a:pt x="415" y="1819"/>
                      <a:pt x="45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40"/>
              <p:cNvSpPr/>
              <p:nvPr/>
            </p:nvSpPr>
            <p:spPr>
              <a:xfrm>
                <a:off x="1648800" y="2756475"/>
                <a:ext cx="46825" cy="45725"/>
              </a:xfrm>
              <a:custGeom>
                <a:avLst/>
                <a:gdLst/>
                <a:ahLst/>
                <a:cxnLst/>
                <a:rect l="l" t="t" r="r" b="b"/>
                <a:pathLst>
                  <a:path w="1873" h="1829" extrusionOk="0">
                    <a:moveTo>
                      <a:pt x="1507" y="0"/>
                    </a:moveTo>
                    <a:cubicBezTo>
                      <a:pt x="1484" y="160"/>
                      <a:pt x="1393" y="685"/>
                      <a:pt x="982" y="1119"/>
                    </a:cubicBezTo>
                    <a:cubicBezTo>
                      <a:pt x="594" y="1507"/>
                      <a:pt x="161" y="1621"/>
                      <a:pt x="1" y="1667"/>
                    </a:cubicBezTo>
                    <a:cubicBezTo>
                      <a:pt x="209" y="1778"/>
                      <a:pt x="431" y="1829"/>
                      <a:pt x="646" y="1829"/>
                    </a:cubicBezTo>
                    <a:cubicBezTo>
                      <a:pt x="1092" y="1829"/>
                      <a:pt x="1505" y="1610"/>
                      <a:pt x="1690" y="1256"/>
                    </a:cubicBezTo>
                    <a:cubicBezTo>
                      <a:pt x="1873" y="891"/>
                      <a:pt x="1804" y="388"/>
                      <a:pt x="1507" y="0"/>
                    </a:cubicBezTo>
                    <a:close/>
                  </a:path>
                </a:pathLst>
              </a:custGeom>
              <a:solidFill>
                <a:srgbClr val="D74C6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40"/>
              <p:cNvSpPr/>
              <p:nvPr/>
            </p:nvSpPr>
            <p:spPr>
              <a:xfrm>
                <a:off x="900150" y="2722800"/>
                <a:ext cx="191750" cy="224075"/>
              </a:xfrm>
              <a:custGeom>
                <a:avLst/>
                <a:gdLst/>
                <a:ahLst/>
                <a:cxnLst/>
                <a:rect l="l" t="t" r="r" b="b"/>
                <a:pathLst>
                  <a:path w="7670" h="8963" extrusionOk="0">
                    <a:moveTo>
                      <a:pt x="3561" y="1"/>
                    </a:moveTo>
                    <a:cubicBezTo>
                      <a:pt x="3333" y="1"/>
                      <a:pt x="3104" y="23"/>
                      <a:pt x="2899" y="92"/>
                    </a:cubicBezTo>
                    <a:cubicBezTo>
                      <a:pt x="1004" y="548"/>
                      <a:pt x="479" y="2877"/>
                      <a:pt x="411" y="3128"/>
                    </a:cubicBezTo>
                    <a:cubicBezTo>
                      <a:pt x="0" y="5045"/>
                      <a:pt x="982" y="6985"/>
                      <a:pt x="2465" y="8058"/>
                    </a:cubicBezTo>
                    <a:cubicBezTo>
                      <a:pt x="3435" y="8755"/>
                      <a:pt x="4471" y="8962"/>
                      <a:pt x="5361" y="8962"/>
                    </a:cubicBezTo>
                    <a:cubicBezTo>
                      <a:pt x="6629" y="8962"/>
                      <a:pt x="7602" y="8541"/>
                      <a:pt x="7669" y="8514"/>
                    </a:cubicBezTo>
                    <a:lnTo>
                      <a:pt x="7213" y="2740"/>
                    </a:lnTo>
                    <a:cubicBezTo>
                      <a:pt x="6482" y="1005"/>
                      <a:pt x="4976" y="1"/>
                      <a:pt x="356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40"/>
              <p:cNvSpPr/>
              <p:nvPr/>
            </p:nvSpPr>
            <p:spPr>
              <a:xfrm>
                <a:off x="921825" y="2087125"/>
                <a:ext cx="827450" cy="729825"/>
              </a:xfrm>
              <a:custGeom>
                <a:avLst/>
                <a:gdLst/>
                <a:ahLst/>
                <a:cxnLst/>
                <a:rect l="l" t="t" r="r" b="b"/>
                <a:pathLst>
                  <a:path w="33098" h="29193" extrusionOk="0">
                    <a:moveTo>
                      <a:pt x="18215" y="0"/>
                    </a:moveTo>
                    <a:cubicBezTo>
                      <a:pt x="14837" y="0"/>
                      <a:pt x="11345" y="776"/>
                      <a:pt x="8354" y="2694"/>
                    </a:cubicBezTo>
                    <a:cubicBezTo>
                      <a:pt x="731" y="7601"/>
                      <a:pt x="0" y="17667"/>
                      <a:pt x="3173" y="23739"/>
                    </a:cubicBezTo>
                    <a:cubicBezTo>
                      <a:pt x="4178" y="25640"/>
                      <a:pt x="6647" y="29193"/>
                      <a:pt x="9079" y="29193"/>
                    </a:cubicBezTo>
                    <a:cubicBezTo>
                      <a:pt x="9188" y="29193"/>
                      <a:pt x="9296" y="29186"/>
                      <a:pt x="9404" y="29171"/>
                    </a:cubicBezTo>
                    <a:cubicBezTo>
                      <a:pt x="13741" y="28532"/>
                      <a:pt x="14540" y="16092"/>
                      <a:pt x="14563" y="15453"/>
                    </a:cubicBezTo>
                    <a:cubicBezTo>
                      <a:pt x="15157" y="16487"/>
                      <a:pt x="16810" y="19300"/>
                      <a:pt x="18216" y="19300"/>
                    </a:cubicBezTo>
                    <a:cubicBezTo>
                      <a:pt x="18269" y="19300"/>
                      <a:pt x="18322" y="19296"/>
                      <a:pt x="18375" y="19288"/>
                    </a:cubicBezTo>
                    <a:cubicBezTo>
                      <a:pt x="19744" y="19037"/>
                      <a:pt x="20520" y="15841"/>
                      <a:pt x="20452" y="11299"/>
                    </a:cubicBezTo>
                    <a:lnTo>
                      <a:pt x="20452" y="11299"/>
                    </a:lnTo>
                    <a:cubicBezTo>
                      <a:pt x="20741" y="14522"/>
                      <a:pt x="22740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33" y="16457"/>
                      <a:pt x="27391" y="14038"/>
                      <a:pt x="27003" y="10660"/>
                    </a:cubicBezTo>
                    <a:lnTo>
                      <a:pt x="27003" y="10660"/>
                    </a:lnTo>
                    <a:cubicBezTo>
                      <a:pt x="27276" y="10913"/>
                      <a:pt x="29066" y="12400"/>
                      <a:pt x="30578" y="12400"/>
                    </a:cubicBezTo>
                    <a:cubicBezTo>
                      <a:pt x="30835" y="12400"/>
                      <a:pt x="31084" y="12357"/>
                      <a:pt x="31317" y="12257"/>
                    </a:cubicBezTo>
                    <a:cubicBezTo>
                      <a:pt x="32960" y="11550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1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40"/>
              <p:cNvSpPr/>
              <p:nvPr/>
            </p:nvSpPr>
            <p:spPr>
              <a:xfrm>
                <a:off x="896725" y="2074000"/>
                <a:ext cx="827425" cy="729900"/>
              </a:xfrm>
              <a:custGeom>
                <a:avLst/>
                <a:gdLst/>
                <a:ahLst/>
                <a:cxnLst/>
                <a:rect l="l" t="t" r="r" b="b"/>
                <a:pathLst>
                  <a:path w="33097" h="29196" extrusionOk="0">
                    <a:moveTo>
                      <a:pt x="18238" y="0"/>
                    </a:moveTo>
                    <a:cubicBezTo>
                      <a:pt x="14837" y="0"/>
                      <a:pt x="11344" y="799"/>
                      <a:pt x="8377" y="2717"/>
                    </a:cubicBezTo>
                    <a:cubicBezTo>
                      <a:pt x="753" y="7624"/>
                      <a:pt x="0" y="17690"/>
                      <a:pt x="3196" y="23739"/>
                    </a:cubicBezTo>
                    <a:cubicBezTo>
                      <a:pt x="4198" y="25656"/>
                      <a:pt x="6635" y="29196"/>
                      <a:pt x="9058" y="29196"/>
                    </a:cubicBezTo>
                    <a:cubicBezTo>
                      <a:pt x="9174" y="29196"/>
                      <a:pt x="9289" y="29188"/>
                      <a:pt x="9404" y="29171"/>
                    </a:cubicBezTo>
                    <a:cubicBezTo>
                      <a:pt x="13764" y="28555"/>
                      <a:pt x="14540" y="16092"/>
                      <a:pt x="14585" y="15453"/>
                    </a:cubicBezTo>
                    <a:cubicBezTo>
                      <a:pt x="15155" y="16505"/>
                      <a:pt x="16819" y="19303"/>
                      <a:pt x="18203" y="19303"/>
                    </a:cubicBezTo>
                    <a:cubicBezTo>
                      <a:pt x="18261" y="19303"/>
                      <a:pt x="18318" y="19298"/>
                      <a:pt x="18374" y="19288"/>
                    </a:cubicBezTo>
                    <a:cubicBezTo>
                      <a:pt x="19767" y="19037"/>
                      <a:pt x="20520" y="15841"/>
                      <a:pt x="20452" y="11322"/>
                    </a:cubicBezTo>
                    <a:lnTo>
                      <a:pt x="20452" y="11322"/>
                    </a:lnTo>
                    <a:cubicBezTo>
                      <a:pt x="20741" y="14522"/>
                      <a:pt x="22739" y="16576"/>
                      <a:pt x="24130" y="16576"/>
                    </a:cubicBezTo>
                    <a:cubicBezTo>
                      <a:pt x="24167" y="16576"/>
                      <a:pt x="24204" y="16574"/>
                      <a:pt x="24241" y="16571"/>
                    </a:cubicBezTo>
                    <a:cubicBezTo>
                      <a:pt x="25656" y="16457"/>
                      <a:pt x="27390" y="14038"/>
                      <a:pt x="27002" y="10683"/>
                    </a:cubicBezTo>
                    <a:lnTo>
                      <a:pt x="27002" y="10683"/>
                    </a:lnTo>
                    <a:cubicBezTo>
                      <a:pt x="27296" y="10918"/>
                      <a:pt x="29104" y="12415"/>
                      <a:pt x="30607" y="12415"/>
                    </a:cubicBezTo>
                    <a:cubicBezTo>
                      <a:pt x="30854" y="12415"/>
                      <a:pt x="31094" y="12374"/>
                      <a:pt x="31316" y="12280"/>
                    </a:cubicBezTo>
                    <a:cubicBezTo>
                      <a:pt x="32983" y="11573"/>
                      <a:pt x="33097" y="8217"/>
                      <a:pt x="32184" y="6209"/>
                    </a:cubicBezTo>
                    <a:cubicBezTo>
                      <a:pt x="30632" y="2785"/>
                      <a:pt x="24606" y="0"/>
                      <a:pt x="1823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40"/>
              <p:cNvSpPr/>
              <p:nvPr/>
            </p:nvSpPr>
            <p:spPr>
              <a:xfrm>
                <a:off x="939500" y="2776400"/>
                <a:ext cx="120450" cy="116475"/>
              </a:xfrm>
              <a:custGeom>
                <a:avLst/>
                <a:gdLst/>
                <a:ahLst/>
                <a:cxnLst/>
                <a:rect l="l" t="t" r="r" b="b"/>
                <a:pathLst>
                  <a:path w="4818" h="4659" extrusionOk="0">
                    <a:moveTo>
                      <a:pt x="2229" y="1"/>
                    </a:moveTo>
                    <a:cubicBezTo>
                      <a:pt x="2021" y="1"/>
                      <a:pt x="1816" y="31"/>
                      <a:pt x="1622" y="94"/>
                    </a:cubicBezTo>
                    <a:cubicBezTo>
                      <a:pt x="846" y="322"/>
                      <a:pt x="229" y="1052"/>
                      <a:pt x="138" y="1805"/>
                    </a:cubicBezTo>
                    <a:cubicBezTo>
                      <a:pt x="1" y="3015"/>
                      <a:pt x="1165" y="4453"/>
                      <a:pt x="3082" y="4659"/>
                    </a:cubicBezTo>
                    <a:cubicBezTo>
                      <a:pt x="2489" y="4088"/>
                      <a:pt x="2420" y="3175"/>
                      <a:pt x="2900" y="2536"/>
                    </a:cubicBezTo>
                    <a:cubicBezTo>
                      <a:pt x="3194" y="2111"/>
                      <a:pt x="3687" y="1873"/>
                      <a:pt x="4204" y="1873"/>
                    </a:cubicBezTo>
                    <a:cubicBezTo>
                      <a:pt x="4408" y="1873"/>
                      <a:pt x="4616" y="1910"/>
                      <a:pt x="4817" y="1988"/>
                    </a:cubicBezTo>
                    <a:cubicBezTo>
                      <a:pt x="4344" y="720"/>
                      <a:pt x="3243" y="1"/>
                      <a:pt x="222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40"/>
              <p:cNvSpPr/>
              <p:nvPr/>
            </p:nvSpPr>
            <p:spPr>
              <a:xfrm>
                <a:off x="934375" y="2775975"/>
                <a:ext cx="130525" cy="119750"/>
              </a:xfrm>
              <a:custGeom>
                <a:avLst/>
                <a:gdLst/>
                <a:ahLst/>
                <a:cxnLst/>
                <a:rect l="l" t="t" r="r" b="b"/>
                <a:pathLst>
                  <a:path w="5221" h="4790" extrusionOk="0">
                    <a:moveTo>
                      <a:pt x="2502" y="1"/>
                    </a:moveTo>
                    <a:cubicBezTo>
                      <a:pt x="1300" y="1"/>
                      <a:pt x="144" y="818"/>
                      <a:pt x="1" y="2462"/>
                    </a:cubicBezTo>
                    <a:cubicBezTo>
                      <a:pt x="296" y="1019"/>
                      <a:pt x="1345" y="299"/>
                      <a:pt x="2418" y="299"/>
                    </a:cubicBezTo>
                    <a:cubicBezTo>
                      <a:pt x="3333" y="299"/>
                      <a:pt x="4265" y="823"/>
                      <a:pt x="4761" y="1868"/>
                    </a:cubicBezTo>
                    <a:lnTo>
                      <a:pt x="4761" y="1868"/>
                    </a:lnTo>
                    <a:cubicBezTo>
                      <a:pt x="4653" y="1848"/>
                      <a:pt x="4546" y="1839"/>
                      <a:pt x="4441" y="1839"/>
                    </a:cubicBezTo>
                    <a:cubicBezTo>
                      <a:pt x="2994" y="1839"/>
                      <a:pt x="2050" y="3672"/>
                      <a:pt x="3287" y="4790"/>
                    </a:cubicBezTo>
                    <a:cubicBezTo>
                      <a:pt x="2354" y="3717"/>
                      <a:pt x="3131" y="2144"/>
                      <a:pt x="4386" y="2144"/>
                    </a:cubicBezTo>
                    <a:cubicBezTo>
                      <a:pt x="4574" y="2144"/>
                      <a:pt x="4772" y="2179"/>
                      <a:pt x="4976" y="2256"/>
                    </a:cubicBezTo>
                    <a:cubicBezTo>
                      <a:pt x="4994" y="2263"/>
                      <a:pt x="5012" y="2266"/>
                      <a:pt x="5030" y="2266"/>
                    </a:cubicBezTo>
                    <a:cubicBezTo>
                      <a:pt x="5128" y="2266"/>
                      <a:pt x="5221" y="2167"/>
                      <a:pt x="5182" y="2051"/>
                    </a:cubicBezTo>
                    <a:cubicBezTo>
                      <a:pt x="4745" y="687"/>
                      <a:pt x="3604" y="1"/>
                      <a:pt x="25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40"/>
              <p:cNvSpPr/>
              <p:nvPr/>
            </p:nvSpPr>
            <p:spPr>
              <a:xfrm>
                <a:off x="1024875" y="2162975"/>
                <a:ext cx="338075" cy="433775"/>
              </a:xfrm>
              <a:custGeom>
                <a:avLst/>
                <a:gdLst/>
                <a:ahLst/>
                <a:cxnLst/>
                <a:rect l="l" t="t" r="r" b="b"/>
                <a:pathLst>
                  <a:path w="13523" h="17351" extrusionOk="0">
                    <a:moveTo>
                      <a:pt x="12385" y="1"/>
                    </a:moveTo>
                    <a:cubicBezTo>
                      <a:pt x="11779" y="1"/>
                      <a:pt x="11359" y="4318"/>
                      <a:pt x="9619" y="4521"/>
                    </a:cubicBezTo>
                    <a:cubicBezTo>
                      <a:pt x="9578" y="4526"/>
                      <a:pt x="9537" y="4529"/>
                      <a:pt x="9497" y="4529"/>
                    </a:cubicBezTo>
                    <a:cubicBezTo>
                      <a:pt x="8042" y="4529"/>
                      <a:pt x="6754" y="1579"/>
                      <a:pt x="5944" y="1579"/>
                    </a:cubicBezTo>
                    <a:cubicBezTo>
                      <a:pt x="5905" y="1579"/>
                      <a:pt x="5867" y="1586"/>
                      <a:pt x="5830" y="1600"/>
                    </a:cubicBezTo>
                    <a:cubicBezTo>
                      <a:pt x="4894" y="1965"/>
                      <a:pt x="6424" y="6393"/>
                      <a:pt x="4803" y="7420"/>
                    </a:cubicBezTo>
                    <a:cubicBezTo>
                      <a:pt x="4594" y="7556"/>
                      <a:pt x="4381" y="7605"/>
                      <a:pt x="4166" y="7605"/>
                    </a:cubicBezTo>
                    <a:cubicBezTo>
                      <a:pt x="3621" y="7605"/>
                      <a:pt x="3065" y="7293"/>
                      <a:pt x="2546" y="7293"/>
                    </a:cubicBezTo>
                    <a:cubicBezTo>
                      <a:pt x="2373" y="7293"/>
                      <a:pt x="2204" y="7328"/>
                      <a:pt x="2041" y="7420"/>
                    </a:cubicBezTo>
                    <a:cubicBezTo>
                      <a:pt x="0" y="8645"/>
                      <a:pt x="2466" y="17350"/>
                      <a:pt x="3617" y="17350"/>
                    </a:cubicBezTo>
                    <a:cubicBezTo>
                      <a:pt x="3624" y="17350"/>
                      <a:pt x="3632" y="17350"/>
                      <a:pt x="3639" y="17349"/>
                    </a:cubicBezTo>
                    <a:cubicBezTo>
                      <a:pt x="4666" y="17235"/>
                      <a:pt x="4575" y="10251"/>
                      <a:pt x="5693" y="10205"/>
                    </a:cubicBezTo>
                    <a:cubicBezTo>
                      <a:pt x="5696" y="10205"/>
                      <a:pt x="5700" y="10205"/>
                      <a:pt x="5703" y="10205"/>
                    </a:cubicBezTo>
                    <a:cubicBezTo>
                      <a:pt x="6328" y="10205"/>
                      <a:pt x="6822" y="12398"/>
                      <a:pt x="7271" y="12398"/>
                    </a:cubicBezTo>
                    <a:cubicBezTo>
                      <a:pt x="7278" y="12398"/>
                      <a:pt x="7284" y="12397"/>
                      <a:pt x="7291" y="12396"/>
                    </a:cubicBezTo>
                    <a:cubicBezTo>
                      <a:pt x="7862" y="12282"/>
                      <a:pt x="7200" y="8539"/>
                      <a:pt x="8158" y="8151"/>
                    </a:cubicBezTo>
                    <a:cubicBezTo>
                      <a:pt x="8208" y="8133"/>
                      <a:pt x="8259" y="8124"/>
                      <a:pt x="8310" y="8124"/>
                    </a:cubicBezTo>
                    <a:cubicBezTo>
                      <a:pt x="9195" y="8124"/>
                      <a:pt x="10342" y="10651"/>
                      <a:pt x="11390" y="10651"/>
                    </a:cubicBezTo>
                    <a:cubicBezTo>
                      <a:pt x="11431" y="10651"/>
                      <a:pt x="11473" y="10647"/>
                      <a:pt x="11514" y="10639"/>
                    </a:cubicBezTo>
                    <a:cubicBezTo>
                      <a:pt x="13522" y="10251"/>
                      <a:pt x="13317" y="93"/>
                      <a:pt x="12404" y="2"/>
                    </a:cubicBezTo>
                    <a:cubicBezTo>
                      <a:pt x="12398" y="1"/>
                      <a:pt x="12391" y="1"/>
                      <a:pt x="12385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40"/>
              <p:cNvSpPr/>
              <p:nvPr/>
            </p:nvSpPr>
            <p:spPr>
              <a:xfrm>
                <a:off x="1192300" y="3227100"/>
                <a:ext cx="509600" cy="660600"/>
              </a:xfrm>
              <a:custGeom>
                <a:avLst/>
                <a:gdLst/>
                <a:ahLst/>
                <a:cxnLst/>
                <a:rect l="l" t="t" r="r" b="b"/>
                <a:pathLst>
                  <a:path w="20384" h="26424" extrusionOk="0">
                    <a:moveTo>
                      <a:pt x="6666" y="1"/>
                    </a:moveTo>
                    <a:cubicBezTo>
                      <a:pt x="5693" y="1"/>
                      <a:pt x="4667" y="263"/>
                      <a:pt x="3835" y="759"/>
                    </a:cubicBezTo>
                    <a:cubicBezTo>
                      <a:pt x="3424" y="1011"/>
                      <a:pt x="2352" y="1764"/>
                      <a:pt x="1461" y="4160"/>
                    </a:cubicBezTo>
                    <a:cubicBezTo>
                      <a:pt x="1" y="8086"/>
                      <a:pt x="799" y="11807"/>
                      <a:pt x="1119" y="13199"/>
                    </a:cubicBezTo>
                    <a:cubicBezTo>
                      <a:pt x="2626" y="19431"/>
                      <a:pt x="7259" y="22695"/>
                      <a:pt x="8766" y="23676"/>
                    </a:cubicBezTo>
                    <a:cubicBezTo>
                      <a:pt x="10504" y="24777"/>
                      <a:pt x="13085" y="26424"/>
                      <a:pt x="15385" y="26424"/>
                    </a:cubicBezTo>
                    <a:cubicBezTo>
                      <a:pt x="16136" y="26424"/>
                      <a:pt x="16856" y="26248"/>
                      <a:pt x="17508" y="25822"/>
                    </a:cubicBezTo>
                    <a:cubicBezTo>
                      <a:pt x="20110" y="24110"/>
                      <a:pt x="20384" y="19134"/>
                      <a:pt x="18443" y="17034"/>
                    </a:cubicBezTo>
                    <a:cubicBezTo>
                      <a:pt x="17462" y="15984"/>
                      <a:pt x="16709" y="16486"/>
                      <a:pt x="14883" y="15482"/>
                    </a:cubicBezTo>
                    <a:cubicBezTo>
                      <a:pt x="11915" y="13861"/>
                      <a:pt x="9952" y="10300"/>
                      <a:pt x="9542" y="7082"/>
                    </a:cubicBezTo>
                    <a:cubicBezTo>
                      <a:pt x="9131" y="3772"/>
                      <a:pt x="10546" y="2312"/>
                      <a:pt x="9382" y="1011"/>
                    </a:cubicBezTo>
                    <a:cubicBezTo>
                      <a:pt x="8769" y="325"/>
                      <a:pt x="7750" y="1"/>
                      <a:pt x="666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40"/>
              <p:cNvSpPr/>
              <p:nvPr/>
            </p:nvSpPr>
            <p:spPr>
              <a:xfrm>
                <a:off x="1621425" y="3663000"/>
                <a:ext cx="42250" cy="192625"/>
              </a:xfrm>
              <a:custGeom>
                <a:avLst/>
                <a:gdLst/>
                <a:ahLst/>
                <a:cxnLst/>
                <a:rect l="l" t="t" r="r" b="b"/>
                <a:pathLst>
                  <a:path w="1690" h="7705" extrusionOk="0">
                    <a:moveTo>
                      <a:pt x="1156" y="1"/>
                    </a:moveTo>
                    <a:cubicBezTo>
                      <a:pt x="939" y="1"/>
                      <a:pt x="690" y="355"/>
                      <a:pt x="480" y="671"/>
                    </a:cubicBezTo>
                    <a:cubicBezTo>
                      <a:pt x="320" y="1584"/>
                      <a:pt x="160" y="2611"/>
                      <a:pt x="92" y="3729"/>
                    </a:cubicBezTo>
                    <a:cubicBezTo>
                      <a:pt x="0" y="5076"/>
                      <a:pt x="46" y="6286"/>
                      <a:pt x="137" y="7336"/>
                    </a:cubicBezTo>
                    <a:cubicBezTo>
                      <a:pt x="380" y="7619"/>
                      <a:pt x="569" y="7705"/>
                      <a:pt x="704" y="7705"/>
                    </a:cubicBezTo>
                    <a:cubicBezTo>
                      <a:pt x="721" y="7705"/>
                      <a:pt x="738" y="7703"/>
                      <a:pt x="753" y="7701"/>
                    </a:cubicBezTo>
                    <a:cubicBezTo>
                      <a:pt x="1507" y="7541"/>
                      <a:pt x="1575" y="4825"/>
                      <a:pt x="1598" y="3273"/>
                    </a:cubicBezTo>
                    <a:cubicBezTo>
                      <a:pt x="1644" y="1972"/>
                      <a:pt x="1689" y="100"/>
                      <a:pt x="1210" y="9"/>
                    </a:cubicBezTo>
                    <a:cubicBezTo>
                      <a:pt x="1192" y="3"/>
                      <a:pt x="1174" y="1"/>
                      <a:pt x="1156" y="1"/>
                    </a:cubicBezTo>
                    <a:close/>
                  </a:path>
                </a:pathLst>
              </a:custGeom>
              <a:solidFill>
                <a:srgbClr val="4C448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40"/>
              <p:cNvSpPr/>
              <p:nvPr/>
            </p:nvSpPr>
            <p:spPr>
              <a:xfrm>
                <a:off x="1604300" y="3587300"/>
                <a:ext cx="32357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943" h="10364" extrusionOk="0">
                    <a:moveTo>
                      <a:pt x="6300" y="1"/>
                    </a:moveTo>
                    <a:cubicBezTo>
                      <a:pt x="5844" y="1"/>
                      <a:pt x="5136" y="845"/>
                      <a:pt x="4839" y="1188"/>
                    </a:cubicBezTo>
                    <a:cubicBezTo>
                      <a:pt x="4063" y="2124"/>
                      <a:pt x="3653" y="3082"/>
                      <a:pt x="3447" y="3744"/>
                    </a:cubicBezTo>
                    <a:cubicBezTo>
                      <a:pt x="2694" y="3721"/>
                      <a:pt x="1941" y="3721"/>
                      <a:pt x="1165" y="3699"/>
                    </a:cubicBezTo>
                    <a:cubicBezTo>
                      <a:pt x="845" y="4178"/>
                      <a:pt x="0" y="5502"/>
                      <a:pt x="0" y="7374"/>
                    </a:cubicBezTo>
                    <a:cubicBezTo>
                      <a:pt x="23" y="8789"/>
                      <a:pt x="525" y="9861"/>
                      <a:pt x="822" y="10364"/>
                    </a:cubicBezTo>
                    <a:cubicBezTo>
                      <a:pt x="5227" y="9953"/>
                      <a:pt x="8537" y="9131"/>
                      <a:pt x="9975" y="8401"/>
                    </a:cubicBezTo>
                    <a:cubicBezTo>
                      <a:pt x="11048" y="7853"/>
                      <a:pt x="11824" y="6963"/>
                      <a:pt x="11961" y="6826"/>
                    </a:cubicBezTo>
                    <a:cubicBezTo>
                      <a:pt x="12121" y="6620"/>
                      <a:pt x="12942" y="5707"/>
                      <a:pt x="12714" y="5388"/>
                    </a:cubicBezTo>
                    <a:cubicBezTo>
                      <a:pt x="12660" y="5312"/>
                      <a:pt x="12555" y="5288"/>
                      <a:pt x="12433" y="5288"/>
                    </a:cubicBezTo>
                    <a:cubicBezTo>
                      <a:pt x="12297" y="5288"/>
                      <a:pt x="12139" y="5318"/>
                      <a:pt x="12007" y="5342"/>
                    </a:cubicBezTo>
                    <a:cubicBezTo>
                      <a:pt x="12554" y="4771"/>
                      <a:pt x="12669" y="4132"/>
                      <a:pt x="12440" y="3881"/>
                    </a:cubicBezTo>
                    <a:cubicBezTo>
                      <a:pt x="12421" y="3842"/>
                      <a:pt x="12300" y="3735"/>
                      <a:pt x="12019" y="3735"/>
                    </a:cubicBezTo>
                    <a:cubicBezTo>
                      <a:pt x="11974" y="3735"/>
                      <a:pt x="11924" y="3738"/>
                      <a:pt x="11870" y="3744"/>
                    </a:cubicBezTo>
                    <a:cubicBezTo>
                      <a:pt x="12440" y="3128"/>
                      <a:pt x="12463" y="2420"/>
                      <a:pt x="12166" y="2169"/>
                    </a:cubicBezTo>
                    <a:cubicBezTo>
                      <a:pt x="12078" y="2101"/>
                      <a:pt x="11960" y="2070"/>
                      <a:pt x="11825" y="2070"/>
                    </a:cubicBezTo>
                    <a:cubicBezTo>
                      <a:pt x="11647" y="2070"/>
                      <a:pt x="11439" y="2124"/>
                      <a:pt x="11231" y="2215"/>
                    </a:cubicBezTo>
                    <a:cubicBezTo>
                      <a:pt x="11299" y="2055"/>
                      <a:pt x="11733" y="914"/>
                      <a:pt x="11276" y="526"/>
                    </a:cubicBezTo>
                    <a:cubicBezTo>
                      <a:pt x="11170" y="426"/>
                      <a:pt x="11029" y="384"/>
                      <a:pt x="10863" y="384"/>
                    </a:cubicBezTo>
                    <a:cubicBezTo>
                      <a:pt x="10424" y="384"/>
                      <a:pt x="9806" y="678"/>
                      <a:pt x="9176" y="960"/>
                    </a:cubicBezTo>
                    <a:cubicBezTo>
                      <a:pt x="8491" y="1279"/>
                      <a:pt x="7510" y="1827"/>
                      <a:pt x="6460" y="2763"/>
                    </a:cubicBezTo>
                    <a:cubicBezTo>
                      <a:pt x="6551" y="2238"/>
                      <a:pt x="6939" y="275"/>
                      <a:pt x="6414" y="24"/>
                    </a:cubicBezTo>
                    <a:cubicBezTo>
                      <a:pt x="6369" y="24"/>
                      <a:pt x="6323" y="1"/>
                      <a:pt x="6300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40"/>
              <p:cNvSpPr/>
              <p:nvPr/>
            </p:nvSpPr>
            <p:spPr>
              <a:xfrm>
                <a:off x="1815425" y="3639250"/>
                <a:ext cx="71925" cy="40525"/>
              </a:xfrm>
              <a:custGeom>
                <a:avLst/>
                <a:gdLst/>
                <a:ahLst/>
                <a:cxnLst/>
                <a:rect l="l" t="t" r="r" b="b"/>
                <a:pathLst>
                  <a:path w="2877" h="1621" extrusionOk="0">
                    <a:moveTo>
                      <a:pt x="2877" y="0"/>
                    </a:moveTo>
                    <a:lnTo>
                      <a:pt x="2877" y="0"/>
                    </a:lnTo>
                    <a:cubicBezTo>
                      <a:pt x="2009" y="708"/>
                      <a:pt x="1074" y="1233"/>
                      <a:pt x="1" y="1621"/>
                    </a:cubicBezTo>
                    <a:cubicBezTo>
                      <a:pt x="1119" y="1507"/>
                      <a:pt x="2192" y="890"/>
                      <a:pt x="287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40"/>
              <p:cNvSpPr/>
              <p:nvPr/>
            </p:nvSpPr>
            <p:spPr>
              <a:xfrm>
                <a:off x="1839400" y="3670625"/>
                <a:ext cx="71350" cy="405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1622" extrusionOk="0">
                    <a:moveTo>
                      <a:pt x="2854" y="0"/>
                    </a:moveTo>
                    <a:lnTo>
                      <a:pt x="2854" y="0"/>
                    </a:lnTo>
                    <a:cubicBezTo>
                      <a:pt x="1986" y="708"/>
                      <a:pt x="1050" y="1233"/>
                      <a:pt x="0" y="1621"/>
                    </a:cubicBezTo>
                    <a:cubicBezTo>
                      <a:pt x="1096" y="1507"/>
                      <a:pt x="2192" y="891"/>
                      <a:pt x="28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40"/>
              <p:cNvSpPr/>
              <p:nvPr/>
            </p:nvSpPr>
            <p:spPr>
              <a:xfrm>
                <a:off x="1196875" y="2043175"/>
                <a:ext cx="63925" cy="18300"/>
              </a:xfrm>
              <a:custGeom>
                <a:avLst/>
                <a:gdLst/>
                <a:ahLst/>
                <a:cxnLst/>
                <a:rect l="l" t="t" r="r" b="b"/>
                <a:pathLst>
                  <a:path w="2557" h="732" extrusionOk="0">
                    <a:moveTo>
                      <a:pt x="2214" y="1"/>
                    </a:moveTo>
                    <a:cubicBezTo>
                      <a:pt x="2077" y="46"/>
                      <a:pt x="1940" y="69"/>
                      <a:pt x="1826" y="115"/>
                    </a:cubicBezTo>
                    <a:cubicBezTo>
                      <a:pt x="1187" y="298"/>
                      <a:pt x="594" y="503"/>
                      <a:pt x="0" y="731"/>
                    </a:cubicBezTo>
                    <a:cubicBezTo>
                      <a:pt x="959" y="389"/>
                      <a:pt x="1849" y="161"/>
                      <a:pt x="2557" y="1"/>
                    </a:cubicBezTo>
                    <a:close/>
                  </a:path>
                </a:pathLst>
              </a:custGeom>
              <a:solidFill>
                <a:srgbClr val="F8CDD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40"/>
              <p:cNvSpPr/>
              <p:nvPr/>
            </p:nvSpPr>
            <p:spPr>
              <a:xfrm>
                <a:off x="1078175" y="2981875"/>
                <a:ext cx="860550" cy="222575"/>
              </a:xfrm>
              <a:custGeom>
                <a:avLst/>
                <a:gdLst/>
                <a:ahLst/>
                <a:cxnLst/>
                <a:rect l="l" t="t" r="r" b="b"/>
                <a:pathLst>
                  <a:path w="34422" h="8903" extrusionOk="0">
                    <a:moveTo>
                      <a:pt x="19425" y="7761"/>
                    </a:moveTo>
                    <a:cubicBezTo>
                      <a:pt x="8880" y="8857"/>
                      <a:pt x="1690" y="2214"/>
                      <a:pt x="1" y="480"/>
                    </a:cubicBezTo>
                    <a:cubicBezTo>
                      <a:pt x="1256" y="2625"/>
                      <a:pt x="3128" y="4931"/>
                      <a:pt x="5958" y="6551"/>
                    </a:cubicBezTo>
                    <a:cubicBezTo>
                      <a:pt x="9359" y="8514"/>
                      <a:pt x="12737" y="8697"/>
                      <a:pt x="14905" y="8811"/>
                    </a:cubicBezTo>
                    <a:cubicBezTo>
                      <a:pt x="16572" y="8902"/>
                      <a:pt x="19813" y="8902"/>
                      <a:pt x="23670" y="7670"/>
                    </a:cubicBezTo>
                    <a:cubicBezTo>
                      <a:pt x="26638" y="6734"/>
                      <a:pt x="30678" y="5433"/>
                      <a:pt x="33417" y="1552"/>
                    </a:cubicBezTo>
                    <a:cubicBezTo>
                      <a:pt x="33668" y="1233"/>
                      <a:pt x="34033" y="685"/>
                      <a:pt x="34421" y="0"/>
                    </a:cubicBezTo>
                    <a:cubicBezTo>
                      <a:pt x="32002" y="2648"/>
                      <a:pt x="27003" y="6985"/>
                      <a:pt x="19425" y="776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40"/>
              <p:cNvSpPr/>
              <p:nvPr/>
            </p:nvSpPr>
            <p:spPr>
              <a:xfrm>
                <a:off x="1494750" y="2834650"/>
                <a:ext cx="195175" cy="82200"/>
              </a:xfrm>
              <a:custGeom>
                <a:avLst/>
                <a:gdLst/>
                <a:ahLst/>
                <a:cxnLst/>
                <a:rect l="l" t="t" r="r" b="b"/>
                <a:pathLst>
                  <a:path w="7807" h="3288" extrusionOk="0">
                    <a:moveTo>
                      <a:pt x="6414" y="2488"/>
                    </a:moveTo>
                    <a:cubicBezTo>
                      <a:pt x="6870" y="2237"/>
                      <a:pt x="7464" y="1895"/>
                      <a:pt x="7669" y="1210"/>
                    </a:cubicBezTo>
                    <a:cubicBezTo>
                      <a:pt x="7806" y="731"/>
                      <a:pt x="7692" y="297"/>
                      <a:pt x="7578" y="0"/>
                    </a:cubicBezTo>
                    <a:cubicBezTo>
                      <a:pt x="6802" y="343"/>
                      <a:pt x="6414" y="1461"/>
                      <a:pt x="5044" y="1804"/>
                    </a:cubicBezTo>
                    <a:cubicBezTo>
                      <a:pt x="3241" y="2260"/>
                      <a:pt x="2328" y="708"/>
                      <a:pt x="730" y="1324"/>
                    </a:cubicBezTo>
                    <a:cubicBezTo>
                      <a:pt x="479" y="1438"/>
                      <a:pt x="228" y="1598"/>
                      <a:pt x="0" y="1781"/>
                    </a:cubicBezTo>
                    <a:cubicBezTo>
                      <a:pt x="593" y="2192"/>
                      <a:pt x="1506" y="2717"/>
                      <a:pt x="2739" y="2922"/>
                    </a:cubicBezTo>
                    <a:cubicBezTo>
                      <a:pt x="3355" y="3036"/>
                      <a:pt x="4930" y="3287"/>
                      <a:pt x="6414" y="2488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40"/>
              <p:cNvSpPr/>
              <p:nvPr/>
            </p:nvSpPr>
            <p:spPr>
              <a:xfrm>
                <a:off x="1542675" y="2947075"/>
                <a:ext cx="183775" cy="91325"/>
              </a:xfrm>
              <a:custGeom>
                <a:avLst/>
                <a:gdLst/>
                <a:ahLst/>
                <a:cxnLst/>
                <a:rect l="l" t="t" r="r" b="b"/>
                <a:pathLst>
                  <a:path w="7351" h="3653" extrusionOk="0">
                    <a:moveTo>
                      <a:pt x="3561" y="205"/>
                    </a:moveTo>
                    <a:cubicBezTo>
                      <a:pt x="1575" y="525"/>
                      <a:pt x="411" y="2146"/>
                      <a:pt x="0" y="2876"/>
                    </a:cubicBezTo>
                    <a:cubicBezTo>
                      <a:pt x="754" y="3241"/>
                      <a:pt x="1416" y="3355"/>
                      <a:pt x="1712" y="3401"/>
                    </a:cubicBezTo>
                    <a:cubicBezTo>
                      <a:pt x="2329" y="3492"/>
                      <a:pt x="4200" y="3652"/>
                      <a:pt x="5935" y="2488"/>
                    </a:cubicBezTo>
                    <a:cubicBezTo>
                      <a:pt x="6414" y="2168"/>
                      <a:pt x="6916" y="1712"/>
                      <a:pt x="7350" y="1164"/>
                    </a:cubicBezTo>
                    <a:cubicBezTo>
                      <a:pt x="7053" y="936"/>
                      <a:pt x="6665" y="708"/>
                      <a:pt x="6186" y="502"/>
                    </a:cubicBezTo>
                    <a:cubicBezTo>
                      <a:pt x="5935" y="411"/>
                      <a:pt x="4839" y="0"/>
                      <a:pt x="3561" y="20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40"/>
              <p:cNvSpPr/>
              <p:nvPr/>
            </p:nvSpPr>
            <p:spPr>
              <a:xfrm>
                <a:off x="1538675" y="2921375"/>
                <a:ext cx="203750" cy="98175"/>
              </a:xfrm>
              <a:custGeom>
                <a:avLst/>
                <a:gdLst/>
                <a:ahLst/>
                <a:cxnLst/>
                <a:rect l="l" t="t" r="r" b="b"/>
                <a:pathLst>
                  <a:path w="8150" h="3927" extrusionOk="0">
                    <a:moveTo>
                      <a:pt x="3356" y="1507"/>
                    </a:moveTo>
                    <a:cubicBezTo>
                      <a:pt x="5547" y="937"/>
                      <a:pt x="7259" y="2009"/>
                      <a:pt x="7510" y="2192"/>
                    </a:cubicBezTo>
                    <a:lnTo>
                      <a:pt x="7533" y="2192"/>
                    </a:lnTo>
                    <a:cubicBezTo>
                      <a:pt x="7738" y="1895"/>
                      <a:pt x="7944" y="1599"/>
                      <a:pt x="8149" y="1302"/>
                    </a:cubicBezTo>
                    <a:cubicBezTo>
                      <a:pt x="8149" y="1279"/>
                      <a:pt x="8149" y="1279"/>
                      <a:pt x="8149" y="1279"/>
                    </a:cubicBezTo>
                    <a:cubicBezTo>
                      <a:pt x="4931" y="1"/>
                      <a:pt x="1872" y="457"/>
                      <a:pt x="617" y="2192"/>
                    </a:cubicBezTo>
                    <a:cubicBezTo>
                      <a:pt x="411" y="2489"/>
                      <a:pt x="115" y="3014"/>
                      <a:pt x="1" y="3836"/>
                    </a:cubicBezTo>
                    <a:cubicBezTo>
                      <a:pt x="69" y="3858"/>
                      <a:pt x="115" y="3904"/>
                      <a:pt x="160" y="3927"/>
                    </a:cubicBezTo>
                    <a:cubicBezTo>
                      <a:pt x="548" y="3265"/>
                      <a:pt x="1530" y="1964"/>
                      <a:pt x="3356" y="1507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40"/>
              <p:cNvSpPr/>
              <p:nvPr/>
            </p:nvSpPr>
            <p:spPr>
              <a:xfrm>
                <a:off x="1851375" y="3712275"/>
                <a:ext cx="59950" cy="31425"/>
              </a:xfrm>
              <a:custGeom>
                <a:avLst/>
                <a:gdLst/>
                <a:ahLst/>
                <a:cxnLst/>
                <a:rect l="l" t="t" r="r" b="b"/>
                <a:pathLst>
                  <a:path w="2398" h="1257" extrusionOk="0">
                    <a:moveTo>
                      <a:pt x="2192" y="343"/>
                    </a:moveTo>
                    <a:cubicBezTo>
                      <a:pt x="2169" y="343"/>
                      <a:pt x="2146" y="343"/>
                      <a:pt x="2124" y="343"/>
                    </a:cubicBezTo>
                    <a:cubicBezTo>
                      <a:pt x="2238" y="229"/>
                      <a:pt x="2329" y="115"/>
                      <a:pt x="2397" y="1"/>
                    </a:cubicBezTo>
                    <a:cubicBezTo>
                      <a:pt x="1667" y="526"/>
                      <a:pt x="868" y="937"/>
                      <a:pt x="1" y="1256"/>
                    </a:cubicBezTo>
                    <a:cubicBezTo>
                      <a:pt x="800" y="1165"/>
                      <a:pt x="1576" y="845"/>
                      <a:pt x="2192" y="34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40"/>
              <p:cNvSpPr/>
              <p:nvPr/>
            </p:nvSpPr>
            <p:spPr>
              <a:xfrm>
                <a:off x="1604300" y="3679750"/>
                <a:ext cx="82200" cy="166650"/>
              </a:xfrm>
              <a:custGeom>
                <a:avLst/>
                <a:gdLst/>
                <a:ahLst/>
                <a:cxnLst/>
                <a:rect l="l" t="t" r="r" b="b"/>
                <a:pathLst>
                  <a:path w="3288" h="6666" extrusionOk="0">
                    <a:moveTo>
                      <a:pt x="1302" y="3310"/>
                    </a:moveTo>
                    <a:cubicBezTo>
                      <a:pt x="1187" y="2101"/>
                      <a:pt x="1621" y="914"/>
                      <a:pt x="2466" y="23"/>
                    </a:cubicBezTo>
                    <a:cubicBezTo>
                      <a:pt x="2032" y="23"/>
                      <a:pt x="1598" y="23"/>
                      <a:pt x="1165" y="1"/>
                    </a:cubicBezTo>
                    <a:cubicBezTo>
                      <a:pt x="845" y="480"/>
                      <a:pt x="0" y="1804"/>
                      <a:pt x="0" y="3676"/>
                    </a:cubicBezTo>
                    <a:cubicBezTo>
                      <a:pt x="23" y="5091"/>
                      <a:pt x="525" y="6163"/>
                      <a:pt x="822" y="6666"/>
                    </a:cubicBezTo>
                    <a:cubicBezTo>
                      <a:pt x="1690" y="6574"/>
                      <a:pt x="2511" y="6483"/>
                      <a:pt x="3287" y="6369"/>
                    </a:cubicBezTo>
                    <a:cubicBezTo>
                      <a:pt x="2740" y="6027"/>
                      <a:pt x="1484" y="5022"/>
                      <a:pt x="1302" y="331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40"/>
              <p:cNvSpPr/>
              <p:nvPr/>
            </p:nvSpPr>
            <p:spPr>
              <a:xfrm>
                <a:off x="1494750" y="3627825"/>
                <a:ext cx="102150" cy="257950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10318" extrusionOk="0">
                    <a:moveTo>
                      <a:pt x="4086" y="1"/>
                    </a:moveTo>
                    <a:cubicBezTo>
                      <a:pt x="4063" y="1"/>
                      <a:pt x="4063" y="1"/>
                      <a:pt x="4040" y="1"/>
                    </a:cubicBezTo>
                    <a:cubicBezTo>
                      <a:pt x="1826" y="2511"/>
                      <a:pt x="68" y="6232"/>
                      <a:pt x="1758" y="9427"/>
                    </a:cubicBezTo>
                    <a:cubicBezTo>
                      <a:pt x="1940" y="9747"/>
                      <a:pt x="2146" y="10044"/>
                      <a:pt x="2374" y="10318"/>
                    </a:cubicBezTo>
                    <a:cubicBezTo>
                      <a:pt x="2397" y="10318"/>
                      <a:pt x="2397" y="10318"/>
                      <a:pt x="2419" y="10318"/>
                    </a:cubicBezTo>
                    <a:cubicBezTo>
                      <a:pt x="0" y="7122"/>
                      <a:pt x="1803" y="2877"/>
                      <a:pt x="408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726" name="Google Shape;2726;p40"/>
          <p:cNvSpPr txBox="1">
            <a:spLocks noGrp="1"/>
          </p:cNvSpPr>
          <p:nvPr>
            <p:ph type="title"/>
          </p:nvPr>
        </p:nvSpPr>
        <p:spPr>
          <a:xfrm>
            <a:off x="1967475" y="1284408"/>
            <a:ext cx="5241546" cy="2631685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4800" dirty="0" smtClean="0"/>
              <a:t>Вспомни что было на прошлом занятии</a:t>
            </a:r>
            <a:endParaRPr sz="4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7" name="Google Shape;5927;p7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Устный счёт</a:t>
            </a:r>
            <a:endParaRPr dirty="0"/>
          </a:p>
        </p:txBody>
      </p:sp>
      <p:sp>
        <p:nvSpPr>
          <p:cNvPr id="5928" name="Google Shape;5928;p72"/>
          <p:cNvSpPr txBox="1">
            <a:spLocks noGrp="1"/>
          </p:cNvSpPr>
          <p:nvPr>
            <p:ph type="body" idx="1"/>
          </p:nvPr>
        </p:nvSpPr>
        <p:spPr>
          <a:xfrm>
            <a:off x="5527651" y="1113978"/>
            <a:ext cx="2896350" cy="343052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ru-RU" dirty="0" smtClean="0"/>
              <a:t>5</a:t>
            </a:r>
          </a:p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lvl="0" indent="-317500" algn="just">
              <a:spcBef>
                <a:spcPts val="500"/>
              </a:spcBef>
              <a:buSzPts val="1400"/>
            </a:pPr>
            <a:r>
              <a:rPr lang="ru-RU" dirty="0" smtClean="0"/>
              <a:t>2</a:t>
            </a:r>
          </a:p>
          <a:p>
            <a:pPr marL="139700" lvl="0" indent="0">
              <a:spcBef>
                <a:spcPts val="500"/>
              </a:spcBef>
              <a:buSzPts val="1400"/>
              <a:buNone/>
            </a:pPr>
            <a:endParaRPr lang="ru-RU" dirty="0" smtClean="0"/>
          </a:p>
          <a:p>
            <a:pPr marL="139700" lvl="0" indent="0">
              <a:spcBef>
                <a:spcPts val="500"/>
              </a:spcBef>
              <a:buSzPts val="1400"/>
              <a:buNone/>
            </a:pPr>
            <a:endParaRPr dirty="0"/>
          </a:p>
          <a:p>
            <a:pPr lvl="0" indent="-317500">
              <a:spcBef>
                <a:spcPts val="500"/>
              </a:spcBef>
              <a:buSzPts val="1400"/>
            </a:pPr>
            <a:r>
              <a:rPr lang="ru-RU" dirty="0" smtClean="0"/>
              <a:t>1</a:t>
            </a:r>
          </a:p>
          <a:p>
            <a:pPr marL="139700" lvl="0" indent="0">
              <a:spcBef>
                <a:spcPts val="500"/>
              </a:spcBef>
              <a:buSzPts val="1400"/>
              <a:buNone/>
            </a:pPr>
            <a:endParaRPr dirty="0"/>
          </a:p>
          <a:p>
            <a:pPr lvl="0" indent="-317500">
              <a:spcBef>
                <a:spcPts val="500"/>
              </a:spcBef>
              <a:buSzPts val="1400"/>
            </a:pPr>
            <a:r>
              <a:rPr lang="ru-RU" dirty="0" smtClean="0"/>
              <a:t>8</a:t>
            </a:r>
          </a:p>
          <a:p>
            <a:pPr marL="139700" lvl="0" indent="0">
              <a:spcBef>
                <a:spcPts val="500"/>
              </a:spcBef>
              <a:buSzPts val="1400"/>
              <a:buNone/>
            </a:pPr>
            <a:endParaRPr dirty="0"/>
          </a:p>
          <a:p>
            <a:pPr lvl="0" indent="-317500">
              <a:spcBef>
                <a:spcPts val="500"/>
              </a:spcBef>
              <a:buSzPts val="1400"/>
            </a:pPr>
            <a:r>
              <a:rPr lang="ru-RU" dirty="0" smtClean="0"/>
              <a:t>5</a:t>
            </a:r>
          </a:p>
          <a:p>
            <a:pPr marL="139700" lvl="0" indent="0">
              <a:spcBef>
                <a:spcPts val="500"/>
              </a:spcBef>
              <a:buSzPts val="1400"/>
              <a:buNone/>
            </a:pPr>
            <a:endParaRPr dirty="0"/>
          </a:p>
          <a:p>
            <a:pPr lvl="0" indent="-317500">
              <a:spcBef>
                <a:spcPts val="500"/>
              </a:spcBef>
              <a:buSzPts val="1400"/>
            </a:pPr>
            <a:r>
              <a:rPr lang="ru-RU" dirty="0" smtClean="0"/>
              <a:t>6</a:t>
            </a:r>
            <a:endParaRPr dirty="0"/>
          </a:p>
          <a:p>
            <a:pPr marL="139700" lvl="0" indent="0" algn="l" rtl="0">
              <a:spcBef>
                <a:spcPts val="50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4" name="Google Shape;5928;p72"/>
          <p:cNvSpPr txBox="1">
            <a:spLocks/>
          </p:cNvSpPr>
          <p:nvPr/>
        </p:nvSpPr>
        <p:spPr>
          <a:xfrm>
            <a:off x="960709" y="1170125"/>
            <a:ext cx="4623089" cy="34837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Baloo Tammudu 2"/>
              <a:buChar char="●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1pPr>
            <a:lvl2pPr marL="914400" marR="0" lvl="1" indent="-304800" algn="l" rtl="0">
              <a:lnSpc>
                <a:spcPct val="115000"/>
              </a:lnSpc>
              <a:spcBef>
                <a:spcPts val="5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2pPr>
            <a:lvl3pPr marL="1371600" marR="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3pPr>
            <a:lvl4pPr marL="1828800" marR="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4pPr>
            <a:lvl5pPr marL="2286000" marR="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5pPr>
            <a:lvl6pPr marL="2743200" marR="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6pPr>
            <a:lvl7pPr marL="3200400" marR="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●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7pPr>
            <a:lvl8pPr marL="3657600" marR="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200"/>
              <a:buFont typeface="Roboto Condensed Light"/>
              <a:buChar char="○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8pPr>
            <a:lvl9pPr marL="4114800" marR="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200"/>
              <a:buFont typeface="Roboto Condensed Light"/>
              <a:buChar char="■"/>
              <a:defRPr sz="1400" b="0" i="0" u="none" strike="noStrike" cap="none">
                <a:solidFill>
                  <a:schemeClr val="lt2"/>
                </a:solidFill>
                <a:latin typeface="Baloo Tammudu 2"/>
                <a:ea typeface="Baloo Tammudu 2"/>
                <a:cs typeface="Baloo Tammudu 2"/>
                <a:sym typeface="Baloo Tammudu 2"/>
              </a:defRPr>
            </a:lvl9pPr>
          </a:lstStyle>
          <a:p>
            <a:pPr indent="-317500">
              <a:buSzPts val="1400"/>
            </a:pPr>
            <a:r>
              <a:rPr lang="ru-RU" smtClean="0"/>
              <a:t>Сколько будет 6 без 1?</a:t>
            </a:r>
          </a:p>
          <a:p>
            <a:pPr marL="139700" indent="0">
              <a:buSzPts val="1400"/>
              <a:buFont typeface="Baloo Tammudu 2"/>
              <a:buNone/>
            </a:pPr>
            <a:endParaRPr lang="ru-RU" smtClean="0"/>
          </a:p>
          <a:p>
            <a:pPr indent="-317500" algn="just">
              <a:spcBef>
                <a:spcPts val="500"/>
              </a:spcBef>
              <a:buSzPts val="1400"/>
            </a:pPr>
            <a:r>
              <a:rPr lang="ru-RU" smtClean="0"/>
              <a:t>К какому числу надо прибавить 3, чтобы получить 5?</a:t>
            </a:r>
          </a:p>
          <a:p>
            <a:pPr marL="139700" indent="0">
              <a:spcBef>
                <a:spcPts val="500"/>
              </a:spcBef>
              <a:buSzPts val="1400"/>
              <a:buFont typeface="Baloo Tammudu 2"/>
              <a:buNone/>
            </a:pPr>
            <a:endParaRPr lang="ru-RU" smtClean="0"/>
          </a:p>
          <a:p>
            <a:pPr indent="-317500">
              <a:spcBef>
                <a:spcPts val="500"/>
              </a:spcBef>
              <a:buSzPts val="1400"/>
            </a:pPr>
            <a:r>
              <a:rPr lang="ru-RU" smtClean="0"/>
              <a:t>Какое число стоит перед числом 2?</a:t>
            </a:r>
          </a:p>
          <a:p>
            <a:pPr marL="139700" indent="0">
              <a:spcBef>
                <a:spcPts val="500"/>
              </a:spcBef>
              <a:buSzPts val="1400"/>
              <a:buFont typeface="Baloo Tammudu 2"/>
              <a:buNone/>
            </a:pPr>
            <a:endParaRPr lang="ru-RU" smtClean="0"/>
          </a:p>
          <a:p>
            <a:pPr indent="-317500">
              <a:spcBef>
                <a:spcPts val="500"/>
              </a:spcBef>
              <a:buSzPts val="1400"/>
            </a:pPr>
            <a:r>
              <a:rPr lang="ru-RU" smtClean="0"/>
              <a:t>Назовите число следующее после 7.</a:t>
            </a:r>
          </a:p>
          <a:p>
            <a:pPr marL="139700" indent="0">
              <a:spcBef>
                <a:spcPts val="500"/>
              </a:spcBef>
              <a:buSzPts val="1400"/>
              <a:buFont typeface="Baloo Tammudu 2"/>
              <a:buNone/>
            </a:pPr>
            <a:endParaRPr lang="ru-RU" smtClean="0"/>
          </a:p>
          <a:p>
            <a:pPr indent="-317500">
              <a:spcBef>
                <a:spcPts val="500"/>
              </a:spcBef>
              <a:buSzPts val="1400"/>
            </a:pPr>
            <a:r>
              <a:rPr lang="ru-RU" smtClean="0"/>
              <a:t>Какое число стоит между 4 и 6?</a:t>
            </a:r>
          </a:p>
          <a:p>
            <a:pPr marL="139700" indent="0">
              <a:spcBef>
                <a:spcPts val="500"/>
              </a:spcBef>
              <a:buSzPts val="1400"/>
              <a:buFont typeface="Baloo Tammudu 2"/>
              <a:buNone/>
            </a:pPr>
            <a:endParaRPr lang="ru-RU" smtClean="0"/>
          </a:p>
          <a:p>
            <a:pPr indent="-317500">
              <a:spcBef>
                <a:spcPts val="500"/>
              </a:spcBef>
              <a:buSzPts val="1400"/>
            </a:pPr>
            <a:r>
              <a:rPr lang="ru-RU" smtClean="0"/>
              <a:t>7 без 1?</a:t>
            </a:r>
          </a:p>
          <a:p>
            <a:pPr marL="139700" indent="0">
              <a:spcBef>
                <a:spcPts val="500"/>
              </a:spcBef>
              <a:buSzPts val="1400"/>
              <a:buFont typeface="Baloo Tammudu 2"/>
              <a:buNone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9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92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592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592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92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92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3" name="Google Shape;3753;p4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smtClean="0"/>
              <a:t>Отгадай загадку!</a:t>
            </a:r>
            <a:endParaRPr dirty="0"/>
          </a:p>
        </p:txBody>
      </p:sp>
      <p:sp>
        <p:nvSpPr>
          <p:cNvPr id="3756" name="Google Shape;3756;p45"/>
          <p:cNvSpPr txBox="1">
            <a:spLocks noGrp="1"/>
          </p:cNvSpPr>
          <p:nvPr>
            <p:ph type="subTitle" idx="1"/>
          </p:nvPr>
        </p:nvSpPr>
        <p:spPr>
          <a:xfrm>
            <a:off x="4943059" y="2173925"/>
            <a:ext cx="340358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В хоре 5 кузнечиков песни распевали.</a:t>
            </a:r>
          </a:p>
          <a:p>
            <a:r>
              <a:rPr lang="ru-RU" dirty="0"/>
              <a:t>Вскоре три кузнечика голос потеряли.</a:t>
            </a:r>
          </a:p>
          <a:p>
            <a:r>
              <a:rPr lang="ru-RU" dirty="0"/>
              <a:t>Сосчитай без лишних слов – </a:t>
            </a:r>
          </a:p>
          <a:p>
            <a:r>
              <a:rPr lang="ru-RU" dirty="0"/>
              <a:t>Сколько в хоре голосов?</a:t>
            </a:r>
          </a:p>
        </p:txBody>
      </p:sp>
      <p:sp>
        <p:nvSpPr>
          <p:cNvPr id="3757" name="Google Shape;3757;p45"/>
          <p:cNvSpPr txBox="1">
            <a:spLocks noGrp="1"/>
          </p:cNvSpPr>
          <p:nvPr>
            <p:ph type="subTitle" idx="4"/>
          </p:nvPr>
        </p:nvSpPr>
        <p:spPr>
          <a:xfrm>
            <a:off x="1343201" y="2173925"/>
            <a:ext cx="2587500" cy="93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ru-RU" dirty="0"/>
              <a:t>Шесть грибов нашёл Вадим, </a:t>
            </a:r>
          </a:p>
          <a:p>
            <a:r>
              <a:rPr lang="ru-RU" dirty="0"/>
              <a:t>А потом ещё один. </a:t>
            </a:r>
          </a:p>
          <a:p>
            <a:r>
              <a:rPr lang="ru-RU" dirty="0"/>
              <a:t>Вы ответьте на вопрос:</a:t>
            </a:r>
          </a:p>
          <a:p>
            <a:r>
              <a:rPr lang="ru-RU" dirty="0"/>
              <a:t>Сколько он грибов принёс?</a:t>
            </a:r>
          </a:p>
        </p:txBody>
      </p:sp>
      <p:sp>
        <p:nvSpPr>
          <p:cNvPr id="3758" name="Google Shape;3758;p45"/>
          <p:cNvSpPr/>
          <p:nvPr/>
        </p:nvSpPr>
        <p:spPr>
          <a:xfrm flipH="1">
            <a:off x="2268596" y="1158386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59" name="Google Shape;3759;p45"/>
          <p:cNvSpPr/>
          <p:nvPr/>
        </p:nvSpPr>
        <p:spPr>
          <a:xfrm flipH="1">
            <a:off x="6002554" y="1043989"/>
            <a:ext cx="686974" cy="647702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60" name="Google Shape;3760;p45"/>
          <p:cNvGrpSpPr/>
          <p:nvPr/>
        </p:nvGrpSpPr>
        <p:grpSpPr>
          <a:xfrm>
            <a:off x="6170219" y="1227876"/>
            <a:ext cx="351644" cy="351959"/>
            <a:chOff x="3508282" y="3810341"/>
            <a:chExt cx="351644" cy="351959"/>
          </a:xfrm>
        </p:grpSpPr>
        <p:sp>
          <p:nvSpPr>
            <p:cNvPr id="3761" name="Google Shape;3761;p45"/>
            <p:cNvSpPr/>
            <p:nvPr/>
          </p:nvSpPr>
          <p:spPr>
            <a:xfrm>
              <a:off x="3508282" y="3810341"/>
              <a:ext cx="133180" cy="64232"/>
            </a:xfrm>
            <a:custGeom>
              <a:avLst/>
              <a:gdLst/>
              <a:ahLst/>
              <a:cxnLst/>
              <a:rect l="l" t="t" r="r" b="b"/>
              <a:pathLst>
                <a:path w="8895" h="4290" extrusionOk="0">
                  <a:moveTo>
                    <a:pt x="2503" y="1"/>
                  </a:moveTo>
                  <a:cubicBezTo>
                    <a:pt x="1115" y="1"/>
                    <a:pt x="1" y="1115"/>
                    <a:pt x="1" y="2503"/>
                  </a:cubicBezTo>
                  <a:cubicBezTo>
                    <a:pt x="1" y="3491"/>
                    <a:pt x="800" y="4290"/>
                    <a:pt x="1788" y="4290"/>
                  </a:cubicBezTo>
                  <a:cubicBezTo>
                    <a:pt x="2797" y="4290"/>
                    <a:pt x="7191" y="3491"/>
                    <a:pt x="7191" y="2503"/>
                  </a:cubicBezTo>
                  <a:lnTo>
                    <a:pt x="8600" y="2503"/>
                  </a:lnTo>
                  <a:cubicBezTo>
                    <a:pt x="8600" y="1809"/>
                    <a:pt x="8894" y="1178"/>
                    <a:pt x="8432" y="737"/>
                  </a:cubicBezTo>
                  <a:cubicBezTo>
                    <a:pt x="7990" y="274"/>
                    <a:pt x="3197" y="1"/>
                    <a:pt x="250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2" name="Google Shape;3762;p45"/>
            <p:cNvSpPr/>
            <p:nvPr/>
          </p:nvSpPr>
          <p:spPr>
            <a:xfrm>
              <a:off x="3535053" y="3847802"/>
              <a:ext cx="58872" cy="26771"/>
            </a:xfrm>
            <a:custGeom>
              <a:avLst/>
              <a:gdLst/>
              <a:ahLst/>
              <a:cxnLst/>
              <a:rect l="l" t="t" r="r" b="b"/>
              <a:pathLst>
                <a:path w="3932" h="1788" extrusionOk="0">
                  <a:moveTo>
                    <a:pt x="1808" y="1"/>
                  </a:moveTo>
                  <a:cubicBezTo>
                    <a:pt x="1808" y="989"/>
                    <a:pt x="1009" y="1788"/>
                    <a:pt x="0" y="1788"/>
                  </a:cubicBezTo>
                  <a:lnTo>
                    <a:pt x="3932" y="1788"/>
                  </a:lnTo>
                  <a:lnTo>
                    <a:pt x="3932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3" name="Google Shape;3763;p45"/>
            <p:cNvSpPr/>
            <p:nvPr/>
          </p:nvSpPr>
          <p:spPr>
            <a:xfrm>
              <a:off x="3545743" y="3810341"/>
              <a:ext cx="239261" cy="351959"/>
            </a:xfrm>
            <a:custGeom>
              <a:avLst/>
              <a:gdLst/>
              <a:ahLst/>
              <a:cxnLst/>
              <a:rect l="l" t="t" r="r" b="b"/>
              <a:pathLst>
                <a:path w="15980" h="23507" extrusionOk="0">
                  <a:moveTo>
                    <a:pt x="1" y="1"/>
                  </a:moveTo>
                  <a:cubicBezTo>
                    <a:pt x="653" y="1"/>
                    <a:pt x="1304" y="253"/>
                    <a:pt x="1767" y="737"/>
                  </a:cubicBezTo>
                  <a:cubicBezTo>
                    <a:pt x="1872" y="821"/>
                    <a:pt x="1956" y="926"/>
                    <a:pt x="2040" y="1031"/>
                  </a:cubicBezTo>
                  <a:cubicBezTo>
                    <a:pt x="2335" y="1451"/>
                    <a:pt x="2503" y="1977"/>
                    <a:pt x="2503" y="2503"/>
                  </a:cubicBezTo>
                  <a:lnTo>
                    <a:pt x="2503" y="21004"/>
                  </a:lnTo>
                  <a:cubicBezTo>
                    <a:pt x="2503" y="22371"/>
                    <a:pt x="3617" y="23506"/>
                    <a:pt x="5005" y="23506"/>
                  </a:cubicBezTo>
                  <a:lnTo>
                    <a:pt x="8747" y="23506"/>
                  </a:lnTo>
                  <a:cubicBezTo>
                    <a:pt x="9209" y="23065"/>
                    <a:pt x="11312" y="23212"/>
                    <a:pt x="11312" y="22539"/>
                  </a:cubicBezTo>
                  <a:lnTo>
                    <a:pt x="15979" y="19217"/>
                  </a:lnTo>
                  <a:lnTo>
                    <a:pt x="15979" y="2503"/>
                  </a:lnTo>
                  <a:cubicBezTo>
                    <a:pt x="15979" y="1115"/>
                    <a:pt x="14865" y="1"/>
                    <a:pt x="134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5"/>
            <p:cNvSpPr/>
            <p:nvPr/>
          </p:nvSpPr>
          <p:spPr>
            <a:xfrm>
              <a:off x="3583205" y="4082317"/>
              <a:ext cx="201799" cy="79983"/>
            </a:xfrm>
            <a:custGeom>
              <a:avLst/>
              <a:gdLst/>
              <a:ahLst/>
              <a:cxnLst/>
              <a:rect l="l" t="t" r="r" b="b"/>
              <a:pathLst>
                <a:path w="13478" h="5342" extrusionOk="0">
                  <a:moveTo>
                    <a:pt x="1" y="1"/>
                  </a:moveTo>
                  <a:lnTo>
                    <a:pt x="1" y="2839"/>
                  </a:lnTo>
                  <a:cubicBezTo>
                    <a:pt x="1" y="4206"/>
                    <a:pt x="1115" y="5341"/>
                    <a:pt x="2503" y="5341"/>
                  </a:cubicBezTo>
                  <a:lnTo>
                    <a:pt x="6245" y="5341"/>
                  </a:lnTo>
                  <a:cubicBezTo>
                    <a:pt x="6707" y="4900"/>
                    <a:pt x="8810" y="5047"/>
                    <a:pt x="8810" y="4374"/>
                  </a:cubicBezTo>
                  <a:lnTo>
                    <a:pt x="13477" y="1052"/>
                  </a:lnTo>
                  <a:lnTo>
                    <a:pt x="13477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5"/>
            <p:cNvSpPr/>
            <p:nvPr/>
          </p:nvSpPr>
          <p:spPr>
            <a:xfrm>
              <a:off x="3545429" y="3810341"/>
              <a:ext cx="232328" cy="15437"/>
            </a:xfrm>
            <a:custGeom>
              <a:avLst/>
              <a:gdLst/>
              <a:ahLst/>
              <a:cxnLst/>
              <a:rect l="l" t="t" r="r" b="b"/>
              <a:pathLst>
                <a:path w="15517" h="1031" extrusionOk="0">
                  <a:moveTo>
                    <a:pt x="1" y="1"/>
                  </a:moveTo>
                  <a:cubicBezTo>
                    <a:pt x="674" y="1"/>
                    <a:pt x="1304" y="253"/>
                    <a:pt x="1788" y="737"/>
                  </a:cubicBezTo>
                  <a:cubicBezTo>
                    <a:pt x="1872" y="821"/>
                    <a:pt x="1956" y="926"/>
                    <a:pt x="2040" y="1031"/>
                  </a:cubicBezTo>
                  <a:lnTo>
                    <a:pt x="15517" y="1031"/>
                  </a:lnTo>
                  <a:cubicBezTo>
                    <a:pt x="15054" y="379"/>
                    <a:pt x="14297" y="1"/>
                    <a:pt x="134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5"/>
            <p:cNvSpPr/>
            <p:nvPr/>
          </p:nvSpPr>
          <p:spPr>
            <a:xfrm>
              <a:off x="3620666" y="4097753"/>
              <a:ext cx="239261" cy="64546"/>
            </a:xfrm>
            <a:custGeom>
              <a:avLst/>
              <a:gdLst/>
              <a:ahLst/>
              <a:cxnLst/>
              <a:rect l="l" t="t" r="r" b="b"/>
              <a:pathLst>
                <a:path w="15980" h="4311" extrusionOk="0">
                  <a:moveTo>
                    <a:pt x="715" y="0"/>
                  </a:moveTo>
                  <a:cubicBezTo>
                    <a:pt x="1704" y="0"/>
                    <a:pt x="2503" y="820"/>
                    <a:pt x="2503" y="1808"/>
                  </a:cubicBezTo>
                  <a:cubicBezTo>
                    <a:pt x="2503" y="2355"/>
                    <a:pt x="2313" y="2901"/>
                    <a:pt x="1977" y="3343"/>
                  </a:cubicBezTo>
                  <a:cubicBezTo>
                    <a:pt x="1914" y="3406"/>
                    <a:pt x="1851" y="3490"/>
                    <a:pt x="1767" y="3574"/>
                  </a:cubicBezTo>
                  <a:cubicBezTo>
                    <a:pt x="1304" y="4037"/>
                    <a:pt x="673" y="4310"/>
                    <a:pt x="1" y="4310"/>
                  </a:cubicBezTo>
                  <a:lnTo>
                    <a:pt x="13477" y="4310"/>
                  </a:lnTo>
                  <a:cubicBezTo>
                    <a:pt x="14129" y="4310"/>
                    <a:pt x="14760" y="4037"/>
                    <a:pt x="15243" y="3574"/>
                  </a:cubicBezTo>
                  <a:cubicBezTo>
                    <a:pt x="15306" y="3490"/>
                    <a:pt x="15390" y="3406"/>
                    <a:pt x="15454" y="3343"/>
                  </a:cubicBezTo>
                  <a:cubicBezTo>
                    <a:pt x="15790" y="2901"/>
                    <a:pt x="15979" y="2355"/>
                    <a:pt x="15979" y="1808"/>
                  </a:cubicBezTo>
                  <a:cubicBezTo>
                    <a:pt x="15979" y="820"/>
                    <a:pt x="15180" y="21"/>
                    <a:pt x="141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5"/>
            <p:cNvSpPr/>
            <p:nvPr/>
          </p:nvSpPr>
          <p:spPr>
            <a:xfrm>
              <a:off x="3620666" y="4147791"/>
              <a:ext cx="231385" cy="14508"/>
            </a:xfrm>
            <a:custGeom>
              <a:avLst/>
              <a:gdLst/>
              <a:ahLst/>
              <a:cxnLst/>
              <a:rect l="l" t="t" r="r" b="b"/>
              <a:pathLst>
                <a:path w="15454" h="969" extrusionOk="0">
                  <a:moveTo>
                    <a:pt x="1977" y="1"/>
                  </a:moveTo>
                  <a:cubicBezTo>
                    <a:pt x="1914" y="64"/>
                    <a:pt x="1851" y="148"/>
                    <a:pt x="1767" y="232"/>
                  </a:cubicBezTo>
                  <a:cubicBezTo>
                    <a:pt x="1304" y="695"/>
                    <a:pt x="673" y="968"/>
                    <a:pt x="1" y="968"/>
                  </a:cubicBezTo>
                  <a:lnTo>
                    <a:pt x="13477" y="968"/>
                  </a:lnTo>
                  <a:cubicBezTo>
                    <a:pt x="14129" y="968"/>
                    <a:pt x="14760" y="695"/>
                    <a:pt x="15243" y="232"/>
                  </a:cubicBezTo>
                  <a:cubicBezTo>
                    <a:pt x="15306" y="148"/>
                    <a:pt x="15390" y="64"/>
                    <a:pt x="1545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5"/>
            <p:cNvSpPr/>
            <p:nvPr/>
          </p:nvSpPr>
          <p:spPr>
            <a:xfrm>
              <a:off x="3604301" y="4097753"/>
              <a:ext cx="53841" cy="27085"/>
            </a:xfrm>
            <a:custGeom>
              <a:avLst/>
              <a:gdLst/>
              <a:ahLst/>
              <a:cxnLst/>
              <a:rect l="l" t="t" r="r" b="b"/>
              <a:pathLst>
                <a:path w="3596" h="1809" extrusionOk="0">
                  <a:moveTo>
                    <a:pt x="1787" y="0"/>
                  </a:moveTo>
                  <a:cubicBezTo>
                    <a:pt x="799" y="0"/>
                    <a:pt x="0" y="820"/>
                    <a:pt x="0" y="1808"/>
                  </a:cubicBezTo>
                  <a:lnTo>
                    <a:pt x="3596" y="1808"/>
                  </a:lnTo>
                  <a:cubicBezTo>
                    <a:pt x="3575" y="820"/>
                    <a:pt x="2776" y="0"/>
                    <a:pt x="178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5"/>
            <p:cNvSpPr/>
            <p:nvPr/>
          </p:nvSpPr>
          <p:spPr>
            <a:xfrm>
              <a:off x="3606187" y="3867401"/>
              <a:ext cx="159292" cy="25124"/>
            </a:xfrm>
            <a:custGeom>
              <a:avLst/>
              <a:gdLst/>
              <a:ahLst/>
              <a:cxnLst/>
              <a:rect l="l" t="t" r="r" b="b"/>
              <a:pathLst>
                <a:path w="10639" h="1678" extrusionOk="0">
                  <a:moveTo>
                    <a:pt x="4353" y="0"/>
                  </a:moveTo>
                  <a:cubicBezTo>
                    <a:pt x="3901" y="0"/>
                    <a:pt x="3449" y="195"/>
                    <a:pt x="3133" y="584"/>
                  </a:cubicBezTo>
                  <a:cubicBezTo>
                    <a:pt x="2954" y="836"/>
                    <a:pt x="2681" y="962"/>
                    <a:pt x="2410" y="962"/>
                  </a:cubicBezTo>
                  <a:cubicBezTo>
                    <a:pt x="2140" y="962"/>
                    <a:pt x="1872" y="836"/>
                    <a:pt x="1703" y="584"/>
                  </a:cubicBezTo>
                  <a:cubicBezTo>
                    <a:pt x="1388" y="226"/>
                    <a:pt x="947" y="16"/>
                    <a:pt x="484" y="16"/>
                  </a:cubicBezTo>
                  <a:cubicBezTo>
                    <a:pt x="477" y="16"/>
                    <a:pt x="471" y="16"/>
                    <a:pt x="464" y="16"/>
                  </a:cubicBezTo>
                  <a:cubicBezTo>
                    <a:pt x="1" y="16"/>
                    <a:pt x="7" y="731"/>
                    <a:pt x="484" y="731"/>
                  </a:cubicBezTo>
                  <a:cubicBezTo>
                    <a:pt x="757" y="731"/>
                    <a:pt x="1031" y="878"/>
                    <a:pt x="1199" y="1109"/>
                  </a:cubicBezTo>
                  <a:cubicBezTo>
                    <a:pt x="1514" y="1488"/>
                    <a:pt x="1966" y="1677"/>
                    <a:pt x="2418" y="1677"/>
                  </a:cubicBezTo>
                  <a:cubicBezTo>
                    <a:pt x="2870" y="1677"/>
                    <a:pt x="3322" y="1488"/>
                    <a:pt x="3638" y="1109"/>
                  </a:cubicBezTo>
                  <a:cubicBezTo>
                    <a:pt x="3806" y="857"/>
                    <a:pt x="4079" y="731"/>
                    <a:pt x="4353" y="731"/>
                  </a:cubicBezTo>
                  <a:cubicBezTo>
                    <a:pt x="4626" y="731"/>
                    <a:pt x="4899" y="857"/>
                    <a:pt x="5067" y="1109"/>
                  </a:cubicBezTo>
                  <a:cubicBezTo>
                    <a:pt x="5383" y="1488"/>
                    <a:pt x="5835" y="1677"/>
                    <a:pt x="6287" y="1677"/>
                  </a:cubicBezTo>
                  <a:cubicBezTo>
                    <a:pt x="6739" y="1677"/>
                    <a:pt x="7191" y="1488"/>
                    <a:pt x="7506" y="1109"/>
                  </a:cubicBezTo>
                  <a:cubicBezTo>
                    <a:pt x="7685" y="857"/>
                    <a:pt x="7958" y="731"/>
                    <a:pt x="8229" y="731"/>
                  </a:cubicBezTo>
                  <a:cubicBezTo>
                    <a:pt x="8500" y="731"/>
                    <a:pt x="8768" y="857"/>
                    <a:pt x="8936" y="1109"/>
                  </a:cubicBezTo>
                  <a:cubicBezTo>
                    <a:pt x="9251" y="1467"/>
                    <a:pt x="9693" y="1677"/>
                    <a:pt x="10176" y="1677"/>
                  </a:cubicBezTo>
                  <a:cubicBezTo>
                    <a:pt x="10639" y="1677"/>
                    <a:pt x="10639" y="962"/>
                    <a:pt x="10176" y="962"/>
                  </a:cubicBezTo>
                  <a:cubicBezTo>
                    <a:pt x="9882" y="962"/>
                    <a:pt x="9609" y="815"/>
                    <a:pt x="9461" y="584"/>
                  </a:cubicBezTo>
                  <a:cubicBezTo>
                    <a:pt x="9136" y="195"/>
                    <a:pt x="8678" y="0"/>
                    <a:pt x="8224" y="0"/>
                  </a:cubicBezTo>
                  <a:cubicBezTo>
                    <a:pt x="7769" y="0"/>
                    <a:pt x="7317" y="195"/>
                    <a:pt x="7002" y="584"/>
                  </a:cubicBezTo>
                  <a:cubicBezTo>
                    <a:pt x="6833" y="836"/>
                    <a:pt x="6565" y="962"/>
                    <a:pt x="6295" y="962"/>
                  </a:cubicBezTo>
                  <a:cubicBezTo>
                    <a:pt x="6024" y="962"/>
                    <a:pt x="5751" y="836"/>
                    <a:pt x="5572" y="584"/>
                  </a:cubicBezTo>
                  <a:cubicBezTo>
                    <a:pt x="5257" y="195"/>
                    <a:pt x="4805" y="0"/>
                    <a:pt x="435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5"/>
            <p:cNvSpPr/>
            <p:nvPr/>
          </p:nvSpPr>
          <p:spPr>
            <a:xfrm>
              <a:off x="3606187" y="3904159"/>
              <a:ext cx="159292" cy="25184"/>
            </a:xfrm>
            <a:custGeom>
              <a:avLst/>
              <a:gdLst/>
              <a:ahLst/>
              <a:cxnLst/>
              <a:rect l="l" t="t" r="r" b="b"/>
              <a:pathLst>
                <a:path w="10639" h="1682" extrusionOk="0">
                  <a:moveTo>
                    <a:pt x="484" y="0"/>
                  </a:moveTo>
                  <a:cubicBezTo>
                    <a:pt x="1" y="0"/>
                    <a:pt x="1" y="736"/>
                    <a:pt x="484" y="736"/>
                  </a:cubicBezTo>
                  <a:cubicBezTo>
                    <a:pt x="757" y="736"/>
                    <a:pt x="1031" y="883"/>
                    <a:pt x="1199" y="1093"/>
                  </a:cubicBezTo>
                  <a:cubicBezTo>
                    <a:pt x="1514" y="1482"/>
                    <a:pt x="1966" y="1677"/>
                    <a:pt x="2418" y="1677"/>
                  </a:cubicBezTo>
                  <a:cubicBezTo>
                    <a:pt x="2870" y="1677"/>
                    <a:pt x="3322" y="1482"/>
                    <a:pt x="3638" y="1093"/>
                  </a:cubicBezTo>
                  <a:cubicBezTo>
                    <a:pt x="3806" y="852"/>
                    <a:pt x="4079" y="731"/>
                    <a:pt x="4353" y="731"/>
                  </a:cubicBezTo>
                  <a:cubicBezTo>
                    <a:pt x="4626" y="731"/>
                    <a:pt x="4899" y="852"/>
                    <a:pt x="5067" y="1093"/>
                  </a:cubicBezTo>
                  <a:cubicBezTo>
                    <a:pt x="5383" y="1482"/>
                    <a:pt x="5835" y="1677"/>
                    <a:pt x="6287" y="1677"/>
                  </a:cubicBezTo>
                  <a:cubicBezTo>
                    <a:pt x="6739" y="1677"/>
                    <a:pt x="7191" y="1482"/>
                    <a:pt x="7506" y="1093"/>
                  </a:cubicBezTo>
                  <a:cubicBezTo>
                    <a:pt x="7685" y="852"/>
                    <a:pt x="7958" y="731"/>
                    <a:pt x="8229" y="731"/>
                  </a:cubicBezTo>
                  <a:cubicBezTo>
                    <a:pt x="8500" y="731"/>
                    <a:pt x="8768" y="852"/>
                    <a:pt x="8936" y="1093"/>
                  </a:cubicBezTo>
                  <a:cubicBezTo>
                    <a:pt x="9251" y="1472"/>
                    <a:pt x="9693" y="1682"/>
                    <a:pt x="10176" y="1682"/>
                  </a:cubicBezTo>
                  <a:cubicBezTo>
                    <a:pt x="10639" y="1682"/>
                    <a:pt x="10639" y="967"/>
                    <a:pt x="10176" y="967"/>
                  </a:cubicBezTo>
                  <a:cubicBezTo>
                    <a:pt x="9882" y="967"/>
                    <a:pt x="9609" y="820"/>
                    <a:pt x="9461" y="589"/>
                  </a:cubicBezTo>
                  <a:cubicBezTo>
                    <a:pt x="9136" y="200"/>
                    <a:pt x="8678" y="5"/>
                    <a:pt x="8224" y="5"/>
                  </a:cubicBezTo>
                  <a:cubicBezTo>
                    <a:pt x="7769" y="5"/>
                    <a:pt x="7317" y="200"/>
                    <a:pt x="7002" y="589"/>
                  </a:cubicBezTo>
                  <a:cubicBezTo>
                    <a:pt x="6833" y="841"/>
                    <a:pt x="6565" y="967"/>
                    <a:pt x="6295" y="967"/>
                  </a:cubicBezTo>
                  <a:cubicBezTo>
                    <a:pt x="6024" y="967"/>
                    <a:pt x="5751" y="841"/>
                    <a:pt x="5572" y="589"/>
                  </a:cubicBezTo>
                  <a:cubicBezTo>
                    <a:pt x="5257" y="200"/>
                    <a:pt x="4805" y="5"/>
                    <a:pt x="4353" y="5"/>
                  </a:cubicBezTo>
                  <a:cubicBezTo>
                    <a:pt x="3901" y="5"/>
                    <a:pt x="3449" y="200"/>
                    <a:pt x="3133" y="589"/>
                  </a:cubicBezTo>
                  <a:cubicBezTo>
                    <a:pt x="2954" y="841"/>
                    <a:pt x="2681" y="967"/>
                    <a:pt x="2410" y="967"/>
                  </a:cubicBezTo>
                  <a:cubicBezTo>
                    <a:pt x="2140" y="967"/>
                    <a:pt x="1872" y="841"/>
                    <a:pt x="1703" y="589"/>
                  </a:cubicBezTo>
                  <a:cubicBezTo>
                    <a:pt x="1388" y="231"/>
                    <a:pt x="947" y="21"/>
                    <a:pt x="48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5"/>
            <p:cNvSpPr/>
            <p:nvPr/>
          </p:nvSpPr>
          <p:spPr>
            <a:xfrm>
              <a:off x="3606187" y="3940976"/>
              <a:ext cx="159292" cy="25199"/>
            </a:xfrm>
            <a:custGeom>
              <a:avLst/>
              <a:gdLst/>
              <a:ahLst/>
              <a:cxnLst/>
              <a:rect l="l" t="t" r="r" b="b"/>
              <a:pathLst>
                <a:path w="10639" h="1683" extrusionOk="0">
                  <a:moveTo>
                    <a:pt x="484" y="1"/>
                  </a:moveTo>
                  <a:cubicBezTo>
                    <a:pt x="1" y="1"/>
                    <a:pt x="1" y="737"/>
                    <a:pt x="484" y="737"/>
                  </a:cubicBezTo>
                  <a:cubicBezTo>
                    <a:pt x="757" y="737"/>
                    <a:pt x="1031" y="884"/>
                    <a:pt x="1199" y="1094"/>
                  </a:cubicBezTo>
                  <a:cubicBezTo>
                    <a:pt x="1514" y="1483"/>
                    <a:pt x="1966" y="1678"/>
                    <a:pt x="2418" y="1678"/>
                  </a:cubicBezTo>
                  <a:cubicBezTo>
                    <a:pt x="2870" y="1678"/>
                    <a:pt x="3322" y="1483"/>
                    <a:pt x="3638" y="1094"/>
                  </a:cubicBezTo>
                  <a:cubicBezTo>
                    <a:pt x="3806" y="852"/>
                    <a:pt x="4079" y="732"/>
                    <a:pt x="4353" y="732"/>
                  </a:cubicBezTo>
                  <a:cubicBezTo>
                    <a:pt x="4626" y="732"/>
                    <a:pt x="4899" y="852"/>
                    <a:pt x="5067" y="1094"/>
                  </a:cubicBezTo>
                  <a:cubicBezTo>
                    <a:pt x="5383" y="1483"/>
                    <a:pt x="5835" y="1678"/>
                    <a:pt x="6287" y="1678"/>
                  </a:cubicBezTo>
                  <a:cubicBezTo>
                    <a:pt x="6739" y="1678"/>
                    <a:pt x="7191" y="1483"/>
                    <a:pt x="7506" y="1094"/>
                  </a:cubicBezTo>
                  <a:cubicBezTo>
                    <a:pt x="7685" y="852"/>
                    <a:pt x="7958" y="732"/>
                    <a:pt x="8229" y="732"/>
                  </a:cubicBezTo>
                  <a:cubicBezTo>
                    <a:pt x="8500" y="732"/>
                    <a:pt x="8768" y="852"/>
                    <a:pt x="8936" y="1094"/>
                  </a:cubicBezTo>
                  <a:cubicBezTo>
                    <a:pt x="9251" y="1473"/>
                    <a:pt x="9693" y="1683"/>
                    <a:pt x="10176" y="1683"/>
                  </a:cubicBezTo>
                  <a:cubicBezTo>
                    <a:pt x="10639" y="1683"/>
                    <a:pt x="10639" y="968"/>
                    <a:pt x="10176" y="968"/>
                  </a:cubicBezTo>
                  <a:cubicBezTo>
                    <a:pt x="9882" y="968"/>
                    <a:pt x="9609" y="821"/>
                    <a:pt x="9461" y="590"/>
                  </a:cubicBezTo>
                  <a:cubicBezTo>
                    <a:pt x="9136" y="201"/>
                    <a:pt x="8678" y="6"/>
                    <a:pt x="8224" y="6"/>
                  </a:cubicBezTo>
                  <a:cubicBezTo>
                    <a:pt x="7769" y="6"/>
                    <a:pt x="7317" y="201"/>
                    <a:pt x="7002" y="590"/>
                  </a:cubicBezTo>
                  <a:cubicBezTo>
                    <a:pt x="6833" y="842"/>
                    <a:pt x="6565" y="968"/>
                    <a:pt x="6295" y="968"/>
                  </a:cubicBezTo>
                  <a:cubicBezTo>
                    <a:pt x="6024" y="968"/>
                    <a:pt x="5751" y="842"/>
                    <a:pt x="5572" y="590"/>
                  </a:cubicBezTo>
                  <a:cubicBezTo>
                    <a:pt x="5257" y="201"/>
                    <a:pt x="4805" y="6"/>
                    <a:pt x="4353" y="6"/>
                  </a:cubicBezTo>
                  <a:cubicBezTo>
                    <a:pt x="3901" y="6"/>
                    <a:pt x="3449" y="201"/>
                    <a:pt x="3133" y="590"/>
                  </a:cubicBezTo>
                  <a:cubicBezTo>
                    <a:pt x="2954" y="842"/>
                    <a:pt x="2681" y="968"/>
                    <a:pt x="2410" y="968"/>
                  </a:cubicBezTo>
                  <a:cubicBezTo>
                    <a:pt x="2140" y="968"/>
                    <a:pt x="1872" y="842"/>
                    <a:pt x="1703" y="590"/>
                  </a:cubicBezTo>
                  <a:cubicBezTo>
                    <a:pt x="1388" y="232"/>
                    <a:pt x="947" y="22"/>
                    <a:pt x="48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5"/>
            <p:cNvSpPr/>
            <p:nvPr/>
          </p:nvSpPr>
          <p:spPr>
            <a:xfrm>
              <a:off x="3711639" y="3882434"/>
              <a:ext cx="147030" cy="147015"/>
            </a:xfrm>
            <a:custGeom>
              <a:avLst/>
              <a:gdLst/>
              <a:ahLst/>
              <a:cxnLst/>
              <a:rect l="l" t="t" r="r" b="b"/>
              <a:pathLst>
                <a:path w="9820" h="9819" extrusionOk="0">
                  <a:moveTo>
                    <a:pt x="9819" y="0"/>
                  </a:moveTo>
                  <a:cubicBezTo>
                    <a:pt x="6665" y="169"/>
                    <a:pt x="3953" y="1220"/>
                    <a:pt x="1977" y="3196"/>
                  </a:cubicBezTo>
                  <a:cubicBezTo>
                    <a:pt x="1" y="5193"/>
                    <a:pt x="421" y="6434"/>
                    <a:pt x="232" y="9587"/>
                  </a:cubicBezTo>
                  <a:cubicBezTo>
                    <a:pt x="3407" y="9398"/>
                    <a:pt x="4647" y="9819"/>
                    <a:pt x="6623" y="7842"/>
                  </a:cubicBezTo>
                  <a:cubicBezTo>
                    <a:pt x="7107" y="7359"/>
                    <a:pt x="7548" y="6812"/>
                    <a:pt x="7927" y="6245"/>
                  </a:cubicBezTo>
                  <a:lnTo>
                    <a:pt x="6203" y="5950"/>
                  </a:lnTo>
                  <a:lnTo>
                    <a:pt x="6224" y="5929"/>
                  </a:lnTo>
                  <a:cubicBezTo>
                    <a:pt x="8326" y="4668"/>
                    <a:pt x="9672" y="2460"/>
                    <a:pt x="9819" y="42"/>
                  </a:cubicBezTo>
                  <a:lnTo>
                    <a:pt x="9819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5"/>
            <p:cNvSpPr/>
            <p:nvPr/>
          </p:nvSpPr>
          <p:spPr>
            <a:xfrm>
              <a:off x="3682996" y="3930915"/>
              <a:ext cx="127191" cy="127176"/>
            </a:xfrm>
            <a:custGeom>
              <a:avLst/>
              <a:gdLst/>
              <a:ahLst/>
              <a:cxnLst/>
              <a:rect l="l" t="t" r="r" b="b"/>
              <a:pathLst>
                <a:path w="8495" h="8494" extrusionOk="0">
                  <a:moveTo>
                    <a:pt x="8494" y="0"/>
                  </a:moveTo>
                  <a:lnTo>
                    <a:pt x="8494" y="0"/>
                  </a:lnTo>
                  <a:cubicBezTo>
                    <a:pt x="4983" y="2061"/>
                    <a:pt x="2061" y="4983"/>
                    <a:pt x="0" y="8494"/>
                  </a:cubicBezTo>
                  <a:cubicBezTo>
                    <a:pt x="3512" y="6434"/>
                    <a:pt x="6434" y="3511"/>
                    <a:pt x="849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4" name="Google Shape;3774;p45"/>
          <p:cNvGrpSpPr/>
          <p:nvPr/>
        </p:nvGrpSpPr>
        <p:grpSpPr>
          <a:xfrm>
            <a:off x="2482383" y="1250224"/>
            <a:ext cx="259399" cy="370524"/>
            <a:chOff x="1341612" y="3340055"/>
            <a:chExt cx="259399" cy="370524"/>
          </a:xfrm>
        </p:grpSpPr>
        <p:sp>
          <p:nvSpPr>
            <p:cNvPr id="3775" name="Google Shape;3775;p45"/>
            <p:cNvSpPr/>
            <p:nvPr/>
          </p:nvSpPr>
          <p:spPr>
            <a:xfrm>
              <a:off x="1383954" y="3340055"/>
              <a:ext cx="43615" cy="35664"/>
            </a:xfrm>
            <a:custGeom>
              <a:avLst/>
              <a:gdLst/>
              <a:ahLst/>
              <a:cxnLst/>
              <a:rect l="l" t="t" r="r" b="b"/>
              <a:pathLst>
                <a:path w="2913" h="2382" extrusionOk="0">
                  <a:moveTo>
                    <a:pt x="999" y="0"/>
                  </a:moveTo>
                  <a:cubicBezTo>
                    <a:pt x="452" y="0"/>
                    <a:pt x="11" y="442"/>
                    <a:pt x="11" y="989"/>
                  </a:cubicBezTo>
                  <a:lnTo>
                    <a:pt x="11" y="2019"/>
                  </a:lnTo>
                  <a:cubicBezTo>
                    <a:pt x="0" y="2260"/>
                    <a:pt x="179" y="2381"/>
                    <a:pt x="360" y="2381"/>
                  </a:cubicBezTo>
                  <a:cubicBezTo>
                    <a:pt x="542" y="2381"/>
                    <a:pt x="726" y="2260"/>
                    <a:pt x="726" y="2019"/>
                  </a:cubicBezTo>
                  <a:lnTo>
                    <a:pt x="726" y="989"/>
                  </a:lnTo>
                  <a:cubicBezTo>
                    <a:pt x="726" y="841"/>
                    <a:pt x="852" y="736"/>
                    <a:pt x="999" y="736"/>
                  </a:cubicBezTo>
                  <a:lnTo>
                    <a:pt x="1924" y="736"/>
                  </a:lnTo>
                  <a:cubicBezTo>
                    <a:pt x="2071" y="736"/>
                    <a:pt x="2197" y="841"/>
                    <a:pt x="2197" y="989"/>
                  </a:cubicBezTo>
                  <a:lnTo>
                    <a:pt x="2197" y="2019"/>
                  </a:lnTo>
                  <a:cubicBezTo>
                    <a:pt x="2197" y="2260"/>
                    <a:pt x="2376" y="2381"/>
                    <a:pt x="2555" y="2381"/>
                  </a:cubicBezTo>
                  <a:cubicBezTo>
                    <a:pt x="2733" y="2381"/>
                    <a:pt x="2912" y="2260"/>
                    <a:pt x="2912" y="2019"/>
                  </a:cubicBezTo>
                  <a:lnTo>
                    <a:pt x="2912" y="989"/>
                  </a:lnTo>
                  <a:cubicBezTo>
                    <a:pt x="2912" y="442"/>
                    <a:pt x="2471" y="0"/>
                    <a:pt x="19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5"/>
            <p:cNvSpPr/>
            <p:nvPr/>
          </p:nvSpPr>
          <p:spPr>
            <a:xfrm>
              <a:off x="1363966" y="3403329"/>
              <a:ext cx="237045" cy="307251"/>
            </a:xfrm>
            <a:custGeom>
              <a:avLst/>
              <a:gdLst/>
              <a:ahLst/>
              <a:cxnLst/>
              <a:rect l="l" t="t" r="r" b="b"/>
              <a:pathLst>
                <a:path w="15832" h="20521" extrusionOk="0">
                  <a:moveTo>
                    <a:pt x="736" y="0"/>
                  </a:moveTo>
                  <a:cubicBezTo>
                    <a:pt x="337" y="0"/>
                    <a:pt x="0" y="337"/>
                    <a:pt x="0" y="757"/>
                  </a:cubicBezTo>
                  <a:lnTo>
                    <a:pt x="0" y="19763"/>
                  </a:lnTo>
                  <a:cubicBezTo>
                    <a:pt x="0" y="20184"/>
                    <a:pt x="337" y="20520"/>
                    <a:pt x="736" y="20520"/>
                  </a:cubicBezTo>
                  <a:lnTo>
                    <a:pt x="15075" y="20520"/>
                  </a:lnTo>
                  <a:cubicBezTo>
                    <a:pt x="15495" y="20520"/>
                    <a:pt x="15832" y="20184"/>
                    <a:pt x="15832" y="19763"/>
                  </a:cubicBezTo>
                  <a:lnTo>
                    <a:pt x="15832" y="757"/>
                  </a:lnTo>
                  <a:cubicBezTo>
                    <a:pt x="15832" y="337"/>
                    <a:pt x="15495" y="0"/>
                    <a:pt x="150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5"/>
            <p:cNvSpPr/>
            <p:nvPr/>
          </p:nvSpPr>
          <p:spPr>
            <a:xfrm>
              <a:off x="1341612" y="3371841"/>
              <a:ext cx="237045" cy="306936"/>
            </a:xfrm>
            <a:custGeom>
              <a:avLst/>
              <a:gdLst/>
              <a:ahLst/>
              <a:cxnLst/>
              <a:rect l="l" t="t" r="r" b="b"/>
              <a:pathLst>
                <a:path w="15832" h="20500" extrusionOk="0">
                  <a:moveTo>
                    <a:pt x="736" y="1"/>
                  </a:moveTo>
                  <a:cubicBezTo>
                    <a:pt x="337" y="1"/>
                    <a:pt x="1" y="337"/>
                    <a:pt x="1" y="737"/>
                  </a:cubicBezTo>
                  <a:lnTo>
                    <a:pt x="1" y="19764"/>
                  </a:lnTo>
                  <a:cubicBezTo>
                    <a:pt x="1" y="20163"/>
                    <a:pt x="337" y="20500"/>
                    <a:pt x="736" y="20500"/>
                  </a:cubicBezTo>
                  <a:lnTo>
                    <a:pt x="15075" y="20500"/>
                  </a:lnTo>
                  <a:cubicBezTo>
                    <a:pt x="15495" y="20500"/>
                    <a:pt x="15832" y="20163"/>
                    <a:pt x="15832" y="19743"/>
                  </a:cubicBezTo>
                  <a:lnTo>
                    <a:pt x="15832" y="737"/>
                  </a:lnTo>
                  <a:cubicBezTo>
                    <a:pt x="15832" y="337"/>
                    <a:pt x="15495" y="1"/>
                    <a:pt x="1507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5"/>
            <p:cNvSpPr/>
            <p:nvPr/>
          </p:nvSpPr>
          <p:spPr>
            <a:xfrm>
              <a:off x="1556303" y="3371841"/>
              <a:ext cx="22354" cy="306936"/>
            </a:xfrm>
            <a:custGeom>
              <a:avLst/>
              <a:gdLst/>
              <a:ahLst/>
              <a:cxnLst/>
              <a:rect l="l" t="t" r="r" b="b"/>
              <a:pathLst>
                <a:path w="1493" h="20500" extrusionOk="0">
                  <a:moveTo>
                    <a:pt x="0" y="1"/>
                  </a:moveTo>
                  <a:lnTo>
                    <a:pt x="0" y="20500"/>
                  </a:lnTo>
                  <a:lnTo>
                    <a:pt x="736" y="20500"/>
                  </a:lnTo>
                  <a:cubicBezTo>
                    <a:pt x="1156" y="20500"/>
                    <a:pt x="1493" y="20163"/>
                    <a:pt x="1493" y="19743"/>
                  </a:cubicBezTo>
                  <a:lnTo>
                    <a:pt x="1493" y="737"/>
                  </a:lnTo>
                  <a:cubicBezTo>
                    <a:pt x="1493" y="337"/>
                    <a:pt x="1156" y="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9" name="Google Shape;3779;p45"/>
            <p:cNvSpPr/>
            <p:nvPr/>
          </p:nvSpPr>
          <p:spPr>
            <a:xfrm>
              <a:off x="1379387" y="3455583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0"/>
                  </a:moveTo>
                  <a:cubicBezTo>
                    <a:pt x="85" y="0"/>
                    <a:pt x="0" y="84"/>
                    <a:pt x="0" y="190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190"/>
                  </a:lnTo>
                  <a:cubicBezTo>
                    <a:pt x="2986" y="84"/>
                    <a:pt x="2902" y="0"/>
                    <a:pt x="279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0" name="Google Shape;3780;p45"/>
            <p:cNvSpPr/>
            <p:nvPr/>
          </p:nvSpPr>
          <p:spPr>
            <a:xfrm>
              <a:off x="1379387" y="3527975"/>
              <a:ext cx="44708" cy="44723"/>
            </a:xfrm>
            <a:custGeom>
              <a:avLst/>
              <a:gdLst/>
              <a:ahLst/>
              <a:cxnLst/>
              <a:rect l="l" t="t" r="r" b="b"/>
              <a:pathLst>
                <a:path w="2986" h="2987" extrusionOk="0">
                  <a:moveTo>
                    <a:pt x="190" y="1"/>
                  </a:moveTo>
                  <a:cubicBezTo>
                    <a:pt x="85" y="1"/>
                    <a:pt x="0" y="85"/>
                    <a:pt x="0" y="190"/>
                  </a:cubicBezTo>
                  <a:lnTo>
                    <a:pt x="0" y="2776"/>
                  </a:lnTo>
                  <a:cubicBezTo>
                    <a:pt x="0" y="2881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881"/>
                    <a:pt x="2986" y="2776"/>
                  </a:cubicBezTo>
                  <a:lnTo>
                    <a:pt x="2986" y="190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5"/>
            <p:cNvSpPr/>
            <p:nvPr/>
          </p:nvSpPr>
          <p:spPr>
            <a:xfrm>
              <a:off x="1379387" y="3600067"/>
              <a:ext cx="44708" cy="44708"/>
            </a:xfrm>
            <a:custGeom>
              <a:avLst/>
              <a:gdLst/>
              <a:ahLst/>
              <a:cxnLst/>
              <a:rect l="l" t="t" r="r" b="b"/>
              <a:pathLst>
                <a:path w="2986" h="2986" extrusionOk="0">
                  <a:moveTo>
                    <a:pt x="190" y="1"/>
                  </a:moveTo>
                  <a:cubicBezTo>
                    <a:pt x="85" y="1"/>
                    <a:pt x="0" y="85"/>
                    <a:pt x="0" y="211"/>
                  </a:cubicBezTo>
                  <a:lnTo>
                    <a:pt x="0" y="2797"/>
                  </a:lnTo>
                  <a:cubicBezTo>
                    <a:pt x="0" y="2902"/>
                    <a:pt x="85" y="2986"/>
                    <a:pt x="190" y="2986"/>
                  </a:cubicBezTo>
                  <a:lnTo>
                    <a:pt x="2797" y="2986"/>
                  </a:lnTo>
                  <a:cubicBezTo>
                    <a:pt x="2902" y="2986"/>
                    <a:pt x="2986" y="2902"/>
                    <a:pt x="2986" y="2797"/>
                  </a:cubicBezTo>
                  <a:lnTo>
                    <a:pt x="2986" y="211"/>
                  </a:lnTo>
                  <a:cubicBezTo>
                    <a:pt x="2986" y="85"/>
                    <a:pt x="2902" y="1"/>
                    <a:pt x="279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5"/>
            <p:cNvSpPr/>
            <p:nvPr/>
          </p:nvSpPr>
          <p:spPr>
            <a:xfrm>
              <a:off x="1444233" y="3459041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5"/>
            <p:cNvSpPr/>
            <p:nvPr/>
          </p:nvSpPr>
          <p:spPr>
            <a:xfrm>
              <a:off x="1444233" y="3482967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84" y="0"/>
                  </a:moveTo>
                  <a:cubicBezTo>
                    <a:pt x="0" y="0"/>
                    <a:pt x="0" y="715"/>
                    <a:pt x="484" y="715"/>
                  </a:cubicBezTo>
                  <a:lnTo>
                    <a:pt x="6455" y="715"/>
                  </a:lnTo>
                  <a:cubicBezTo>
                    <a:pt x="6939" y="715"/>
                    <a:pt x="6939" y="0"/>
                    <a:pt x="645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5"/>
            <p:cNvSpPr/>
            <p:nvPr/>
          </p:nvSpPr>
          <p:spPr>
            <a:xfrm>
              <a:off x="1444233" y="3531433"/>
              <a:ext cx="103894" cy="10735"/>
            </a:xfrm>
            <a:custGeom>
              <a:avLst/>
              <a:gdLst/>
              <a:ahLst/>
              <a:cxnLst/>
              <a:rect l="l" t="t" r="r" b="b"/>
              <a:pathLst>
                <a:path w="6939" h="717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5"/>
            <p:cNvSpPr/>
            <p:nvPr/>
          </p:nvSpPr>
          <p:spPr>
            <a:xfrm>
              <a:off x="1444233" y="3555359"/>
              <a:ext cx="103894" cy="10720"/>
            </a:xfrm>
            <a:custGeom>
              <a:avLst/>
              <a:gdLst/>
              <a:ahLst/>
              <a:cxnLst/>
              <a:rect l="l" t="t" r="r" b="b"/>
              <a:pathLst>
                <a:path w="6939" h="716" extrusionOk="0">
                  <a:moveTo>
                    <a:pt x="464" y="1"/>
                  </a:moveTo>
                  <a:cubicBezTo>
                    <a:pt x="1" y="1"/>
                    <a:pt x="7" y="716"/>
                    <a:pt x="484" y="716"/>
                  </a:cubicBezTo>
                  <a:lnTo>
                    <a:pt x="6455" y="716"/>
                  </a:lnTo>
                  <a:cubicBezTo>
                    <a:pt x="6939" y="716"/>
                    <a:pt x="6939" y="1"/>
                    <a:pt x="6455" y="1"/>
                  </a:cubicBezTo>
                  <a:lnTo>
                    <a:pt x="484" y="1"/>
                  </a:lnTo>
                  <a:cubicBezTo>
                    <a:pt x="477" y="1"/>
                    <a:pt x="471" y="1"/>
                    <a:pt x="46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5"/>
            <p:cNvSpPr/>
            <p:nvPr/>
          </p:nvSpPr>
          <p:spPr>
            <a:xfrm>
              <a:off x="1444233" y="3603526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7"/>
                    <a:pt x="484" y="737"/>
                  </a:cubicBezTo>
                  <a:lnTo>
                    <a:pt x="6455" y="737"/>
                  </a:lnTo>
                  <a:cubicBezTo>
                    <a:pt x="6939" y="737"/>
                    <a:pt x="6939" y="1"/>
                    <a:pt x="6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5"/>
            <p:cNvSpPr/>
            <p:nvPr/>
          </p:nvSpPr>
          <p:spPr>
            <a:xfrm>
              <a:off x="1444233" y="3627452"/>
              <a:ext cx="103894" cy="11035"/>
            </a:xfrm>
            <a:custGeom>
              <a:avLst/>
              <a:gdLst/>
              <a:ahLst/>
              <a:cxnLst/>
              <a:rect l="l" t="t" r="r" b="b"/>
              <a:pathLst>
                <a:path w="6939" h="737" extrusionOk="0">
                  <a:moveTo>
                    <a:pt x="484" y="1"/>
                  </a:moveTo>
                  <a:cubicBezTo>
                    <a:pt x="0" y="1"/>
                    <a:pt x="0" y="736"/>
                    <a:pt x="484" y="736"/>
                  </a:cubicBezTo>
                  <a:lnTo>
                    <a:pt x="6455" y="736"/>
                  </a:lnTo>
                  <a:cubicBezTo>
                    <a:pt x="6939" y="736"/>
                    <a:pt x="6939" y="1"/>
                    <a:pt x="64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5"/>
            <p:cNvSpPr/>
            <p:nvPr/>
          </p:nvSpPr>
          <p:spPr>
            <a:xfrm>
              <a:off x="1390183" y="3448845"/>
              <a:ext cx="55413" cy="37087"/>
            </a:xfrm>
            <a:custGeom>
              <a:avLst/>
              <a:gdLst/>
              <a:ahLst/>
              <a:cxnLst/>
              <a:rect l="l" t="t" r="r" b="b"/>
              <a:pathLst>
                <a:path w="3701" h="2477" extrusionOk="0">
                  <a:moveTo>
                    <a:pt x="3156" y="0"/>
                  </a:moveTo>
                  <a:cubicBezTo>
                    <a:pt x="3077" y="0"/>
                    <a:pt x="2995" y="28"/>
                    <a:pt x="2917" y="93"/>
                  </a:cubicBezTo>
                  <a:lnTo>
                    <a:pt x="1130" y="1607"/>
                  </a:lnTo>
                  <a:lnTo>
                    <a:pt x="772" y="1228"/>
                  </a:lnTo>
                  <a:cubicBezTo>
                    <a:pt x="722" y="1155"/>
                    <a:pt x="653" y="1124"/>
                    <a:pt x="580" y="1124"/>
                  </a:cubicBezTo>
                  <a:cubicBezTo>
                    <a:pt x="319" y="1124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2" y="2440"/>
                    <a:pt x="1010" y="2477"/>
                    <a:pt x="1103" y="2477"/>
                  </a:cubicBezTo>
                  <a:cubicBezTo>
                    <a:pt x="1189" y="2477"/>
                    <a:pt x="1280" y="2445"/>
                    <a:pt x="1361" y="2385"/>
                  </a:cubicBezTo>
                  <a:lnTo>
                    <a:pt x="3400" y="640"/>
                  </a:lnTo>
                  <a:cubicBezTo>
                    <a:pt x="3701" y="406"/>
                    <a:pt x="3458" y="0"/>
                    <a:pt x="3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5"/>
            <p:cNvSpPr/>
            <p:nvPr/>
          </p:nvSpPr>
          <p:spPr>
            <a:xfrm>
              <a:off x="1390183" y="3521686"/>
              <a:ext cx="54874" cy="37147"/>
            </a:xfrm>
            <a:custGeom>
              <a:avLst/>
              <a:gdLst/>
              <a:ahLst/>
              <a:cxnLst/>
              <a:rect l="l" t="t" r="r" b="b"/>
              <a:pathLst>
                <a:path w="3665" h="2481" extrusionOk="0">
                  <a:moveTo>
                    <a:pt x="3137" y="0"/>
                  </a:moveTo>
                  <a:cubicBezTo>
                    <a:pt x="3064" y="0"/>
                    <a:pt x="2988" y="25"/>
                    <a:pt x="2917" y="85"/>
                  </a:cubicBezTo>
                  <a:lnTo>
                    <a:pt x="2917" y="106"/>
                  </a:lnTo>
                  <a:lnTo>
                    <a:pt x="1130" y="1619"/>
                  </a:lnTo>
                  <a:lnTo>
                    <a:pt x="772" y="1220"/>
                  </a:lnTo>
                  <a:cubicBezTo>
                    <a:pt x="722" y="1146"/>
                    <a:pt x="653" y="1116"/>
                    <a:pt x="580" y="1116"/>
                  </a:cubicBezTo>
                  <a:cubicBezTo>
                    <a:pt x="319" y="1116"/>
                    <a:pt x="0" y="1506"/>
                    <a:pt x="247" y="1703"/>
                  </a:cubicBezTo>
                  <a:lnTo>
                    <a:pt x="856" y="2355"/>
                  </a:lnTo>
                  <a:cubicBezTo>
                    <a:pt x="927" y="2437"/>
                    <a:pt x="1023" y="2480"/>
                    <a:pt x="1124" y="2480"/>
                  </a:cubicBezTo>
                  <a:cubicBezTo>
                    <a:pt x="1204" y="2480"/>
                    <a:pt x="1286" y="2453"/>
                    <a:pt x="1361" y="2397"/>
                  </a:cubicBezTo>
                  <a:lnTo>
                    <a:pt x="3379" y="652"/>
                  </a:lnTo>
                  <a:cubicBezTo>
                    <a:pt x="3665" y="400"/>
                    <a:pt x="3427" y="0"/>
                    <a:pt x="3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5"/>
            <p:cNvSpPr/>
            <p:nvPr/>
          </p:nvSpPr>
          <p:spPr>
            <a:xfrm>
              <a:off x="1390183" y="3595216"/>
              <a:ext cx="55413" cy="37267"/>
            </a:xfrm>
            <a:custGeom>
              <a:avLst/>
              <a:gdLst/>
              <a:ahLst/>
              <a:cxnLst/>
              <a:rect l="l" t="t" r="r" b="b"/>
              <a:pathLst>
                <a:path w="3701" h="2489" extrusionOk="0">
                  <a:moveTo>
                    <a:pt x="3155" y="1"/>
                  </a:moveTo>
                  <a:cubicBezTo>
                    <a:pt x="3077" y="1"/>
                    <a:pt x="2995" y="28"/>
                    <a:pt x="2917" y="93"/>
                  </a:cubicBezTo>
                  <a:lnTo>
                    <a:pt x="2917" y="114"/>
                  </a:lnTo>
                  <a:lnTo>
                    <a:pt x="1130" y="1628"/>
                  </a:lnTo>
                  <a:lnTo>
                    <a:pt x="772" y="1229"/>
                  </a:lnTo>
                  <a:cubicBezTo>
                    <a:pt x="722" y="1155"/>
                    <a:pt x="653" y="1125"/>
                    <a:pt x="580" y="1125"/>
                  </a:cubicBezTo>
                  <a:cubicBezTo>
                    <a:pt x="319" y="1125"/>
                    <a:pt x="0" y="1515"/>
                    <a:pt x="247" y="1712"/>
                  </a:cubicBezTo>
                  <a:lnTo>
                    <a:pt x="856" y="2364"/>
                  </a:lnTo>
                  <a:cubicBezTo>
                    <a:pt x="927" y="2446"/>
                    <a:pt x="1023" y="2489"/>
                    <a:pt x="1124" y="2489"/>
                  </a:cubicBezTo>
                  <a:cubicBezTo>
                    <a:pt x="1204" y="2489"/>
                    <a:pt x="1286" y="2462"/>
                    <a:pt x="1361" y="2406"/>
                  </a:cubicBezTo>
                  <a:lnTo>
                    <a:pt x="3400" y="661"/>
                  </a:lnTo>
                  <a:cubicBezTo>
                    <a:pt x="3701" y="410"/>
                    <a:pt x="3458" y="1"/>
                    <a:pt x="3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5"/>
            <p:cNvSpPr/>
            <p:nvPr/>
          </p:nvSpPr>
          <p:spPr>
            <a:xfrm>
              <a:off x="1368682" y="3362409"/>
              <a:ext cx="74309" cy="38734"/>
            </a:xfrm>
            <a:custGeom>
              <a:avLst/>
              <a:gdLst/>
              <a:ahLst/>
              <a:cxnLst/>
              <a:rect l="l" t="t" r="r" b="b"/>
              <a:pathLst>
                <a:path w="4963" h="2587" extrusionOk="0">
                  <a:moveTo>
                    <a:pt x="736" y="0"/>
                  </a:moveTo>
                  <a:cubicBezTo>
                    <a:pt x="316" y="0"/>
                    <a:pt x="1" y="336"/>
                    <a:pt x="1" y="736"/>
                  </a:cubicBezTo>
                  <a:lnTo>
                    <a:pt x="1" y="2250"/>
                  </a:lnTo>
                  <a:cubicBezTo>
                    <a:pt x="1" y="2439"/>
                    <a:pt x="148" y="2586"/>
                    <a:pt x="337" y="2586"/>
                  </a:cubicBezTo>
                  <a:lnTo>
                    <a:pt x="4626" y="2586"/>
                  </a:lnTo>
                  <a:cubicBezTo>
                    <a:pt x="4815" y="2586"/>
                    <a:pt x="4962" y="2439"/>
                    <a:pt x="4962" y="2250"/>
                  </a:cubicBezTo>
                  <a:lnTo>
                    <a:pt x="4962" y="736"/>
                  </a:lnTo>
                  <a:cubicBezTo>
                    <a:pt x="4962" y="336"/>
                    <a:pt x="4647" y="0"/>
                    <a:pt x="4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5"/>
            <p:cNvSpPr/>
            <p:nvPr/>
          </p:nvSpPr>
          <p:spPr>
            <a:xfrm>
              <a:off x="1409602" y="3362409"/>
              <a:ext cx="33389" cy="38734"/>
            </a:xfrm>
            <a:custGeom>
              <a:avLst/>
              <a:gdLst/>
              <a:ahLst/>
              <a:cxnLst/>
              <a:rect l="l" t="t" r="r" b="b"/>
              <a:pathLst>
                <a:path w="2230" h="2587" extrusionOk="0">
                  <a:moveTo>
                    <a:pt x="1" y="0"/>
                  </a:moveTo>
                  <a:cubicBezTo>
                    <a:pt x="400" y="0"/>
                    <a:pt x="737" y="336"/>
                    <a:pt x="737" y="736"/>
                  </a:cubicBezTo>
                  <a:lnTo>
                    <a:pt x="737" y="2250"/>
                  </a:lnTo>
                  <a:cubicBezTo>
                    <a:pt x="737" y="2439"/>
                    <a:pt x="589" y="2586"/>
                    <a:pt x="400" y="2586"/>
                  </a:cubicBezTo>
                  <a:lnTo>
                    <a:pt x="1893" y="2586"/>
                  </a:lnTo>
                  <a:cubicBezTo>
                    <a:pt x="2082" y="2586"/>
                    <a:pt x="2229" y="2439"/>
                    <a:pt x="2229" y="2250"/>
                  </a:cubicBezTo>
                  <a:lnTo>
                    <a:pt x="2229" y="736"/>
                  </a:lnTo>
                  <a:cubicBezTo>
                    <a:pt x="2229" y="336"/>
                    <a:pt x="1893" y="0"/>
                    <a:pt x="1494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26" name="Picture 2" descr="Picture backgroun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7283" y="2996029"/>
            <a:ext cx="2811952" cy="21089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Группа 3"/>
          <p:cNvGrpSpPr/>
          <p:nvPr/>
        </p:nvGrpSpPr>
        <p:grpSpPr>
          <a:xfrm>
            <a:off x="4496372" y="3338910"/>
            <a:ext cx="3850267" cy="1090278"/>
            <a:chOff x="4496372" y="3338910"/>
            <a:chExt cx="3850267" cy="1090278"/>
          </a:xfrm>
        </p:grpSpPr>
        <p:pic>
          <p:nvPicPr>
            <p:cNvPr id="1028" name="Picture 4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96372" y="3338910"/>
              <a:ext cx="1619411" cy="10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46" name="Picture 4" descr="Picture background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727228" y="3338910"/>
              <a:ext cx="1619411" cy="109027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2" name="Picture 8" descr="Picture background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96990" y="3590659"/>
              <a:ext cx="702555" cy="71844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7" name="Google Shape;2017;p38"/>
          <p:cNvGrpSpPr/>
          <p:nvPr/>
        </p:nvGrpSpPr>
        <p:grpSpPr>
          <a:xfrm>
            <a:off x="713088" y="-540128"/>
            <a:ext cx="7919151" cy="2868775"/>
            <a:chOff x="713088" y="-540128"/>
            <a:chExt cx="7919151" cy="2868775"/>
          </a:xfrm>
        </p:grpSpPr>
        <p:grpSp>
          <p:nvGrpSpPr>
            <p:cNvPr id="2018" name="Google Shape;2018;p38"/>
            <p:cNvGrpSpPr/>
            <p:nvPr/>
          </p:nvGrpSpPr>
          <p:grpSpPr>
            <a:xfrm rot="1952464">
              <a:off x="5680324" y="-300764"/>
              <a:ext cx="842019" cy="1773637"/>
              <a:chOff x="4458800" y="2953350"/>
              <a:chExt cx="842025" cy="1773650"/>
            </a:xfrm>
          </p:grpSpPr>
          <p:sp>
            <p:nvSpPr>
              <p:cNvPr id="2019" name="Google Shape;2019;p38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0" name="Google Shape;2020;p38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1" name="Google Shape;2021;p38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2" name="Google Shape;2022;p38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3" name="Google Shape;2023;p38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4" name="Google Shape;2024;p38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5" name="Google Shape;2025;p38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6" name="Google Shape;2026;p38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7" name="Google Shape;2027;p38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8" name="Google Shape;2028;p38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9" name="Google Shape;2029;p38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0" name="Google Shape;2030;p38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1" name="Google Shape;2031;p38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2" name="Google Shape;2032;p38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3" name="Google Shape;2033;p38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4" name="Google Shape;2034;p38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5" name="Google Shape;2035;p38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6" name="Google Shape;2036;p38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7" name="Google Shape;2037;p38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8" name="Google Shape;2038;p38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9" name="Google Shape;2039;p38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40" name="Google Shape;2040;p38"/>
            <p:cNvGrpSpPr/>
            <p:nvPr/>
          </p:nvGrpSpPr>
          <p:grpSpPr>
            <a:xfrm rot="2166950">
              <a:off x="3058128" y="-243779"/>
              <a:ext cx="1391454" cy="1735017"/>
              <a:chOff x="2386975" y="3180875"/>
              <a:chExt cx="1391500" cy="1735075"/>
            </a:xfrm>
          </p:grpSpPr>
          <p:sp>
            <p:nvSpPr>
              <p:cNvPr id="2041" name="Google Shape;2041;p38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2" name="Google Shape;2042;p38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3" name="Google Shape;2043;p38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4" name="Google Shape;2044;p38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5" name="Google Shape;2045;p38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6" name="Google Shape;2046;p38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7" name="Google Shape;2047;p38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38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38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38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1" name="Google Shape;2051;p38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2" name="Google Shape;2052;p38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3" name="Google Shape;2053;p38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4" name="Google Shape;2054;p38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5" name="Google Shape;2055;p38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6" name="Google Shape;2056;p38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7" name="Google Shape;2057;p38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8" name="Google Shape;2058;p38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9" name="Google Shape;2059;p38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0" name="Google Shape;2060;p38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1" name="Google Shape;2061;p38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2" name="Google Shape;2062;p38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63" name="Google Shape;2063;p38"/>
            <p:cNvGrpSpPr/>
            <p:nvPr/>
          </p:nvGrpSpPr>
          <p:grpSpPr>
            <a:xfrm flipH="1">
              <a:off x="4654700" y="-127475"/>
              <a:ext cx="1288450" cy="1640350"/>
              <a:chOff x="659300" y="3268175"/>
              <a:chExt cx="1288450" cy="1640350"/>
            </a:xfrm>
          </p:grpSpPr>
          <p:sp>
            <p:nvSpPr>
              <p:cNvPr id="2064" name="Google Shape;2064;p38"/>
              <p:cNvSpPr/>
              <p:nvPr/>
            </p:nvSpPr>
            <p:spPr>
              <a:xfrm>
                <a:off x="705625" y="3277550"/>
                <a:ext cx="1242125" cy="163097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39" extrusionOk="0">
                    <a:moveTo>
                      <a:pt x="40750" y="0"/>
                    </a:moveTo>
                    <a:cubicBezTo>
                      <a:pt x="40283" y="0"/>
                      <a:pt x="39824" y="223"/>
                      <a:pt x="39541" y="636"/>
                    </a:cubicBezTo>
                    <a:lnTo>
                      <a:pt x="454" y="57998"/>
                    </a:lnTo>
                    <a:cubicBezTo>
                      <a:pt x="0" y="58668"/>
                      <a:pt x="173" y="59577"/>
                      <a:pt x="836" y="60031"/>
                    </a:cubicBezTo>
                    <a:lnTo>
                      <a:pt x="8110" y="64983"/>
                    </a:lnTo>
                    <a:cubicBezTo>
                      <a:pt x="8365" y="65156"/>
                      <a:pt x="8654" y="65239"/>
                      <a:pt x="8939" y="65239"/>
                    </a:cubicBezTo>
                    <a:cubicBezTo>
                      <a:pt x="9405" y="65239"/>
                      <a:pt x="9861" y="65017"/>
                      <a:pt x="10143" y="64601"/>
                    </a:cubicBezTo>
                    <a:lnTo>
                      <a:pt x="49230" y="7239"/>
                    </a:lnTo>
                    <a:cubicBezTo>
                      <a:pt x="49684" y="6569"/>
                      <a:pt x="49511" y="5661"/>
                      <a:pt x="48848" y="5207"/>
                    </a:cubicBezTo>
                    <a:lnTo>
                      <a:pt x="41574" y="254"/>
                    </a:lnTo>
                    <a:cubicBezTo>
                      <a:pt x="41321" y="82"/>
                      <a:pt x="41034" y="0"/>
                      <a:pt x="4075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5" name="Google Shape;2065;p38"/>
              <p:cNvSpPr/>
              <p:nvPr/>
            </p:nvSpPr>
            <p:spPr>
              <a:xfrm>
                <a:off x="659300" y="3268175"/>
                <a:ext cx="1242125" cy="1631125"/>
              </a:xfrm>
              <a:custGeom>
                <a:avLst/>
                <a:gdLst/>
                <a:ahLst/>
                <a:cxnLst/>
                <a:rect l="l" t="t" r="r" b="b"/>
                <a:pathLst>
                  <a:path w="49685" h="65245" extrusionOk="0">
                    <a:moveTo>
                      <a:pt x="40753" y="1"/>
                    </a:moveTo>
                    <a:cubicBezTo>
                      <a:pt x="40284" y="1"/>
                      <a:pt x="39825" y="226"/>
                      <a:pt x="39542" y="643"/>
                    </a:cubicBezTo>
                    <a:lnTo>
                      <a:pt x="455" y="58005"/>
                    </a:lnTo>
                    <a:cubicBezTo>
                      <a:pt x="0" y="58669"/>
                      <a:pt x="173" y="59584"/>
                      <a:pt x="837" y="60038"/>
                    </a:cubicBezTo>
                    <a:lnTo>
                      <a:pt x="8111" y="64991"/>
                    </a:lnTo>
                    <a:cubicBezTo>
                      <a:pt x="8364" y="65162"/>
                      <a:pt x="8651" y="65244"/>
                      <a:pt x="8935" y="65244"/>
                    </a:cubicBezTo>
                    <a:cubicBezTo>
                      <a:pt x="9402" y="65244"/>
                      <a:pt x="9861" y="65022"/>
                      <a:pt x="10143" y="64609"/>
                    </a:cubicBezTo>
                    <a:lnTo>
                      <a:pt x="49231" y="7247"/>
                    </a:lnTo>
                    <a:cubicBezTo>
                      <a:pt x="49685" y="6576"/>
                      <a:pt x="49512" y="5668"/>
                      <a:pt x="48849" y="5214"/>
                    </a:cubicBezTo>
                    <a:lnTo>
                      <a:pt x="41575" y="254"/>
                    </a:lnTo>
                    <a:cubicBezTo>
                      <a:pt x="41322" y="83"/>
                      <a:pt x="41036" y="1"/>
                      <a:pt x="407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6" name="Google Shape;2066;p38"/>
              <p:cNvSpPr/>
              <p:nvPr/>
            </p:nvSpPr>
            <p:spPr>
              <a:xfrm>
                <a:off x="848725" y="3389325"/>
                <a:ext cx="1052700" cy="1509975"/>
              </a:xfrm>
              <a:custGeom>
                <a:avLst/>
                <a:gdLst/>
                <a:ahLst/>
                <a:cxnLst/>
                <a:rect l="l" t="t" r="r" b="b"/>
                <a:pathLst>
                  <a:path w="42108" h="60399" extrusionOk="0">
                    <a:moveTo>
                      <a:pt x="40738" y="0"/>
                    </a:moveTo>
                    <a:lnTo>
                      <a:pt x="0" y="59784"/>
                    </a:lnTo>
                    <a:lnTo>
                      <a:pt x="534" y="60145"/>
                    </a:lnTo>
                    <a:cubicBezTo>
                      <a:pt x="787" y="60316"/>
                      <a:pt x="1074" y="60398"/>
                      <a:pt x="1358" y="60398"/>
                    </a:cubicBezTo>
                    <a:cubicBezTo>
                      <a:pt x="1825" y="60398"/>
                      <a:pt x="2284" y="60176"/>
                      <a:pt x="2566" y="59763"/>
                    </a:cubicBezTo>
                    <a:lnTo>
                      <a:pt x="41654" y="2401"/>
                    </a:lnTo>
                    <a:cubicBezTo>
                      <a:pt x="42108" y="1730"/>
                      <a:pt x="41935" y="822"/>
                      <a:pt x="41272" y="368"/>
                    </a:cubicBezTo>
                    <a:lnTo>
                      <a:pt x="4073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7" name="Google Shape;2067;p38"/>
              <p:cNvSpPr/>
              <p:nvPr/>
            </p:nvSpPr>
            <p:spPr>
              <a:xfrm>
                <a:off x="943800" y="4288775"/>
                <a:ext cx="283225" cy="333150"/>
              </a:xfrm>
              <a:custGeom>
                <a:avLst/>
                <a:gdLst/>
                <a:ahLst/>
                <a:cxnLst/>
                <a:rect l="l" t="t" r="r" b="b"/>
                <a:pathLst>
                  <a:path w="11329" h="13326" extrusionOk="0">
                    <a:moveTo>
                      <a:pt x="10408" y="1"/>
                    </a:moveTo>
                    <a:cubicBezTo>
                      <a:pt x="8262" y="1"/>
                      <a:pt x="1" y="12028"/>
                      <a:pt x="1272" y="13209"/>
                    </a:cubicBezTo>
                    <a:cubicBezTo>
                      <a:pt x="1356" y="13287"/>
                      <a:pt x="1491" y="13325"/>
                      <a:pt x="1667" y="13325"/>
                    </a:cubicBezTo>
                    <a:cubicBezTo>
                      <a:pt x="3433" y="13325"/>
                      <a:pt x="9385" y="9513"/>
                      <a:pt x="10637" y="3621"/>
                    </a:cubicBezTo>
                    <a:cubicBezTo>
                      <a:pt x="10788" y="2922"/>
                      <a:pt x="11329" y="377"/>
                      <a:pt x="10593" y="38"/>
                    </a:cubicBezTo>
                    <a:cubicBezTo>
                      <a:pt x="10538" y="13"/>
                      <a:pt x="10476" y="1"/>
                      <a:pt x="1040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8" name="Google Shape;2068;p38"/>
              <p:cNvSpPr/>
              <p:nvPr/>
            </p:nvSpPr>
            <p:spPr>
              <a:xfrm>
                <a:off x="1266475" y="4141925"/>
                <a:ext cx="77225" cy="59125"/>
              </a:xfrm>
              <a:custGeom>
                <a:avLst/>
                <a:gdLst/>
                <a:ahLst/>
                <a:cxnLst/>
                <a:rect l="l" t="t" r="r" b="b"/>
                <a:pathLst>
                  <a:path w="3089" h="2365" extrusionOk="0">
                    <a:moveTo>
                      <a:pt x="1727" y="1"/>
                    </a:moveTo>
                    <a:cubicBezTo>
                      <a:pt x="1661" y="1"/>
                      <a:pt x="1594" y="5"/>
                      <a:pt x="1529" y="15"/>
                    </a:cubicBezTo>
                    <a:cubicBezTo>
                      <a:pt x="397" y="196"/>
                      <a:pt x="1" y="1868"/>
                      <a:pt x="368" y="2243"/>
                    </a:cubicBezTo>
                    <a:cubicBezTo>
                      <a:pt x="450" y="2327"/>
                      <a:pt x="588" y="2365"/>
                      <a:pt x="761" y="2365"/>
                    </a:cubicBezTo>
                    <a:cubicBezTo>
                      <a:pt x="1560" y="2365"/>
                      <a:pt x="3088" y="1558"/>
                      <a:pt x="3064" y="888"/>
                    </a:cubicBezTo>
                    <a:cubicBezTo>
                      <a:pt x="3051" y="456"/>
                      <a:pt x="2380" y="1"/>
                      <a:pt x="172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9" name="Google Shape;2069;p38"/>
              <p:cNvSpPr/>
              <p:nvPr/>
            </p:nvSpPr>
            <p:spPr>
              <a:xfrm>
                <a:off x="1519700" y="3450050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15"/>
                    </a:lnTo>
                    <a:cubicBezTo>
                      <a:pt x="3351" y="3180"/>
                      <a:pt x="3458" y="3212"/>
                      <a:pt x="3563" y="3212"/>
                    </a:cubicBezTo>
                    <a:cubicBezTo>
                      <a:pt x="3736" y="3212"/>
                      <a:pt x="3905" y="3127"/>
                      <a:pt x="4008" y="2971"/>
                    </a:cubicBezTo>
                    <a:cubicBezTo>
                      <a:pt x="4181" y="2726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0" name="Google Shape;2070;p38"/>
              <p:cNvSpPr/>
              <p:nvPr/>
            </p:nvSpPr>
            <p:spPr>
              <a:xfrm>
                <a:off x="1573575" y="3370750"/>
                <a:ext cx="104750" cy="80325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3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66" y="3115"/>
                    </a:lnTo>
                    <a:cubicBezTo>
                      <a:pt x="3360" y="3181"/>
                      <a:pt x="3467" y="3212"/>
                      <a:pt x="3573" y="3212"/>
                    </a:cubicBezTo>
                    <a:cubicBezTo>
                      <a:pt x="3745" y="3212"/>
                      <a:pt x="3913" y="3130"/>
                      <a:pt x="4016" y="2978"/>
                    </a:cubicBezTo>
                    <a:cubicBezTo>
                      <a:pt x="4189" y="2726"/>
                      <a:pt x="4124" y="2387"/>
                      <a:pt x="3872" y="2221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1" name="Google Shape;2071;p38"/>
              <p:cNvSpPr/>
              <p:nvPr/>
            </p:nvSpPr>
            <p:spPr>
              <a:xfrm>
                <a:off x="1407950" y="3613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1"/>
                    </a:moveTo>
                    <a:lnTo>
                      <a:pt x="1" y="895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33"/>
                      <a:pt x="4117" y="2394"/>
                      <a:pt x="3872" y="2228"/>
                    </a:cubicBezTo>
                    <a:lnTo>
                      <a:pt x="613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2" name="Google Shape;2072;p38"/>
              <p:cNvSpPr/>
              <p:nvPr/>
            </p:nvSpPr>
            <p:spPr>
              <a:xfrm>
                <a:off x="1462025" y="35345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902"/>
                    </a:lnTo>
                    <a:lnTo>
                      <a:pt x="3259" y="3122"/>
                    </a:lnTo>
                    <a:cubicBezTo>
                      <a:pt x="3351" y="3184"/>
                      <a:pt x="3456" y="3214"/>
                      <a:pt x="3560" y="3214"/>
                    </a:cubicBezTo>
                    <a:cubicBezTo>
                      <a:pt x="3733" y="3214"/>
                      <a:pt x="3905" y="3131"/>
                      <a:pt x="4008" y="2978"/>
                    </a:cubicBezTo>
                    <a:cubicBezTo>
                      <a:pt x="4181" y="2733"/>
                      <a:pt x="4117" y="2394"/>
                      <a:pt x="3871" y="2228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3" name="Google Shape;2073;p38"/>
              <p:cNvSpPr/>
              <p:nvPr/>
            </p:nvSpPr>
            <p:spPr>
              <a:xfrm>
                <a:off x="1307375" y="3761675"/>
                <a:ext cx="104575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09" extrusionOk="0">
                    <a:moveTo>
                      <a:pt x="607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3" y="3177"/>
                      <a:pt x="3459" y="3208"/>
                      <a:pt x="3565" y="3208"/>
                    </a:cubicBezTo>
                    <a:cubicBezTo>
                      <a:pt x="3737" y="3208"/>
                      <a:pt x="3906" y="3126"/>
                      <a:pt x="4009" y="2970"/>
                    </a:cubicBezTo>
                    <a:cubicBezTo>
                      <a:pt x="4182" y="2725"/>
                      <a:pt x="4117" y="2386"/>
                      <a:pt x="3872" y="2220"/>
                    </a:cubicBezTo>
                    <a:lnTo>
                      <a:pt x="607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4" name="Google Shape;2074;p38"/>
              <p:cNvSpPr/>
              <p:nvPr/>
            </p:nvSpPr>
            <p:spPr>
              <a:xfrm>
                <a:off x="1361275" y="368237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4"/>
                    </a:lnTo>
                    <a:cubicBezTo>
                      <a:pt x="3359" y="3180"/>
                      <a:pt x="3465" y="3211"/>
                      <a:pt x="3571" y="3211"/>
                    </a:cubicBezTo>
                    <a:cubicBezTo>
                      <a:pt x="3743" y="3211"/>
                      <a:pt x="3913" y="3127"/>
                      <a:pt x="4016" y="2970"/>
                    </a:cubicBezTo>
                    <a:cubicBezTo>
                      <a:pt x="4182" y="2725"/>
                      <a:pt x="4124" y="2386"/>
                      <a:pt x="3872" y="2220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5" name="Google Shape;2075;p38"/>
              <p:cNvSpPr/>
              <p:nvPr/>
            </p:nvSpPr>
            <p:spPr>
              <a:xfrm>
                <a:off x="1195650" y="3925475"/>
                <a:ext cx="104550" cy="8037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5" extrusionOk="0">
                    <a:moveTo>
                      <a:pt x="606" y="1"/>
                    </a:moveTo>
                    <a:lnTo>
                      <a:pt x="0" y="895"/>
                    </a:lnTo>
                    <a:lnTo>
                      <a:pt x="3259" y="3122"/>
                    </a:lnTo>
                    <a:cubicBezTo>
                      <a:pt x="3351" y="3185"/>
                      <a:pt x="3456" y="3214"/>
                      <a:pt x="3560" y="3214"/>
                    </a:cubicBezTo>
                    <a:cubicBezTo>
                      <a:pt x="3735" y="3214"/>
                      <a:pt x="3908" y="3132"/>
                      <a:pt x="4016" y="2978"/>
                    </a:cubicBezTo>
                    <a:cubicBezTo>
                      <a:pt x="4182" y="2733"/>
                      <a:pt x="4117" y="2394"/>
                      <a:pt x="3872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6" name="Google Shape;2076;p38"/>
              <p:cNvSpPr/>
              <p:nvPr/>
            </p:nvSpPr>
            <p:spPr>
              <a:xfrm>
                <a:off x="1249525" y="3846200"/>
                <a:ext cx="1047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90" h="3214" extrusionOk="0">
                    <a:moveTo>
                      <a:pt x="614" y="0"/>
                    </a:moveTo>
                    <a:lnTo>
                      <a:pt x="1" y="901"/>
                    </a:lnTo>
                    <a:lnTo>
                      <a:pt x="3267" y="3122"/>
                    </a:lnTo>
                    <a:cubicBezTo>
                      <a:pt x="3358" y="3184"/>
                      <a:pt x="3463" y="3213"/>
                      <a:pt x="3568" y="3213"/>
                    </a:cubicBezTo>
                    <a:cubicBezTo>
                      <a:pt x="3741" y="3213"/>
                      <a:pt x="3913" y="3131"/>
                      <a:pt x="4016" y="2977"/>
                    </a:cubicBezTo>
                    <a:cubicBezTo>
                      <a:pt x="4189" y="2732"/>
                      <a:pt x="4124" y="2393"/>
                      <a:pt x="3872" y="2228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7" name="Google Shape;2077;p38"/>
              <p:cNvSpPr/>
              <p:nvPr/>
            </p:nvSpPr>
            <p:spPr>
              <a:xfrm>
                <a:off x="1093275" y="40756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1" y="901"/>
                    </a:lnTo>
                    <a:lnTo>
                      <a:pt x="3259" y="3122"/>
                    </a:lnTo>
                    <a:cubicBezTo>
                      <a:pt x="3354" y="3184"/>
                      <a:pt x="3459" y="3213"/>
                      <a:pt x="3564" y="3213"/>
                    </a:cubicBezTo>
                    <a:cubicBezTo>
                      <a:pt x="3738" y="3213"/>
                      <a:pt x="3908" y="3131"/>
                      <a:pt x="4016" y="2977"/>
                    </a:cubicBezTo>
                    <a:cubicBezTo>
                      <a:pt x="4182" y="2732"/>
                      <a:pt x="4117" y="2393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8" name="Google Shape;2078;p38"/>
              <p:cNvSpPr/>
              <p:nvPr/>
            </p:nvSpPr>
            <p:spPr>
              <a:xfrm>
                <a:off x="1147350" y="399650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0"/>
                    </a:moveTo>
                    <a:lnTo>
                      <a:pt x="0" y="894"/>
                    </a:lnTo>
                    <a:lnTo>
                      <a:pt x="3259" y="3115"/>
                    </a:lnTo>
                    <a:cubicBezTo>
                      <a:pt x="3352" y="3178"/>
                      <a:pt x="3459" y="3208"/>
                      <a:pt x="3564" y="3208"/>
                    </a:cubicBezTo>
                    <a:cubicBezTo>
                      <a:pt x="3737" y="3208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9" name="Google Shape;2079;p38"/>
              <p:cNvSpPr/>
              <p:nvPr/>
            </p:nvSpPr>
            <p:spPr>
              <a:xfrm>
                <a:off x="981550" y="42396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15"/>
                    </a:lnTo>
                    <a:cubicBezTo>
                      <a:pt x="3359" y="3180"/>
                      <a:pt x="3466" y="3212"/>
                      <a:pt x="3572" y="3212"/>
                    </a:cubicBezTo>
                    <a:cubicBezTo>
                      <a:pt x="3744" y="3212"/>
                      <a:pt x="3913" y="3129"/>
                      <a:pt x="4015" y="2978"/>
                    </a:cubicBezTo>
                    <a:cubicBezTo>
                      <a:pt x="4181" y="2725"/>
                      <a:pt x="4124" y="2394"/>
                      <a:pt x="3871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0" name="Google Shape;2080;p38"/>
              <p:cNvSpPr/>
              <p:nvPr/>
            </p:nvSpPr>
            <p:spPr>
              <a:xfrm>
                <a:off x="1035600" y="416032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4" y="0"/>
                    </a:moveTo>
                    <a:lnTo>
                      <a:pt x="1" y="894"/>
                    </a:lnTo>
                    <a:lnTo>
                      <a:pt x="3259" y="3122"/>
                    </a:lnTo>
                    <a:cubicBezTo>
                      <a:pt x="3354" y="3184"/>
                      <a:pt x="3459" y="3214"/>
                      <a:pt x="3564" y="3214"/>
                    </a:cubicBezTo>
                    <a:cubicBezTo>
                      <a:pt x="3738" y="3214"/>
                      <a:pt x="3908" y="3131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14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1" name="Google Shape;2081;p38"/>
              <p:cNvSpPr/>
              <p:nvPr/>
            </p:nvSpPr>
            <p:spPr>
              <a:xfrm>
                <a:off x="927650" y="4318925"/>
                <a:ext cx="104550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4"/>
                    </a:lnTo>
                    <a:cubicBezTo>
                      <a:pt x="3352" y="3180"/>
                      <a:pt x="3458" y="3211"/>
                      <a:pt x="3563" y="3211"/>
                    </a:cubicBezTo>
                    <a:cubicBezTo>
                      <a:pt x="3736" y="3211"/>
                      <a:pt x="3906" y="3127"/>
                      <a:pt x="4009" y="2970"/>
                    </a:cubicBezTo>
                    <a:cubicBezTo>
                      <a:pt x="4182" y="2725"/>
                      <a:pt x="4117" y="2386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2" name="Google Shape;2082;p38"/>
              <p:cNvSpPr/>
              <p:nvPr/>
            </p:nvSpPr>
            <p:spPr>
              <a:xfrm>
                <a:off x="825275" y="4469050"/>
                <a:ext cx="104575" cy="80300"/>
              </a:xfrm>
              <a:custGeom>
                <a:avLst/>
                <a:gdLst/>
                <a:ahLst/>
                <a:cxnLst/>
                <a:rect l="l" t="t" r="r" b="b"/>
                <a:pathLst>
                  <a:path w="4183" h="3212" extrusionOk="0">
                    <a:moveTo>
                      <a:pt x="606" y="0"/>
                    </a:moveTo>
                    <a:lnTo>
                      <a:pt x="1" y="894"/>
                    </a:lnTo>
                    <a:lnTo>
                      <a:pt x="3259" y="3115"/>
                    </a:lnTo>
                    <a:cubicBezTo>
                      <a:pt x="3353" y="3181"/>
                      <a:pt x="3460" y="3212"/>
                      <a:pt x="3566" y="3212"/>
                    </a:cubicBezTo>
                    <a:cubicBezTo>
                      <a:pt x="3739" y="3212"/>
                      <a:pt x="3909" y="3129"/>
                      <a:pt x="4016" y="2978"/>
                    </a:cubicBezTo>
                    <a:cubicBezTo>
                      <a:pt x="4182" y="2725"/>
                      <a:pt x="4117" y="2394"/>
                      <a:pt x="3872" y="2221"/>
                    </a:cubicBezTo>
                    <a:lnTo>
                      <a:pt x="606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3" name="Google Shape;2083;p38"/>
              <p:cNvSpPr/>
              <p:nvPr/>
            </p:nvSpPr>
            <p:spPr>
              <a:xfrm>
                <a:off x="879175" y="4389750"/>
                <a:ext cx="104725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9" h="3214" extrusionOk="0">
                    <a:moveTo>
                      <a:pt x="613" y="0"/>
                    </a:moveTo>
                    <a:lnTo>
                      <a:pt x="0" y="894"/>
                    </a:lnTo>
                    <a:lnTo>
                      <a:pt x="3266" y="3122"/>
                    </a:lnTo>
                    <a:cubicBezTo>
                      <a:pt x="3358" y="3184"/>
                      <a:pt x="3463" y="3214"/>
                      <a:pt x="3567" y="3214"/>
                    </a:cubicBezTo>
                    <a:cubicBezTo>
                      <a:pt x="3741" y="3214"/>
                      <a:pt x="3912" y="3131"/>
                      <a:pt x="4016" y="2978"/>
                    </a:cubicBezTo>
                    <a:cubicBezTo>
                      <a:pt x="4189" y="2725"/>
                      <a:pt x="4124" y="2394"/>
                      <a:pt x="3879" y="2221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4" name="Google Shape;2084;p38"/>
              <p:cNvSpPr/>
              <p:nvPr/>
            </p:nvSpPr>
            <p:spPr>
              <a:xfrm>
                <a:off x="713550" y="4632875"/>
                <a:ext cx="104550" cy="80350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14" extrusionOk="0">
                    <a:moveTo>
                      <a:pt x="613" y="0"/>
                    </a:moveTo>
                    <a:lnTo>
                      <a:pt x="0" y="901"/>
                    </a:lnTo>
                    <a:lnTo>
                      <a:pt x="3259" y="3122"/>
                    </a:lnTo>
                    <a:cubicBezTo>
                      <a:pt x="3353" y="3184"/>
                      <a:pt x="3459" y="3214"/>
                      <a:pt x="3563" y="3214"/>
                    </a:cubicBezTo>
                    <a:cubicBezTo>
                      <a:pt x="3737" y="3214"/>
                      <a:pt x="3908" y="3131"/>
                      <a:pt x="4016" y="2978"/>
                    </a:cubicBezTo>
                    <a:cubicBezTo>
                      <a:pt x="4182" y="2732"/>
                      <a:pt x="4117" y="2394"/>
                      <a:pt x="3872" y="2228"/>
                    </a:cubicBezTo>
                    <a:lnTo>
                      <a:pt x="613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5" name="Google Shape;2085;p38"/>
              <p:cNvSpPr/>
              <p:nvPr/>
            </p:nvSpPr>
            <p:spPr>
              <a:xfrm>
                <a:off x="767625" y="4553750"/>
                <a:ext cx="104550" cy="80225"/>
              </a:xfrm>
              <a:custGeom>
                <a:avLst/>
                <a:gdLst/>
                <a:ahLst/>
                <a:cxnLst/>
                <a:rect l="l" t="t" r="r" b="b"/>
                <a:pathLst>
                  <a:path w="4182" h="3209" extrusionOk="0">
                    <a:moveTo>
                      <a:pt x="606" y="1"/>
                    </a:moveTo>
                    <a:lnTo>
                      <a:pt x="0" y="894"/>
                    </a:lnTo>
                    <a:lnTo>
                      <a:pt x="3258" y="3115"/>
                    </a:lnTo>
                    <a:cubicBezTo>
                      <a:pt x="3352" y="3178"/>
                      <a:pt x="3458" y="3209"/>
                      <a:pt x="3565" y="3209"/>
                    </a:cubicBezTo>
                    <a:cubicBezTo>
                      <a:pt x="3737" y="3209"/>
                      <a:pt x="3908" y="3127"/>
                      <a:pt x="4015" y="2971"/>
                    </a:cubicBezTo>
                    <a:cubicBezTo>
                      <a:pt x="4181" y="2725"/>
                      <a:pt x="4116" y="2387"/>
                      <a:pt x="3871" y="2221"/>
                    </a:cubicBezTo>
                    <a:lnTo>
                      <a:pt x="606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6" name="Google Shape;2086;p38"/>
              <p:cNvSpPr/>
              <p:nvPr/>
            </p:nvSpPr>
            <p:spPr>
              <a:xfrm>
                <a:off x="659850" y="3268350"/>
                <a:ext cx="1035950" cy="1498625"/>
              </a:xfrm>
              <a:custGeom>
                <a:avLst/>
                <a:gdLst/>
                <a:ahLst/>
                <a:cxnLst/>
                <a:rect l="l" t="t" r="r" b="b"/>
                <a:pathLst>
                  <a:path w="41438" h="59945" extrusionOk="0">
                    <a:moveTo>
                      <a:pt x="40718" y="1"/>
                    </a:moveTo>
                    <a:cubicBezTo>
                      <a:pt x="40255" y="1"/>
                      <a:pt x="39803" y="221"/>
                      <a:pt x="39520" y="636"/>
                    </a:cubicBezTo>
                    <a:lnTo>
                      <a:pt x="433" y="57998"/>
                    </a:lnTo>
                    <a:cubicBezTo>
                      <a:pt x="0" y="58625"/>
                      <a:pt x="137" y="59469"/>
                      <a:pt x="721" y="59945"/>
                    </a:cubicBezTo>
                    <a:lnTo>
                      <a:pt x="41437" y="189"/>
                    </a:lnTo>
                    <a:cubicBezTo>
                      <a:pt x="41211" y="62"/>
                      <a:pt x="40963" y="1"/>
                      <a:pt x="4071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87" name="Google Shape;2087;p38"/>
            <p:cNvGrpSpPr/>
            <p:nvPr/>
          </p:nvGrpSpPr>
          <p:grpSpPr>
            <a:xfrm rot="-1063801" flipH="1">
              <a:off x="1357701" y="-343770"/>
              <a:ext cx="1570468" cy="1800987"/>
              <a:chOff x="3056825" y="-2290075"/>
              <a:chExt cx="1465250" cy="1680325"/>
            </a:xfrm>
          </p:grpSpPr>
          <p:sp>
            <p:nvSpPr>
              <p:cNvPr id="2088" name="Google Shape;2088;p38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9" name="Google Shape;2089;p38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0" name="Google Shape;2090;p38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1" name="Google Shape;2091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2" name="Google Shape;2092;p38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3" name="Google Shape;2093;p38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4" name="Google Shape;2094;p38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5" name="Google Shape;2095;p38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6" name="Google Shape;2096;p38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7" name="Google Shape;2097;p38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8" name="Google Shape;2098;p38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9" name="Google Shape;2099;p38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0" name="Google Shape;2100;p38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1" name="Google Shape;2101;p38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2" name="Google Shape;2102;p38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03" name="Google Shape;2103;p38"/>
            <p:cNvGrpSpPr/>
            <p:nvPr/>
          </p:nvGrpSpPr>
          <p:grpSpPr>
            <a:xfrm flipH="1">
              <a:off x="713088" y="983892"/>
              <a:ext cx="841496" cy="855191"/>
              <a:chOff x="5967275" y="1212450"/>
              <a:chExt cx="1139775" cy="1158325"/>
            </a:xfrm>
          </p:grpSpPr>
          <p:sp>
            <p:nvSpPr>
              <p:cNvPr id="2104" name="Google Shape;2104;p38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5" name="Google Shape;2105;p38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6" name="Google Shape;2106;p38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7" name="Google Shape;2107;p38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8" name="Google Shape;2108;p38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9" name="Google Shape;2109;p38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0" name="Google Shape;2110;p38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1" name="Google Shape;2111;p38"/>
            <p:cNvGrpSpPr/>
            <p:nvPr/>
          </p:nvGrpSpPr>
          <p:grpSpPr>
            <a:xfrm rot="3626901">
              <a:off x="7668433" y="1048558"/>
              <a:ext cx="670823" cy="1064441"/>
              <a:chOff x="4491600" y="1128725"/>
              <a:chExt cx="911950" cy="1447225"/>
            </a:xfrm>
          </p:grpSpPr>
          <p:sp>
            <p:nvSpPr>
              <p:cNvPr id="2112" name="Google Shape;2112;p38"/>
              <p:cNvSpPr/>
              <p:nvPr/>
            </p:nvSpPr>
            <p:spPr>
              <a:xfrm>
                <a:off x="4568550" y="1144125"/>
                <a:ext cx="835000" cy="1431825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3" extrusionOk="0">
                    <a:moveTo>
                      <a:pt x="12217" y="20788"/>
                    </a:moveTo>
                    <a:cubicBezTo>
                      <a:pt x="12235" y="20788"/>
                      <a:pt x="12294" y="20824"/>
                      <a:pt x="12353" y="20863"/>
                    </a:cubicBezTo>
                    <a:lnTo>
                      <a:pt x="12353" y="20863"/>
                    </a:lnTo>
                    <a:cubicBezTo>
                      <a:pt x="12335" y="20860"/>
                      <a:pt x="12317" y="20857"/>
                      <a:pt x="12299" y="20854"/>
                    </a:cubicBezTo>
                    <a:lnTo>
                      <a:pt x="12299" y="20854"/>
                    </a:lnTo>
                    <a:cubicBezTo>
                      <a:pt x="12320" y="20858"/>
                      <a:pt x="12338" y="20861"/>
                      <a:pt x="12355" y="20864"/>
                    </a:cubicBezTo>
                    <a:lnTo>
                      <a:pt x="12355" y="20864"/>
                    </a:lnTo>
                    <a:cubicBezTo>
                      <a:pt x="12360" y="20867"/>
                      <a:pt x="12365" y="20871"/>
                      <a:pt x="12370" y="20874"/>
                    </a:cubicBezTo>
                    <a:lnTo>
                      <a:pt x="12370" y="20874"/>
                    </a:lnTo>
                    <a:cubicBezTo>
                      <a:pt x="12290" y="20858"/>
                      <a:pt x="12186" y="20826"/>
                      <a:pt x="12213" y="20789"/>
                    </a:cubicBezTo>
                    <a:cubicBezTo>
                      <a:pt x="12213" y="20788"/>
                      <a:pt x="12215" y="20788"/>
                      <a:pt x="12217" y="20788"/>
                    </a:cubicBezTo>
                    <a:close/>
                    <a:moveTo>
                      <a:pt x="26553" y="54174"/>
                    </a:moveTo>
                    <a:cubicBezTo>
                      <a:pt x="26552" y="54174"/>
                      <a:pt x="26577" y="54179"/>
                      <a:pt x="26613" y="54185"/>
                    </a:cubicBezTo>
                    <a:lnTo>
                      <a:pt x="26613" y="54185"/>
                    </a:lnTo>
                    <a:cubicBezTo>
                      <a:pt x="26571" y="54177"/>
                      <a:pt x="26554" y="54174"/>
                      <a:pt x="26553" y="54174"/>
                    </a:cubicBezTo>
                    <a:close/>
                    <a:moveTo>
                      <a:pt x="8560" y="0"/>
                    </a:moveTo>
                    <a:cubicBezTo>
                      <a:pt x="6903" y="0"/>
                      <a:pt x="5288" y="615"/>
                      <a:pt x="3987" y="2024"/>
                    </a:cubicBezTo>
                    <a:cubicBezTo>
                      <a:pt x="722" y="5571"/>
                      <a:pt x="239" y="11230"/>
                      <a:pt x="159" y="15801"/>
                    </a:cubicBezTo>
                    <a:cubicBezTo>
                      <a:pt x="1" y="24279"/>
                      <a:pt x="1702" y="32821"/>
                      <a:pt x="3886" y="40975"/>
                    </a:cubicBezTo>
                    <a:cubicBezTo>
                      <a:pt x="4586" y="43599"/>
                      <a:pt x="5364" y="46201"/>
                      <a:pt x="6193" y="48789"/>
                    </a:cubicBezTo>
                    <a:cubicBezTo>
                      <a:pt x="6434" y="49536"/>
                      <a:pt x="7047" y="49859"/>
                      <a:pt x="7661" y="49859"/>
                    </a:cubicBezTo>
                    <a:cubicBezTo>
                      <a:pt x="8593" y="49859"/>
                      <a:pt x="9528" y="49113"/>
                      <a:pt x="9163" y="47974"/>
                    </a:cubicBezTo>
                    <a:cubicBezTo>
                      <a:pt x="6431" y="39446"/>
                      <a:pt x="4160" y="30608"/>
                      <a:pt x="3439" y="21705"/>
                    </a:cubicBezTo>
                    <a:cubicBezTo>
                      <a:pt x="3187" y="18627"/>
                      <a:pt x="3122" y="15505"/>
                      <a:pt x="3425" y="12427"/>
                    </a:cubicBezTo>
                    <a:cubicBezTo>
                      <a:pt x="3461" y="12095"/>
                      <a:pt x="3497" y="11771"/>
                      <a:pt x="3540" y="11439"/>
                    </a:cubicBezTo>
                    <a:cubicBezTo>
                      <a:pt x="3546" y="11393"/>
                      <a:pt x="3548" y="11376"/>
                      <a:pt x="3547" y="11376"/>
                    </a:cubicBezTo>
                    <a:lnTo>
                      <a:pt x="3547" y="11376"/>
                    </a:lnTo>
                    <a:cubicBezTo>
                      <a:pt x="3546" y="11376"/>
                      <a:pt x="3530" y="11489"/>
                      <a:pt x="3527" y="11524"/>
                    </a:cubicBezTo>
                    <a:lnTo>
                      <a:pt x="3527" y="11524"/>
                    </a:lnTo>
                    <a:cubicBezTo>
                      <a:pt x="3534" y="11441"/>
                      <a:pt x="3548" y="11364"/>
                      <a:pt x="3562" y="11281"/>
                    </a:cubicBezTo>
                    <a:cubicBezTo>
                      <a:pt x="3584" y="11115"/>
                      <a:pt x="3612" y="10956"/>
                      <a:pt x="3634" y="10791"/>
                    </a:cubicBezTo>
                    <a:cubicBezTo>
                      <a:pt x="3735" y="10207"/>
                      <a:pt x="3843" y="9630"/>
                      <a:pt x="3980" y="9060"/>
                    </a:cubicBezTo>
                    <a:cubicBezTo>
                      <a:pt x="4103" y="8556"/>
                      <a:pt x="4240" y="8051"/>
                      <a:pt x="4398" y="7561"/>
                    </a:cubicBezTo>
                    <a:cubicBezTo>
                      <a:pt x="4470" y="7337"/>
                      <a:pt x="4542" y="7114"/>
                      <a:pt x="4629" y="6898"/>
                    </a:cubicBezTo>
                    <a:cubicBezTo>
                      <a:pt x="4665" y="6790"/>
                      <a:pt x="4708" y="6689"/>
                      <a:pt x="4744" y="6580"/>
                    </a:cubicBezTo>
                    <a:cubicBezTo>
                      <a:pt x="4756" y="6550"/>
                      <a:pt x="4765" y="6525"/>
                      <a:pt x="4772" y="6505"/>
                    </a:cubicBezTo>
                    <a:lnTo>
                      <a:pt x="4772" y="6505"/>
                    </a:lnTo>
                    <a:cubicBezTo>
                      <a:pt x="4777" y="6496"/>
                      <a:pt x="4782" y="6485"/>
                      <a:pt x="4787" y="6472"/>
                    </a:cubicBezTo>
                    <a:cubicBezTo>
                      <a:pt x="4968" y="6083"/>
                      <a:pt x="5148" y="5701"/>
                      <a:pt x="5364" y="5333"/>
                    </a:cubicBezTo>
                    <a:cubicBezTo>
                      <a:pt x="5458" y="5167"/>
                      <a:pt x="5559" y="5009"/>
                      <a:pt x="5660" y="4850"/>
                    </a:cubicBezTo>
                    <a:cubicBezTo>
                      <a:pt x="5728" y="4745"/>
                      <a:pt x="5976" y="4449"/>
                      <a:pt x="5969" y="4449"/>
                    </a:cubicBezTo>
                    <a:lnTo>
                      <a:pt x="5969" y="4449"/>
                    </a:lnTo>
                    <a:cubicBezTo>
                      <a:pt x="5967" y="4449"/>
                      <a:pt x="5929" y="4490"/>
                      <a:pt x="5833" y="4598"/>
                    </a:cubicBezTo>
                    <a:cubicBezTo>
                      <a:pt x="6063" y="4331"/>
                      <a:pt x="6280" y="4065"/>
                      <a:pt x="6539" y="3827"/>
                    </a:cubicBezTo>
                    <a:cubicBezTo>
                      <a:pt x="6586" y="3786"/>
                      <a:pt x="6637" y="3745"/>
                      <a:pt x="6686" y="3700"/>
                    </a:cubicBezTo>
                    <a:lnTo>
                      <a:pt x="6686" y="3700"/>
                    </a:lnTo>
                    <a:cubicBezTo>
                      <a:pt x="6816" y="3613"/>
                      <a:pt x="6942" y="3516"/>
                      <a:pt x="7080" y="3430"/>
                    </a:cubicBezTo>
                    <a:cubicBezTo>
                      <a:pt x="7191" y="3365"/>
                      <a:pt x="7313" y="3306"/>
                      <a:pt x="7432" y="3242"/>
                    </a:cubicBezTo>
                    <a:lnTo>
                      <a:pt x="7432" y="3242"/>
                    </a:lnTo>
                    <a:cubicBezTo>
                      <a:pt x="7409" y="3250"/>
                      <a:pt x="7385" y="3258"/>
                      <a:pt x="7361" y="3264"/>
                    </a:cubicBezTo>
                    <a:cubicBezTo>
                      <a:pt x="7387" y="3257"/>
                      <a:pt x="7413" y="3248"/>
                      <a:pt x="7439" y="3238"/>
                    </a:cubicBezTo>
                    <a:lnTo>
                      <a:pt x="7439" y="3238"/>
                    </a:lnTo>
                    <a:cubicBezTo>
                      <a:pt x="7437" y="3239"/>
                      <a:pt x="7434" y="3240"/>
                      <a:pt x="7432" y="3242"/>
                    </a:cubicBezTo>
                    <a:lnTo>
                      <a:pt x="7432" y="3242"/>
                    </a:lnTo>
                    <a:cubicBezTo>
                      <a:pt x="7455" y="3233"/>
                      <a:pt x="7476" y="3224"/>
                      <a:pt x="7495" y="3215"/>
                    </a:cubicBezTo>
                    <a:lnTo>
                      <a:pt x="7495" y="3215"/>
                    </a:lnTo>
                    <a:cubicBezTo>
                      <a:pt x="7477" y="3222"/>
                      <a:pt x="7458" y="3230"/>
                      <a:pt x="7439" y="3238"/>
                    </a:cubicBezTo>
                    <a:lnTo>
                      <a:pt x="7439" y="3238"/>
                    </a:lnTo>
                    <a:cubicBezTo>
                      <a:pt x="7449" y="3232"/>
                      <a:pt x="7459" y="3227"/>
                      <a:pt x="7469" y="3221"/>
                    </a:cubicBezTo>
                    <a:cubicBezTo>
                      <a:pt x="7540" y="3182"/>
                      <a:pt x="7572" y="3168"/>
                      <a:pt x="7577" y="3168"/>
                    </a:cubicBezTo>
                    <a:lnTo>
                      <a:pt x="7577" y="3168"/>
                    </a:lnTo>
                    <a:cubicBezTo>
                      <a:pt x="7583" y="3168"/>
                      <a:pt x="7548" y="3190"/>
                      <a:pt x="7495" y="3215"/>
                    </a:cubicBezTo>
                    <a:lnTo>
                      <a:pt x="7495" y="3215"/>
                    </a:lnTo>
                    <a:cubicBezTo>
                      <a:pt x="7530" y="3201"/>
                      <a:pt x="7564" y="3187"/>
                      <a:pt x="7599" y="3178"/>
                    </a:cubicBezTo>
                    <a:cubicBezTo>
                      <a:pt x="7736" y="3135"/>
                      <a:pt x="7873" y="3091"/>
                      <a:pt x="8017" y="3062"/>
                    </a:cubicBezTo>
                    <a:cubicBezTo>
                      <a:pt x="8074" y="3045"/>
                      <a:pt x="8146" y="3042"/>
                      <a:pt x="8209" y="3026"/>
                    </a:cubicBezTo>
                    <a:lnTo>
                      <a:pt x="8209" y="3026"/>
                    </a:lnTo>
                    <a:cubicBezTo>
                      <a:pt x="8486" y="3027"/>
                      <a:pt x="8758" y="3033"/>
                      <a:pt x="9035" y="3040"/>
                    </a:cubicBezTo>
                    <a:lnTo>
                      <a:pt x="9035" y="3040"/>
                    </a:lnTo>
                    <a:cubicBezTo>
                      <a:pt x="9102" y="3052"/>
                      <a:pt x="9176" y="3060"/>
                      <a:pt x="9243" y="3077"/>
                    </a:cubicBezTo>
                    <a:cubicBezTo>
                      <a:pt x="9408" y="3113"/>
                      <a:pt x="9581" y="3156"/>
                      <a:pt x="9747" y="3207"/>
                    </a:cubicBezTo>
                    <a:cubicBezTo>
                      <a:pt x="9896" y="3252"/>
                      <a:pt x="10033" y="3309"/>
                      <a:pt x="10179" y="3362"/>
                    </a:cubicBezTo>
                    <a:lnTo>
                      <a:pt x="10179" y="3362"/>
                    </a:lnTo>
                    <a:cubicBezTo>
                      <a:pt x="10271" y="3410"/>
                      <a:pt x="10369" y="3446"/>
                      <a:pt x="10454" y="3488"/>
                    </a:cubicBezTo>
                    <a:cubicBezTo>
                      <a:pt x="10829" y="3675"/>
                      <a:pt x="11189" y="3884"/>
                      <a:pt x="11535" y="4115"/>
                    </a:cubicBezTo>
                    <a:cubicBezTo>
                      <a:pt x="11702" y="4233"/>
                      <a:pt x="11862" y="4352"/>
                      <a:pt x="12029" y="4470"/>
                    </a:cubicBezTo>
                    <a:lnTo>
                      <a:pt x="12029" y="4470"/>
                    </a:lnTo>
                    <a:cubicBezTo>
                      <a:pt x="12038" y="4478"/>
                      <a:pt x="12049" y="4487"/>
                      <a:pt x="12061" y="4497"/>
                    </a:cubicBezTo>
                    <a:cubicBezTo>
                      <a:pt x="12162" y="4576"/>
                      <a:pt x="12263" y="4656"/>
                      <a:pt x="12357" y="4742"/>
                    </a:cubicBezTo>
                    <a:cubicBezTo>
                      <a:pt x="12753" y="5074"/>
                      <a:pt x="13128" y="5420"/>
                      <a:pt x="13489" y="5787"/>
                    </a:cubicBezTo>
                    <a:cubicBezTo>
                      <a:pt x="13871" y="6177"/>
                      <a:pt x="14238" y="6580"/>
                      <a:pt x="14592" y="6991"/>
                    </a:cubicBezTo>
                    <a:cubicBezTo>
                      <a:pt x="14786" y="7222"/>
                      <a:pt x="14981" y="7460"/>
                      <a:pt x="15168" y="7698"/>
                    </a:cubicBezTo>
                    <a:cubicBezTo>
                      <a:pt x="15203" y="7737"/>
                      <a:pt x="15333" y="7905"/>
                      <a:pt x="15350" y="7926"/>
                    </a:cubicBezTo>
                    <a:lnTo>
                      <a:pt x="15350" y="7926"/>
                    </a:lnTo>
                    <a:cubicBezTo>
                      <a:pt x="15429" y="8031"/>
                      <a:pt x="15510" y="8136"/>
                      <a:pt x="15586" y="8246"/>
                    </a:cubicBezTo>
                    <a:cubicBezTo>
                      <a:pt x="16416" y="9370"/>
                      <a:pt x="17172" y="10545"/>
                      <a:pt x="17879" y="11749"/>
                    </a:cubicBezTo>
                    <a:cubicBezTo>
                      <a:pt x="21930" y="18663"/>
                      <a:pt x="24482" y="26405"/>
                      <a:pt x="26544" y="34126"/>
                    </a:cubicBezTo>
                    <a:cubicBezTo>
                      <a:pt x="27229" y="36692"/>
                      <a:pt x="27698" y="39345"/>
                      <a:pt x="28455" y="41890"/>
                    </a:cubicBezTo>
                    <a:cubicBezTo>
                      <a:pt x="29046" y="43844"/>
                      <a:pt x="29536" y="45891"/>
                      <a:pt x="29702" y="47845"/>
                    </a:cubicBezTo>
                    <a:cubicBezTo>
                      <a:pt x="29767" y="48652"/>
                      <a:pt x="29788" y="49460"/>
                      <a:pt x="29738" y="50267"/>
                    </a:cubicBezTo>
                    <a:cubicBezTo>
                      <a:pt x="29723" y="50433"/>
                      <a:pt x="29709" y="50599"/>
                      <a:pt x="29694" y="50764"/>
                    </a:cubicBezTo>
                    <a:cubicBezTo>
                      <a:pt x="29692" y="50800"/>
                      <a:pt x="29690" y="50825"/>
                      <a:pt x="29690" y="50840"/>
                    </a:cubicBezTo>
                    <a:lnTo>
                      <a:pt x="29690" y="50840"/>
                    </a:lnTo>
                    <a:cubicBezTo>
                      <a:pt x="29685" y="50861"/>
                      <a:pt x="29677" y="50898"/>
                      <a:pt x="29666" y="50959"/>
                    </a:cubicBezTo>
                    <a:cubicBezTo>
                      <a:pt x="29615" y="51269"/>
                      <a:pt x="29558" y="51579"/>
                      <a:pt x="29471" y="51882"/>
                    </a:cubicBezTo>
                    <a:cubicBezTo>
                      <a:pt x="29420" y="52085"/>
                      <a:pt x="29352" y="52283"/>
                      <a:pt x="29283" y="52477"/>
                    </a:cubicBezTo>
                    <a:lnTo>
                      <a:pt x="29283" y="52477"/>
                    </a:lnTo>
                    <a:cubicBezTo>
                      <a:pt x="29275" y="52489"/>
                      <a:pt x="29190" y="52700"/>
                      <a:pt x="29161" y="52754"/>
                    </a:cubicBezTo>
                    <a:cubicBezTo>
                      <a:pt x="29103" y="52877"/>
                      <a:pt x="29038" y="52992"/>
                      <a:pt x="28966" y="53107"/>
                    </a:cubicBezTo>
                    <a:cubicBezTo>
                      <a:pt x="28909" y="53208"/>
                      <a:pt x="28844" y="53295"/>
                      <a:pt x="28786" y="53388"/>
                    </a:cubicBezTo>
                    <a:cubicBezTo>
                      <a:pt x="28782" y="53395"/>
                      <a:pt x="28778" y="53401"/>
                      <a:pt x="28774" y="53407"/>
                    </a:cubicBezTo>
                    <a:lnTo>
                      <a:pt x="28774" y="53407"/>
                    </a:lnTo>
                    <a:cubicBezTo>
                      <a:pt x="28774" y="53408"/>
                      <a:pt x="28773" y="53409"/>
                      <a:pt x="28772" y="53410"/>
                    </a:cubicBezTo>
                    <a:cubicBezTo>
                      <a:pt x="28630" y="53551"/>
                      <a:pt x="28489" y="53687"/>
                      <a:pt x="28343" y="53827"/>
                    </a:cubicBezTo>
                    <a:lnTo>
                      <a:pt x="28343" y="53827"/>
                    </a:lnTo>
                    <a:cubicBezTo>
                      <a:pt x="28384" y="53787"/>
                      <a:pt x="28396" y="53771"/>
                      <a:pt x="28388" y="53771"/>
                    </a:cubicBezTo>
                    <a:cubicBezTo>
                      <a:pt x="28364" y="53771"/>
                      <a:pt x="28125" y="53953"/>
                      <a:pt x="28015" y="54023"/>
                    </a:cubicBezTo>
                    <a:cubicBezTo>
                      <a:pt x="28006" y="54028"/>
                      <a:pt x="27998" y="54034"/>
                      <a:pt x="27991" y="54039"/>
                    </a:cubicBezTo>
                    <a:lnTo>
                      <a:pt x="27991" y="54039"/>
                    </a:lnTo>
                    <a:cubicBezTo>
                      <a:pt x="27902" y="54068"/>
                      <a:pt x="27817" y="54107"/>
                      <a:pt x="27726" y="54131"/>
                    </a:cubicBezTo>
                    <a:cubicBezTo>
                      <a:pt x="27633" y="54160"/>
                      <a:pt x="27539" y="54174"/>
                      <a:pt x="27445" y="54203"/>
                    </a:cubicBezTo>
                    <a:cubicBezTo>
                      <a:pt x="27445" y="54203"/>
                      <a:pt x="27445" y="54203"/>
                      <a:pt x="27445" y="54203"/>
                    </a:cubicBezTo>
                    <a:lnTo>
                      <a:pt x="27445" y="54203"/>
                    </a:lnTo>
                    <a:cubicBezTo>
                      <a:pt x="27282" y="54204"/>
                      <a:pt x="27118" y="54212"/>
                      <a:pt x="26951" y="54212"/>
                    </a:cubicBezTo>
                    <a:cubicBezTo>
                      <a:pt x="26907" y="54212"/>
                      <a:pt x="26863" y="54212"/>
                      <a:pt x="26818" y="54210"/>
                    </a:cubicBezTo>
                    <a:cubicBezTo>
                      <a:pt x="26768" y="54210"/>
                      <a:pt x="26674" y="54196"/>
                      <a:pt x="26613" y="54185"/>
                    </a:cubicBezTo>
                    <a:lnTo>
                      <a:pt x="26613" y="54185"/>
                    </a:lnTo>
                    <a:cubicBezTo>
                      <a:pt x="26648" y="54192"/>
                      <a:pt x="26700" y="54202"/>
                      <a:pt x="26775" y="54217"/>
                    </a:cubicBezTo>
                    <a:cubicBezTo>
                      <a:pt x="26667" y="54196"/>
                      <a:pt x="26559" y="54181"/>
                      <a:pt x="26450" y="54160"/>
                    </a:cubicBezTo>
                    <a:cubicBezTo>
                      <a:pt x="26213" y="54109"/>
                      <a:pt x="25975" y="54037"/>
                      <a:pt x="25744" y="53958"/>
                    </a:cubicBezTo>
                    <a:cubicBezTo>
                      <a:pt x="25712" y="53947"/>
                      <a:pt x="25613" y="53909"/>
                      <a:pt x="25545" y="53883"/>
                    </a:cubicBezTo>
                    <a:lnTo>
                      <a:pt x="25545" y="53883"/>
                    </a:lnTo>
                    <a:cubicBezTo>
                      <a:pt x="25472" y="53851"/>
                      <a:pt x="25362" y="53803"/>
                      <a:pt x="25333" y="53792"/>
                    </a:cubicBezTo>
                    <a:cubicBezTo>
                      <a:pt x="25066" y="53662"/>
                      <a:pt x="24800" y="53511"/>
                      <a:pt x="24547" y="53360"/>
                    </a:cubicBezTo>
                    <a:cubicBezTo>
                      <a:pt x="24309" y="53208"/>
                      <a:pt x="24079" y="53050"/>
                      <a:pt x="23848" y="52891"/>
                    </a:cubicBezTo>
                    <a:cubicBezTo>
                      <a:pt x="23811" y="52863"/>
                      <a:pt x="23792" y="52849"/>
                      <a:pt x="23785" y="52844"/>
                    </a:cubicBezTo>
                    <a:lnTo>
                      <a:pt x="23785" y="52844"/>
                    </a:lnTo>
                    <a:cubicBezTo>
                      <a:pt x="23767" y="52829"/>
                      <a:pt x="23743" y="52809"/>
                      <a:pt x="23711" y="52783"/>
                    </a:cubicBezTo>
                    <a:cubicBezTo>
                      <a:pt x="23581" y="52675"/>
                      <a:pt x="23452" y="52567"/>
                      <a:pt x="23315" y="52451"/>
                    </a:cubicBezTo>
                    <a:cubicBezTo>
                      <a:pt x="22795" y="51990"/>
                      <a:pt x="22305" y="51492"/>
                      <a:pt x="21851" y="50959"/>
                    </a:cubicBezTo>
                    <a:cubicBezTo>
                      <a:pt x="21339" y="50375"/>
                      <a:pt x="21116" y="50072"/>
                      <a:pt x="20640" y="49359"/>
                    </a:cubicBezTo>
                    <a:cubicBezTo>
                      <a:pt x="20164" y="48645"/>
                      <a:pt x="19732" y="47902"/>
                      <a:pt x="19342" y="47145"/>
                    </a:cubicBezTo>
                    <a:cubicBezTo>
                      <a:pt x="18456" y="45415"/>
                      <a:pt x="17850" y="43635"/>
                      <a:pt x="17302" y="41739"/>
                    </a:cubicBezTo>
                    <a:cubicBezTo>
                      <a:pt x="16560" y="39194"/>
                      <a:pt x="15860" y="36642"/>
                      <a:pt x="15219" y="34076"/>
                    </a:cubicBezTo>
                    <a:cubicBezTo>
                      <a:pt x="14721" y="32086"/>
                      <a:pt x="14260" y="30089"/>
                      <a:pt x="13878" y="28070"/>
                    </a:cubicBezTo>
                    <a:cubicBezTo>
                      <a:pt x="13727" y="27285"/>
                      <a:pt x="13590" y="26499"/>
                      <a:pt x="13467" y="25706"/>
                    </a:cubicBezTo>
                    <a:cubicBezTo>
                      <a:pt x="13438" y="25511"/>
                      <a:pt x="13409" y="25317"/>
                      <a:pt x="13381" y="25122"/>
                    </a:cubicBezTo>
                    <a:cubicBezTo>
                      <a:pt x="13369" y="25036"/>
                      <a:pt x="13364" y="25009"/>
                      <a:pt x="13364" y="25009"/>
                    </a:cubicBezTo>
                    <a:lnTo>
                      <a:pt x="13364" y="25009"/>
                    </a:lnTo>
                    <a:cubicBezTo>
                      <a:pt x="13364" y="25009"/>
                      <a:pt x="13364" y="25010"/>
                      <a:pt x="13364" y="25010"/>
                    </a:cubicBezTo>
                    <a:lnTo>
                      <a:pt x="13364" y="25010"/>
                    </a:lnTo>
                    <a:cubicBezTo>
                      <a:pt x="13362" y="24999"/>
                      <a:pt x="13361" y="24986"/>
                      <a:pt x="13359" y="24971"/>
                    </a:cubicBezTo>
                    <a:cubicBezTo>
                      <a:pt x="13323" y="24632"/>
                      <a:pt x="13280" y="24286"/>
                      <a:pt x="13244" y="23940"/>
                    </a:cubicBezTo>
                    <a:cubicBezTo>
                      <a:pt x="13176" y="23187"/>
                      <a:pt x="13139" y="22439"/>
                      <a:pt x="13158" y="21685"/>
                    </a:cubicBezTo>
                    <a:lnTo>
                      <a:pt x="13158" y="21685"/>
                    </a:lnTo>
                    <a:cubicBezTo>
                      <a:pt x="13167" y="21697"/>
                      <a:pt x="13176" y="21708"/>
                      <a:pt x="13186" y="21719"/>
                    </a:cubicBezTo>
                    <a:cubicBezTo>
                      <a:pt x="13192" y="21727"/>
                      <a:pt x="13198" y="21733"/>
                      <a:pt x="13204" y="21739"/>
                    </a:cubicBezTo>
                    <a:lnTo>
                      <a:pt x="13204" y="21739"/>
                    </a:lnTo>
                    <a:cubicBezTo>
                      <a:pt x="13255" y="21812"/>
                      <a:pt x="13307" y="21882"/>
                      <a:pt x="13359" y="21957"/>
                    </a:cubicBezTo>
                    <a:cubicBezTo>
                      <a:pt x="14743" y="23882"/>
                      <a:pt x="15774" y="26066"/>
                      <a:pt x="16726" y="28222"/>
                    </a:cubicBezTo>
                    <a:cubicBezTo>
                      <a:pt x="17324" y="29584"/>
                      <a:pt x="17922" y="31062"/>
                      <a:pt x="18499" y="32627"/>
                    </a:cubicBezTo>
                    <a:cubicBezTo>
                      <a:pt x="19177" y="34443"/>
                      <a:pt x="19804" y="36281"/>
                      <a:pt x="20395" y="38127"/>
                    </a:cubicBezTo>
                    <a:cubicBezTo>
                      <a:pt x="21044" y="40167"/>
                      <a:pt x="21635" y="42222"/>
                      <a:pt x="22197" y="44291"/>
                    </a:cubicBezTo>
                    <a:cubicBezTo>
                      <a:pt x="22401" y="45050"/>
                      <a:pt x="22993" y="45379"/>
                      <a:pt x="23600" y="45379"/>
                    </a:cubicBezTo>
                    <a:cubicBezTo>
                      <a:pt x="24520" y="45379"/>
                      <a:pt x="25476" y="44624"/>
                      <a:pt x="25167" y="43469"/>
                    </a:cubicBezTo>
                    <a:cubicBezTo>
                      <a:pt x="24028" y="39273"/>
                      <a:pt x="22738" y="35106"/>
                      <a:pt x="21181" y="31048"/>
                    </a:cubicBezTo>
                    <a:cubicBezTo>
                      <a:pt x="20063" y="28114"/>
                      <a:pt x="18845" y="25187"/>
                      <a:pt x="17302" y="22447"/>
                    </a:cubicBezTo>
                    <a:cubicBezTo>
                      <a:pt x="16459" y="20948"/>
                      <a:pt x="15413" y="19023"/>
                      <a:pt x="13835" y="18165"/>
                    </a:cubicBezTo>
                    <a:cubicBezTo>
                      <a:pt x="13419" y="17941"/>
                      <a:pt x="13014" y="17840"/>
                      <a:pt x="12634" y="17840"/>
                    </a:cubicBezTo>
                    <a:cubicBezTo>
                      <a:pt x="11411" y="17840"/>
                      <a:pt x="10445" y="18885"/>
                      <a:pt x="10209" y="20249"/>
                    </a:cubicBezTo>
                    <a:cubicBezTo>
                      <a:pt x="9776" y="22772"/>
                      <a:pt x="10295" y="25468"/>
                      <a:pt x="10735" y="27948"/>
                    </a:cubicBezTo>
                    <a:cubicBezTo>
                      <a:pt x="11578" y="32691"/>
                      <a:pt x="12833" y="37363"/>
                      <a:pt x="14166" y="41984"/>
                    </a:cubicBezTo>
                    <a:cubicBezTo>
                      <a:pt x="15298" y="45920"/>
                      <a:pt x="16790" y="49676"/>
                      <a:pt x="19429" y="52855"/>
                    </a:cubicBezTo>
                    <a:cubicBezTo>
                      <a:pt x="21080" y="54845"/>
                      <a:pt x="23372" y="56777"/>
                      <a:pt x="26003" y="57195"/>
                    </a:cubicBezTo>
                    <a:cubicBezTo>
                      <a:pt x="26331" y="57247"/>
                      <a:pt x="26655" y="57272"/>
                      <a:pt x="26975" y="57272"/>
                    </a:cubicBezTo>
                    <a:cubicBezTo>
                      <a:pt x="29050" y="57272"/>
                      <a:pt x="30915" y="56192"/>
                      <a:pt x="31864" y="54217"/>
                    </a:cubicBezTo>
                    <a:cubicBezTo>
                      <a:pt x="33400" y="51024"/>
                      <a:pt x="32895" y="47138"/>
                      <a:pt x="32146" y="43808"/>
                    </a:cubicBezTo>
                    <a:cubicBezTo>
                      <a:pt x="31872" y="42582"/>
                      <a:pt x="31461" y="41393"/>
                      <a:pt x="31187" y="40167"/>
                    </a:cubicBezTo>
                    <a:cubicBezTo>
                      <a:pt x="30877" y="38769"/>
                      <a:pt x="30545" y="37377"/>
                      <a:pt x="30199" y="35993"/>
                    </a:cubicBezTo>
                    <a:cubicBezTo>
                      <a:pt x="29558" y="33405"/>
                      <a:pt x="28851" y="30824"/>
                      <a:pt x="28065" y="28272"/>
                    </a:cubicBezTo>
                    <a:cubicBezTo>
                      <a:pt x="26753" y="23990"/>
                      <a:pt x="25225" y="19766"/>
                      <a:pt x="23365" y="15693"/>
                    </a:cubicBezTo>
                    <a:cubicBezTo>
                      <a:pt x="21036" y="10581"/>
                      <a:pt x="18059" y="5009"/>
                      <a:pt x="13381" y="1664"/>
                    </a:cubicBezTo>
                    <a:cubicBezTo>
                      <a:pt x="11914" y="615"/>
                      <a:pt x="10216" y="0"/>
                      <a:pt x="8560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3" name="Google Shape;2113;p38"/>
              <p:cNvSpPr/>
              <p:nvPr/>
            </p:nvSpPr>
            <p:spPr>
              <a:xfrm>
                <a:off x="4491600" y="1128725"/>
                <a:ext cx="835000" cy="1431900"/>
              </a:xfrm>
              <a:custGeom>
                <a:avLst/>
                <a:gdLst/>
                <a:ahLst/>
                <a:cxnLst/>
                <a:rect l="l" t="t" r="r" b="b"/>
                <a:pathLst>
                  <a:path w="33400" h="57276" extrusionOk="0">
                    <a:moveTo>
                      <a:pt x="7573" y="3171"/>
                    </a:moveTo>
                    <a:cubicBezTo>
                      <a:pt x="7580" y="3171"/>
                      <a:pt x="7528" y="3203"/>
                      <a:pt x="7458" y="3231"/>
                    </a:cubicBezTo>
                    <a:lnTo>
                      <a:pt x="7458" y="3231"/>
                    </a:lnTo>
                    <a:cubicBezTo>
                      <a:pt x="7461" y="3228"/>
                      <a:pt x="7465" y="3226"/>
                      <a:pt x="7469" y="3224"/>
                    </a:cubicBezTo>
                    <a:cubicBezTo>
                      <a:pt x="7538" y="3185"/>
                      <a:pt x="7569" y="3171"/>
                      <a:pt x="7573" y="3171"/>
                    </a:cubicBezTo>
                    <a:close/>
                    <a:moveTo>
                      <a:pt x="3540" y="11412"/>
                    </a:moveTo>
                    <a:cubicBezTo>
                      <a:pt x="3535" y="11446"/>
                      <a:pt x="3531" y="11480"/>
                      <a:pt x="3528" y="11513"/>
                    </a:cubicBezTo>
                    <a:lnTo>
                      <a:pt x="3528" y="11513"/>
                    </a:lnTo>
                    <a:cubicBezTo>
                      <a:pt x="3531" y="11487"/>
                      <a:pt x="3536" y="11443"/>
                      <a:pt x="3540" y="11412"/>
                    </a:cubicBezTo>
                    <a:close/>
                    <a:moveTo>
                      <a:pt x="3528" y="11513"/>
                    </a:moveTo>
                    <a:lnTo>
                      <a:pt x="3528" y="11513"/>
                    </a:lnTo>
                    <a:cubicBezTo>
                      <a:pt x="3526" y="11525"/>
                      <a:pt x="3526" y="11533"/>
                      <a:pt x="3526" y="11536"/>
                    </a:cubicBezTo>
                    <a:cubicBezTo>
                      <a:pt x="3526" y="11529"/>
                      <a:pt x="3527" y="11521"/>
                      <a:pt x="3528" y="11513"/>
                    </a:cubicBezTo>
                    <a:close/>
                    <a:moveTo>
                      <a:pt x="12217" y="20791"/>
                    </a:moveTo>
                    <a:cubicBezTo>
                      <a:pt x="12233" y="20791"/>
                      <a:pt x="12285" y="20822"/>
                      <a:pt x="12339" y="20858"/>
                    </a:cubicBezTo>
                    <a:lnTo>
                      <a:pt x="12339" y="20858"/>
                    </a:lnTo>
                    <a:cubicBezTo>
                      <a:pt x="12327" y="20855"/>
                      <a:pt x="12314" y="20853"/>
                      <a:pt x="12299" y="20850"/>
                    </a:cubicBezTo>
                    <a:lnTo>
                      <a:pt x="12299" y="20850"/>
                    </a:lnTo>
                    <a:cubicBezTo>
                      <a:pt x="12313" y="20853"/>
                      <a:pt x="12326" y="20855"/>
                      <a:pt x="12340" y="20858"/>
                    </a:cubicBezTo>
                    <a:lnTo>
                      <a:pt x="12340" y="20858"/>
                    </a:lnTo>
                    <a:cubicBezTo>
                      <a:pt x="12339" y="20858"/>
                      <a:pt x="12339" y="20858"/>
                      <a:pt x="12339" y="20858"/>
                    </a:cubicBezTo>
                    <a:lnTo>
                      <a:pt x="12339" y="20858"/>
                    </a:lnTo>
                    <a:cubicBezTo>
                      <a:pt x="12343" y="20858"/>
                      <a:pt x="12346" y="20859"/>
                      <a:pt x="12350" y="20859"/>
                    </a:cubicBezTo>
                    <a:lnTo>
                      <a:pt x="12350" y="20859"/>
                    </a:lnTo>
                    <a:cubicBezTo>
                      <a:pt x="12346" y="20859"/>
                      <a:pt x="12343" y="20858"/>
                      <a:pt x="12340" y="20858"/>
                    </a:cubicBezTo>
                    <a:lnTo>
                      <a:pt x="12340" y="20858"/>
                    </a:lnTo>
                    <a:cubicBezTo>
                      <a:pt x="12346" y="20862"/>
                      <a:pt x="12352" y="20866"/>
                      <a:pt x="12358" y="20870"/>
                    </a:cubicBezTo>
                    <a:lnTo>
                      <a:pt x="12358" y="20870"/>
                    </a:lnTo>
                    <a:cubicBezTo>
                      <a:pt x="12280" y="20853"/>
                      <a:pt x="12187" y="20824"/>
                      <a:pt x="12212" y="20793"/>
                    </a:cubicBezTo>
                    <a:cubicBezTo>
                      <a:pt x="12213" y="20791"/>
                      <a:pt x="12215" y="20791"/>
                      <a:pt x="12217" y="20791"/>
                    </a:cubicBezTo>
                    <a:close/>
                    <a:moveTo>
                      <a:pt x="28043" y="54026"/>
                    </a:moveTo>
                    <a:cubicBezTo>
                      <a:pt x="28044" y="54026"/>
                      <a:pt x="28044" y="54026"/>
                      <a:pt x="28043" y="54026"/>
                    </a:cubicBezTo>
                    <a:cubicBezTo>
                      <a:pt x="28043" y="54026"/>
                      <a:pt x="28042" y="54026"/>
                      <a:pt x="28042" y="54026"/>
                    </a:cubicBezTo>
                    <a:lnTo>
                      <a:pt x="28042" y="54026"/>
                    </a:lnTo>
                    <a:cubicBezTo>
                      <a:pt x="28043" y="54026"/>
                      <a:pt x="28043" y="54026"/>
                      <a:pt x="28043" y="54026"/>
                    </a:cubicBezTo>
                    <a:close/>
                    <a:moveTo>
                      <a:pt x="26551" y="54174"/>
                    </a:moveTo>
                    <a:cubicBezTo>
                      <a:pt x="26548" y="54174"/>
                      <a:pt x="26590" y="54183"/>
                      <a:pt x="26643" y="54192"/>
                    </a:cubicBezTo>
                    <a:lnTo>
                      <a:pt x="26643" y="54192"/>
                    </a:lnTo>
                    <a:cubicBezTo>
                      <a:pt x="26579" y="54179"/>
                      <a:pt x="26553" y="54174"/>
                      <a:pt x="26551" y="54174"/>
                    </a:cubicBezTo>
                    <a:close/>
                    <a:moveTo>
                      <a:pt x="8558" y="0"/>
                    </a:moveTo>
                    <a:cubicBezTo>
                      <a:pt x="6903" y="0"/>
                      <a:pt x="5288" y="615"/>
                      <a:pt x="3987" y="2028"/>
                    </a:cubicBezTo>
                    <a:cubicBezTo>
                      <a:pt x="721" y="5567"/>
                      <a:pt x="238" y="11233"/>
                      <a:pt x="152" y="15797"/>
                    </a:cubicBezTo>
                    <a:cubicBezTo>
                      <a:pt x="0" y="24282"/>
                      <a:pt x="1702" y="32817"/>
                      <a:pt x="3886" y="40978"/>
                    </a:cubicBezTo>
                    <a:cubicBezTo>
                      <a:pt x="4585" y="43602"/>
                      <a:pt x="5364" y="46204"/>
                      <a:pt x="6193" y="48792"/>
                    </a:cubicBezTo>
                    <a:cubicBezTo>
                      <a:pt x="6433" y="49536"/>
                      <a:pt x="7046" y="49859"/>
                      <a:pt x="7660" y="49859"/>
                    </a:cubicBezTo>
                    <a:cubicBezTo>
                      <a:pt x="8593" y="49859"/>
                      <a:pt x="9528" y="49114"/>
                      <a:pt x="9163" y="47970"/>
                    </a:cubicBezTo>
                    <a:cubicBezTo>
                      <a:pt x="6424" y="39449"/>
                      <a:pt x="4160" y="30604"/>
                      <a:pt x="3439" y="21708"/>
                    </a:cubicBezTo>
                    <a:cubicBezTo>
                      <a:pt x="3187" y="18623"/>
                      <a:pt x="3122" y="15508"/>
                      <a:pt x="3425" y="12430"/>
                    </a:cubicBezTo>
                    <a:cubicBezTo>
                      <a:pt x="3461" y="12099"/>
                      <a:pt x="3497" y="11767"/>
                      <a:pt x="3533" y="11443"/>
                    </a:cubicBezTo>
                    <a:cubicBezTo>
                      <a:pt x="3540" y="11396"/>
                      <a:pt x="3543" y="11378"/>
                      <a:pt x="3544" y="11378"/>
                    </a:cubicBezTo>
                    <a:lnTo>
                      <a:pt x="3544" y="11378"/>
                    </a:lnTo>
                    <a:cubicBezTo>
                      <a:pt x="3544" y="11378"/>
                      <a:pt x="3543" y="11392"/>
                      <a:pt x="3540" y="11412"/>
                    </a:cubicBezTo>
                    <a:lnTo>
                      <a:pt x="3540" y="11412"/>
                    </a:lnTo>
                    <a:cubicBezTo>
                      <a:pt x="3547" y="11368"/>
                      <a:pt x="3554" y="11325"/>
                      <a:pt x="3562" y="11284"/>
                    </a:cubicBezTo>
                    <a:cubicBezTo>
                      <a:pt x="3583" y="11118"/>
                      <a:pt x="3612" y="10952"/>
                      <a:pt x="3634" y="10794"/>
                    </a:cubicBezTo>
                    <a:cubicBezTo>
                      <a:pt x="3735" y="10210"/>
                      <a:pt x="3843" y="9633"/>
                      <a:pt x="3980" y="9056"/>
                    </a:cubicBezTo>
                    <a:cubicBezTo>
                      <a:pt x="4102" y="8552"/>
                      <a:pt x="4239" y="8054"/>
                      <a:pt x="4398" y="7557"/>
                    </a:cubicBezTo>
                    <a:cubicBezTo>
                      <a:pt x="4470" y="7341"/>
                      <a:pt x="4542" y="7117"/>
                      <a:pt x="4621" y="6894"/>
                    </a:cubicBezTo>
                    <a:cubicBezTo>
                      <a:pt x="4665" y="6793"/>
                      <a:pt x="4708" y="6685"/>
                      <a:pt x="4744" y="6584"/>
                    </a:cubicBezTo>
                    <a:cubicBezTo>
                      <a:pt x="4762" y="6536"/>
                      <a:pt x="4774" y="6502"/>
                      <a:pt x="4782" y="6480"/>
                    </a:cubicBezTo>
                    <a:lnTo>
                      <a:pt x="4782" y="6480"/>
                    </a:lnTo>
                    <a:cubicBezTo>
                      <a:pt x="4784" y="6476"/>
                      <a:pt x="4785" y="6472"/>
                      <a:pt x="4787" y="6468"/>
                    </a:cubicBezTo>
                    <a:cubicBezTo>
                      <a:pt x="4967" y="6086"/>
                      <a:pt x="5148" y="5704"/>
                      <a:pt x="5364" y="5337"/>
                    </a:cubicBezTo>
                    <a:cubicBezTo>
                      <a:pt x="5458" y="5171"/>
                      <a:pt x="5559" y="5005"/>
                      <a:pt x="5659" y="4846"/>
                    </a:cubicBezTo>
                    <a:cubicBezTo>
                      <a:pt x="5728" y="4746"/>
                      <a:pt x="5977" y="4446"/>
                      <a:pt x="5969" y="4446"/>
                    </a:cubicBezTo>
                    <a:lnTo>
                      <a:pt x="5969" y="4446"/>
                    </a:lnTo>
                    <a:cubicBezTo>
                      <a:pt x="5966" y="4446"/>
                      <a:pt x="5928" y="4487"/>
                      <a:pt x="5832" y="4594"/>
                    </a:cubicBezTo>
                    <a:cubicBezTo>
                      <a:pt x="6063" y="4334"/>
                      <a:pt x="6279" y="4068"/>
                      <a:pt x="6539" y="3830"/>
                    </a:cubicBezTo>
                    <a:cubicBezTo>
                      <a:pt x="6594" y="3775"/>
                      <a:pt x="6655" y="3727"/>
                      <a:pt x="6710" y="3679"/>
                    </a:cubicBezTo>
                    <a:lnTo>
                      <a:pt x="6710" y="3679"/>
                    </a:lnTo>
                    <a:cubicBezTo>
                      <a:pt x="6835" y="3600"/>
                      <a:pt x="6952" y="3506"/>
                      <a:pt x="7080" y="3433"/>
                    </a:cubicBezTo>
                    <a:cubicBezTo>
                      <a:pt x="7198" y="3357"/>
                      <a:pt x="7330" y="3300"/>
                      <a:pt x="7456" y="3231"/>
                    </a:cubicBezTo>
                    <a:lnTo>
                      <a:pt x="7456" y="3231"/>
                    </a:lnTo>
                    <a:cubicBezTo>
                      <a:pt x="7501" y="3214"/>
                      <a:pt x="7545" y="3194"/>
                      <a:pt x="7591" y="3181"/>
                    </a:cubicBezTo>
                    <a:cubicBezTo>
                      <a:pt x="7736" y="3138"/>
                      <a:pt x="7873" y="3095"/>
                      <a:pt x="8010" y="3059"/>
                    </a:cubicBezTo>
                    <a:cubicBezTo>
                      <a:pt x="8069" y="3048"/>
                      <a:pt x="8138" y="3041"/>
                      <a:pt x="8198" y="3029"/>
                    </a:cubicBezTo>
                    <a:lnTo>
                      <a:pt x="8198" y="3029"/>
                    </a:lnTo>
                    <a:cubicBezTo>
                      <a:pt x="8277" y="3027"/>
                      <a:pt x="8354" y="3027"/>
                      <a:pt x="8432" y="3027"/>
                    </a:cubicBezTo>
                    <a:cubicBezTo>
                      <a:pt x="8627" y="3027"/>
                      <a:pt x="8821" y="3031"/>
                      <a:pt x="9017" y="3035"/>
                    </a:cubicBezTo>
                    <a:lnTo>
                      <a:pt x="9017" y="3035"/>
                    </a:lnTo>
                    <a:cubicBezTo>
                      <a:pt x="9089" y="3054"/>
                      <a:pt x="9170" y="3061"/>
                      <a:pt x="9242" y="3073"/>
                    </a:cubicBezTo>
                    <a:cubicBezTo>
                      <a:pt x="9408" y="3109"/>
                      <a:pt x="9581" y="3159"/>
                      <a:pt x="9747" y="3210"/>
                    </a:cubicBezTo>
                    <a:cubicBezTo>
                      <a:pt x="9910" y="3259"/>
                      <a:pt x="10059" y="3323"/>
                      <a:pt x="10222" y="3380"/>
                    </a:cubicBezTo>
                    <a:lnTo>
                      <a:pt x="10222" y="3380"/>
                    </a:lnTo>
                    <a:cubicBezTo>
                      <a:pt x="10299" y="3420"/>
                      <a:pt x="10376" y="3455"/>
                      <a:pt x="10453" y="3491"/>
                    </a:cubicBezTo>
                    <a:cubicBezTo>
                      <a:pt x="10828" y="3678"/>
                      <a:pt x="11189" y="3888"/>
                      <a:pt x="11528" y="4118"/>
                    </a:cubicBezTo>
                    <a:cubicBezTo>
                      <a:pt x="11700" y="4229"/>
                      <a:pt x="11859" y="4346"/>
                      <a:pt x="12018" y="4463"/>
                    </a:cubicBezTo>
                    <a:lnTo>
                      <a:pt x="12018" y="4463"/>
                    </a:lnTo>
                    <a:cubicBezTo>
                      <a:pt x="12029" y="4473"/>
                      <a:pt x="12044" y="4485"/>
                      <a:pt x="12061" y="4500"/>
                    </a:cubicBezTo>
                    <a:cubicBezTo>
                      <a:pt x="12162" y="4580"/>
                      <a:pt x="12263" y="4659"/>
                      <a:pt x="12357" y="4738"/>
                    </a:cubicBezTo>
                    <a:cubicBezTo>
                      <a:pt x="12753" y="5070"/>
                      <a:pt x="13128" y="5423"/>
                      <a:pt x="13488" y="5783"/>
                    </a:cubicBezTo>
                    <a:cubicBezTo>
                      <a:pt x="13871" y="6173"/>
                      <a:pt x="14238" y="6576"/>
                      <a:pt x="14591" y="6995"/>
                    </a:cubicBezTo>
                    <a:cubicBezTo>
                      <a:pt x="14786" y="7225"/>
                      <a:pt x="14981" y="7456"/>
                      <a:pt x="15168" y="7694"/>
                    </a:cubicBezTo>
                    <a:cubicBezTo>
                      <a:pt x="15201" y="7736"/>
                      <a:pt x="15324" y="7896"/>
                      <a:pt x="15348" y="7927"/>
                    </a:cubicBezTo>
                    <a:lnTo>
                      <a:pt x="15348" y="7927"/>
                    </a:lnTo>
                    <a:cubicBezTo>
                      <a:pt x="15427" y="8032"/>
                      <a:pt x="15509" y="8137"/>
                      <a:pt x="15586" y="8242"/>
                    </a:cubicBezTo>
                    <a:cubicBezTo>
                      <a:pt x="16415" y="9366"/>
                      <a:pt x="17172" y="10549"/>
                      <a:pt x="17879" y="11753"/>
                    </a:cubicBezTo>
                    <a:cubicBezTo>
                      <a:pt x="21930" y="18666"/>
                      <a:pt x="24475" y="26408"/>
                      <a:pt x="26537" y="34129"/>
                    </a:cubicBezTo>
                    <a:cubicBezTo>
                      <a:pt x="27229" y="36696"/>
                      <a:pt x="27697" y="39341"/>
                      <a:pt x="28454" y="41886"/>
                    </a:cubicBezTo>
                    <a:cubicBezTo>
                      <a:pt x="29045" y="43840"/>
                      <a:pt x="29536" y="45887"/>
                      <a:pt x="29701" y="47841"/>
                    </a:cubicBezTo>
                    <a:cubicBezTo>
                      <a:pt x="29766" y="48648"/>
                      <a:pt x="29788" y="49463"/>
                      <a:pt x="29738" y="50270"/>
                    </a:cubicBezTo>
                    <a:cubicBezTo>
                      <a:pt x="29723" y="50436"/>
                      <a:pt x="29709" y="50602"/>
                      <a:pt x="29694" y="50768"/>
                    </a:cubicBezTo>
                    <a:cubicBezTo>
                      <a:pt x="29692" y="50802"/>
                      <a:pt x="29690" y="50825"/>
                      <a:pt x="29689" y="50840"/>
                    </a:cubicBezTo>
                    <a:lnTo>
                      <a:pt x="29689" y="50840"/>
                    </a:lnTo>
                    <a:cubicBezTo>
                      <a:pt x="29685" y="50862"/>
                      <a:pt x="29677" y="50900"/>
                      <a:pt x="29665" y="50962"/>
                    </a:cubicBezTo>
                    <a:cubicBezTo>
                      <a:pt x="29615" y="51272"/>
                      <a:pt x="29557" y="51582"/>
                      <a:pt x="29471" y="51885"/>
                    </a:cubicBezTo>
                    <a:cubicBezTo>
                      <a:pt x="29413" y="52094"/>
                      <a:pt x="29346" y="52293"/>
                      <a:pt x="29273" y="52494"/>
                    </a:cubicBezTo>
                    <a:lnTo>
                      <a:pt x="29273" y="52494"/>
                    </a:lnTo>
                    <a:cubicBezTo>
                      <a:pt x="29250" y="52549"/>
                      <a:pt x="29185" y="52708"/>
                      <a:pt x="29161" y="52757"/>
                    </a:cubicBezTo>
                    <a:cubicBezTo>
                      <a:pt x="29103" y="52880"/>
                      <a:pt x="29038" y="52995"/>
                      <a:pt x="28966" y="53111"/>
                    </a:cubicBezTo>
                    <a:cubicBezTo>
                      <a:pt x="28908" y="53204"/>
                      <a:pt x="28844" y="53298"/>
                      <a:pt x="28786" y="53392"/>
                    </a:cubicBezTo>
                    <a:cubicBezTo>
                      <a:pt x="28786" y="53392"/>
                      <a:pt x="28786" y="53392"/>
                      <a:pt x="28785" y="53392"/>
                    </a:cubicBezTo>
                    <a:lnTo>
                      <a:pt x="28785" y="53392"/>
                    </a:lnTo>
                    <a:cubicBezTo>
                      <a:pt x="28781" y="53396"/>
                      <a:pt x="28777" y="53401"/>
                      <a:pt x="28771" y="53406"/>
                    </a:cubicBezTo>
                    <a:cubicBezTo>
                      <a:pt x="28619" y="53558"/>
                      <a:pt x="28467" y="53710"/>
                      <a:pt x="28309" y="53857"/>
                    </a:cubicBezTo>
                    <a:lnTo>
                      <a:pt x="28309" y="53857"/>
                    </a:lnTo>
                    <a:cubicBezTo>
                      <a:pt x="28375" y="53796"/>
                      <a:pt x="28395" y="53772"/>
                      <a:pt x="28387" y="53772"/>
                    </a:cubicBezTo>
                    <a:cubicBezTo>
                      <a:pt x="28364" y="53772"/>
                      <a:pt x="28121" y="53955"/>
                      <a:pt x="28015" y="54026"/>
                    </a:cubicBezTo>
                    <a:cubicBezTo>
                      <a:pt x="28007" y="54031"/>
                      <a:pt x="27999" y="54036"/>
                      <a:pt x="27992" y="54041"/>
                    </a:cubicBezTo>
                    <a:lnTo>
                      <a:pt x="27992" y="54041"/>
                    </a:lnTo>
                    <a:cubicBezTo>
                      <a:pt x="27903" y="54069"/>
                      <a:pt x="27817" y="54104"/>
                      <a:pt x="27726" y="54134"/>
                    </a:cubicBezTo>
                    <a:cubicBezTo>
                      <a:pt x="27632" y="54156"/>
                      <a:pt x="27539" y="54170"/>
                      <a:pt x="27445" y="54199"/>
                    </a:cubicBezTo>
                    <a:cubicBezTo>
                      <a:pt x="27444" y="54199"/>
                      <a:pt x="27442" y="54200"/>
                      <a:pt x="27441" y="54200"/>
                    </a:cubicBezTo>
                    <a:lnTo>
                      <a:pt x="27441" y="54200"/>
                    </a:lnTo>
                    <a:cubicBezTo>
                      <a:pt x="27236" y="54207"/>
                      <a:pt x="27030" y="54213"/>
                      <a:pt x="26818" y="54213"/>
                    </a:cubicBezTo>
                    <a:cubicBezTo>
                      <a:pt x="26774" y="54213"/>
                      <a:pt x="26701" y="54203"/>
                      <a:pt x="26643" y="54192"/>
                    </a:cubicBezTo>
                    <a:lnTo>
                      <a:pt x="26643" y="54192"/>
                    </a:lnTo>
                    <a:cubicBezTo>
                      <a:pt x="26676" y="54199"/>
                      <a:pt x="26719" y="54209"/>
                      <a:pt x="26775" y="54221"/>
                    </a:cubicBezTo>
                    <a:cubicBezTo>
                      <a:pt x="26666" y="54199"/>
                      <a:pt x="26558" y="54185"/>
                      <a:pt x="26450" y="54156"/>
                    </a:cubicBezTo>
                    <a:cubicBezTo>
                      <a:pt x="26212" y="54105"/>
                      <a:pt x="25974" y="54040"/>
                      <a:pt x="25744" y="53961"/>
                    </a:cubicBezTo>
                    <a:cubicBezTo>
                      <a:pt x="25713" y="53949"/>
                      <a:pt x="25635" y="53919"/>
                      <a:pt x="25571" y="53895"/>
                    </a:cubicBezTo>
                    <a:lnTo>
                      <a:pt x="25571" y="53895"/>
                    </a:lnTo>
                    <a:cubicBezTo>
                      <a:pt x="25502" y="53863"/>
                      <a:pt x="25366" y="53805"/>
                      <a:pt x="25333" y="53788"/>
                    </a:cubicBezTo>
                    <a:cubicBezTo>
                      <a:pt x="25066" y="53658"/>
                      <a:pt x="24799" y="53514"/>
                      <a:pt x="24547" y="53356"/>
                    </a:cubicBezTo>
                    <a:cubicBezTo>
                      <a:pt x="24309" y="53211"/>
                      <a:pt x="24078" y="53053"/>
                      <a:pt x="23848" y="52887"/>
                    </a:cubicBezTo>
                    <a:cubicBezTo>
                      <a:pt x="23805" y="52857"/>
                      <a:pt x="23785" y="52844"/>
                      <a:pt x="23779" y="52841"/>
                    </a:cubicBezTo>
                    <a:lnTo>
                      <a:pt x="23779" y="52841"/>
                    </a:lnTo>
                    <a:cubicBezTo>
                      <a:pt x="23762" y="52827"/>
                      <a:pt x="23739" y="52809"/>
                      <a:pt x="23711" y="52786"/>
                    </a:cubicBezTo>
                    <a:cubicBezTo>
                      <a:pt x="23581" y="52678"/>
                      <a:pt x="23444" y="52563"/>
                      <a:pt x="23314" y="52447"/>
                    </a:cubicBezTo>
                    <a:cubicBezTo>
                      <a:pt x="22795" y="51993"/>
                      <a:pt x="22305" y="51488"/>
                      <a:pt x="21844" y="50962"/>
                    </a:cubicBezTo>
                    <a:cubicBezTo>
                      <a:pt x="21339" y="50378"/>
                      <a:pt x="21116" y="50076"/>
                      <a:pt x="20633" y="49355"/>
                    </a:cubicBezTo>
                    <a:cubicBezTo>
                      <a:pt x="20164" y="48641"/>
                      <a:pt x="19731" y="47906"/>
                      <a:pt x="19342" y="47141"/>
                    </a:cubicBezTo>
                    <a:cubicBezTo>
                      <a:pt x="18455" y="45411"/>
                      <a:pt x="17850" y="43631"/>
                      <a:pt x="17302" y="41742"/>
                    </a:cubicBezTo>
                    <a:cubicBezTo>
                      <a:pt x="16559" y="39197"/>
                      <a:pt x="15853" y="36645"/>
                      <a:pt x="15219" y="34072"/>
                    </a:cubicBezTo>
                    <a:cubicBezTo>
                      <a:pt x="14721" y="32082"/>
                      <a:pt x="14260" y="30085"/>
                      <a:pt x="13878" y="28074"/>
                    </a:cubicBezTo>
                    <a:cubicBezTo>
                      <a:pt x="13726" y="27288"/>
                      <a:pt x="13589" y="26502"/>
                      <a:pt x="13467" y="25709"/>
                    </a:cubicBezTo>
                    <a:cubicBezTo>
                      <a:pt x="13438" y="25514"/>
                      <a:pt x="13409" y="25320"/>
                      <a:pt x="13380" y="25125"/>
                    </a:cubicBezTo>
                    <a:cubicBezTo>
                      <a:pt x="13368" y="25038"/>
                      <a:pt x="13364" y="25011"/>
                      <a:pt x="13363" y="25011"/>
                    </a:cubicBezTo>
                    <a:lnTo>
                      <a:pt x="13363" y="25011"/>
                    </a:lnTo>
                    <a:cubicBezTo>
                      <a:pt x="13363" y="25011"/>
                      <a:pt x="13363" y="25012"/>
                      <a:pt x="13363" y="25013"/>
                    </a:cubicBezTo>
                    <a:lnTo>
                      <a:pt x="13363" y="25013"/>
                    </a:lnTo>
                    <a:cubicBezTo>
                      <a:pt x="13362" y="25001"/>
                      <a:pt x="13360" y="24989"/>
                      <a:pt x="13359" y="24974"/>
                    </a:cubicBezTo>
                    <a:cubicBezTo>
                      <a:pt x="13323" y="24628"/>
                      <a:pt x="13279" y="24282"/>
                      <a:pt x="13243" y="23943"/>
                    </a:cubicBezTo>
                    <a:cubicBezTo>
                      <a:pt x="13175" y="23183"/>
                      <a:pt x="13138" y="22432"/>
                      <a:pt x="13154" y="21679"/>
                    </a:cubicBezTo>
                    <a:lnTo>
                      <a:pt x="13154" y="21679"/>
                    </a:lnTo>
                    <a:cubicBezTo>
                      <a:pt x="13162" y="21689"/>
                      <a:pt x="13170" y="21698"/>
                      <a:pt x="13178" y="21707"/>
                    </a:cubicBezTo>
                    <a:lnTo>
                      <a:pt x="13178" y="21707"/>
                    </a:lnTo>
                    <a:cubicBezTo>
                      <a:pt x="13238" y="21793"/>
                      <a:pt x="13299" y="21873"/>
                      <a:pt x="13359" y="21953"/>
                    </a:cubicBezTo>
                    <a:cubicBezTo>
                      <a:pt x="14743" y="23878"/>
                      <a:pt x="15774" y="26062"/>
                      <a:pt x="16725" y="28218"/>
                    </a:cubicBezTo>
                    <a:cubicBezTo>
                      <a:pt x="17324" y="29580"/>
                      <a:pt x="17915" y="31065"/>
                      <a:pt x="18499" y="32630"/>
                    </a:cubicBezTo>
                    <a:cubicBezTo>
                      <a:pt x="19176" y="34446"/>
                      <a:pt x="19804" y="36278"/>
                      <a:pt x="20395" y="38123"/>
                    </a:cubicBezTo>
                    <a:cubicBezTo>
                      <a:pt x="21043" y="40163"/>
                      <a:pt x="21635" y="42225"/>
                      <a:pt x="22197" y="44287"/>
                    </a:cubicBezTo>
                    <a:cubicBezTo>
                      <a:pt x="22401" y="45050"/>
                      <a:pt x="22994" y="45381"/>
                      <a:pt x="23602" y="45381"/>
                    </a:cubicBezTo>
                    <a:cubicBezTo>
                      <a:pt x="24521" y="45381"/>
                      <a:pt x="25472" y="44626"/>
                      <a:pt x="25160" y="43472"/>
                    </a:cubicBezTo>
                    <a:cubicBezTo>
                      <a:pt x="24028" y="39269"/>
                      <a:pt x="22738" y="35110"/>
                      <a:pt x="21180" y="31044"/>
                    </a:cubicBezTo>
                    <a:cubicBezTo>
                      <a:pt x="20063" y="28110"/>
                      <a:pt x="18838" y="25183"/>
                      <a:pt x="17302" y="22451"/>
                    </a:cubicBezTo>
                    <a:cubicBezTo>
                      <a:pt x="16459" y="20951"/>
                      <a:pt x="15413" y="19019"/>
                      <a:pt x="13834" y="18169"/>
                    </a:cubicBezTo>
                    <a:cubicBezTo>
                      <a:pt x="13418" y="17942"/>
                      <a:pt x="13012" y="17840"/>
                      <a:pt x="12631" y="17840"/>
                    </a:cubicBezTo>
                    <a:cubicBezTo>
                      <a:pt x="11410" y="17840"/>
                      <a:pt x="10445" y="18888"/>
                      <a:pt x="10208" y="20245"/>
                    </a:cubicBezTo>
                    <a:cubicBezTo>
                      <a:pt x="9776" y="22768"/>
                      <a:pt x="10295" y="25471"/>
                      <a:pt x="10735" y="27951"/>
                    </a:cubicBezTo>
                    <a:cubicBezTo>
                      <a:pt x="11578" y="32695"/>
                      <a:pt x="12832" y="37359"/>
                      <a:pt x="14166" y="41987"/>
                    </a:cubicBezTo>
                    <a:cubicBezTo>
                      <a:pt x="15298" y="45916"/>
                      <a:pt x="16790" y="49672"/>
                      <a:pt x="19429" y="52858"/>
                    </a:cubicBezTo>
                    <a:cubicBezTo>
                      <a:pt x="21080" y="54848"/>
                      <a:pt x="23372" y="56773"/>
                      <a:pt x="26003" y="57198"/>
                    </a:cubicBezTo>
                    <a:cubicBezTo>
                      <a:pt x="26329" y="57250"/>
                      <a:pt x="26652" y="57275"/>
                      <a:pt x="26971" y="57275"/>
                    </a:cubicBezTo>
                    <a:cubicBezTo>
                      <a:pt x="29048" y="57275"/>
                      <a:pt x="30914" y="56190"/>
                      <a:pt x="31864" y="54221"/>
                    </a:cubicBezTo>
                    <a:cubicBezTo>
                      <a:pt x="33400" y="51020"/>
                      <a:pt x="32895" y="47141"/>
                      <a:pt x="32145" y="43811"/>
                    </a:cubicBezTo>
                    <a:cubicBezTo>
                      <a:pt x="31871" y="42578"/>
                      <a:pt x="31460" y="41389"/>
                      <a:pt x="31187" y="40163"/>
                    </a:cubicBezTo>
                    <a:cubicBezTo>
                      <a:pt x="30877" y="38772"/>
                      <a:pt x="30545" y="37380"/>
                      <a:pt x="30199" y="35996"/>
                    </a:cubicBezTo>
                    <a:cubicBezTo>
                      <a:pt x="29557" y="33401"/>
                      <a:pt x="28851" y="30828"/>
                      <a:pt x="28065" y="28268"/>
                    </a:cubicBezTo>
                    <a:cubicBezTo>
                      <a:pt x="26753" y="23986"/>
                      <a:pt x="25225" y="19769"/>
                      <a:pt x="23365" y="15696"/>
                    </a:cubicBezTo>
                    <a:cubicBezTo>
                      <a:pt x="21036" y="10577"/>
                      <a:pt x="18059" y="5005"/>
                      <a:pt x="13373" y="1660"/>
                    </a:cubicBezTo>
                    <a:cubicBezTo>
                      <a:pt x="11910" y="615"/>
                      <a:pt x="10214" y="0"/>
                      <a:pt x="855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14" name="Google Shape;2114;p38"/>
            <p:cNvGrpSpPr/>
            <p:nvPr/>
          </p:nvGrpSpPr>
          <p:grpSpPr>
            <a:xfrm flipH="1">
              <a:off x="6413472" y="169636"/>
              <a:ext cx="1723720" cy="2159011"/>
              <a:chOff x="610625" y="938625"/>
              <a:chExt cx="1230350" cy="1541050"/>
            </a:xfrm>
          </p:grpSpPr>
          <p:sp>
            <p:nvSpPr>
              <p:cNvPr id="2115" name="Google Shape;2115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6" name="Google Shape;2116;p38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7" name="Google Shape;2117;p38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8" name="Google Shape;2118;p38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9" name="Google Shape;2119;p38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0" name="Google Shape;2120;p38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1" name="Google Shape;2121;p38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2" name="Google Shape;2122;p38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3" name="Google Shape;2123;p38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4" name="Google Shape;2124;p38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5" name="Google Shape;2125;p38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6" name="Google Shape;2126;p38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7" name="Google Shape;2127;p38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8" name="Google Shape;2128;p38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9" name="Google Shape;2129;p38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0" name="Google Shape;2130;p38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1" name="Google Shape;2131;p38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2" name="Google Shape;2132;p38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2133" name="Google Shape;2133;p38"/>
          <p:cNvGrpSpPr/>
          <p:nvPr/>
        </p:nvGrpSpPr>
        <p:grpSpPr>
          <a:xfrm rot="3626901">
            <a:off x="7133220" y="3302683"/>
            <a:ext cx="670823" cy="1064441"/>
            <a:chOff x="4491600" y="1128725"/>
            <a:chExt cx="911950" cy="1447225"/>
          </a:xfrm>
        </p:grpSpPr>
        <p:sp>
          <p:nvSpPr>
            <p:cNvPr id="2134" name="Google Shape;2134;p38"/>
            <p:cNvSpPr/>
            <p:nvPr/>
          </p:nvSpPr>
          <p:spPr>
            <a:xfrm>
              <a:off x="4568550" y="1144125"/>
              <a:ext cx="835000" cy="1431825"/>
            </a:xfrm>
            <a:custGeom>
              <a:avLst/>
              <a:gdLst/>
              <a:ahLst/>
              <a:cxnLst/>
              <a:rect l="l" t="t" r="r" b="b"/>
              <a:pathLst>
                <a:path w="33400" h="57273" extrusionOk="0">
                  <a:moveTo>
                    <a:pt x="12217" y="20788"/>
                  </a:moveTo>
                  <a:cubicBezTo>
                    <a:pt x="12235" y="20788"/>
                    <a:pt x="12294" y="20824"/>
                    <a:pt x="12353" y="20863"/>
                  </a:cubicBezTo>
                  <a:lnTo>
                    <a:pt x="12353" y="20863"/>
                  </a:lnTo>
                  <a:cubicBezTo>
                    <a:pt x="12335" y="20860"/>
                    <a:pt x="12317" y="20857"/>
                    <a:pt x="12299" y="20854"/>
                  </a:cubicBezTo>
                  <a:lnTo>
                    <a:pt x="12299" y="20854"/>
                  </a:lnTo>
                  <a:cubicBezTo>
                    <a:pt x="12320" y="20858"/>
                    <a:pt x="12338" y="20861"/>
                    <a:pt x="12355" y="20864"/>
                  </a:cubicBezTo>
                  <a:lnTo>
                    <a:pt x="12355" y="20864"/>
                  </a:lnTo>
                  <a:cubicBezTo>
                    <a:pt x="12360" y="20867"/>
                    <a:pt x="12365" y="20871"/>
                    <a:pt x="12370" y="20874"/>
                  </a:cubicBezTo>
                  <a:lnTo>
                    <a:pt x="12370" y="20874"/>
                  </a:lnTo>
                  <a:cubicBezTo>
                    <a:pt x="12290" y="20858"/>
                    <a:pt x="12186" y="20826"/>
                    <a:pt x="12213" y="20789"/>
                  </a:cubicBezTo>
                  <a:cubicBezTo>
                    <a:pt x="12213" y="20788"/>
                    <a:pt x="12215" y="20788"/>
                    <a:pt x="12217" y="20788"/>
                  </a:cubicBezTo>
                  <a:close/>
                  <a:moveTo>
                    <a:pt x="26553" y="54174"/>
                  </a:moveTo>
                  <a:cubicBezTo>
                    <a:pt x="26552" y="54174"/>
                    <a:pt x="26577" y="54179"/>
                    <a:pt x="26613" y="54185"/>
                  </a:cubicBezTo>
                  <a:lnTo>
                    <a:pt x="26613" y="54185"/>
                  </a:lnTo>
                  <a:cubicBezTo>
                    <a:pt x="26571" y="54177"/>
                    <a:pt x="26554" y="54174"/>
                    <a:pt x="26553" y="54174"/>
                  </a:cubicBezTo>
                  <a:close/>
                  <a:moveTo>
                    <a:pt x="8560" y="0"/>
                  </a:moveTo>
                  <a:cubicBezTo>
                    <a:pt x="6903" y="0"/>
                    <a:pt x="5288" y="615"/>
                    <a:pt x="3987" y="2024"/>
                  </a:cubicBezTo>
                  <a:cubicBezTo>
                    <a:pt x="722" y="5571"/>
                    <a:pt x="239" y="11230"/>
                    <a:pt x="159" y="15801"/>
                  </a:cubicBezTo>
                  <a:cubicBezTo>
                    <a:pt x="1" y="24279"/>
                    <a:pt x="1702" y="32821"/>
                    <a:pt x="3886" y="40975"/>
                  </a:cubicBezTo>
                  <a:cubicBezTo>
                    <a:pt x="4586" y="43599"/>
                    <a:pt x="5364" y="46201"/>
                    <a:pt x="6193" y="48789"/>
                  </a:cubicBezTo>
                  <a:cubicBezTo>
                    <a:pt x="6434" y="49536"/>
                    <a:pt x="7047" y="49859"/>
                    <a:pt x="7661" y="49859"/>
                  </a:cubicBezTo>
                  <a:cubicBezTo>
                    <a:pt x="8593" y="49859"/>
                    <a:pt x="9528" y="49113"/>
                    <a:pt x="9163" y="47974"/>
                  </a:cubicBezTo>
                  <a:cubicBezTo>
                    <a:pt x="6431" y="39446"/>
                    <a:pt x="4160" y="30608"/>
                    <a:pt x="3439" y="21705"/>
                  </a:cubicBezTo>
                  <a:cubicBezTo>
                    <a:pt x="3187" y="18627"/>
                    <a:pt x="3122" y="15505"/>
                    <a:pt x="3425" y="12427"/>
                  </a:cubicBezTo>
                  <a:cubicBezTo>
                    <a:pt x="3461" y="12095"/>
                    <a:pt x="3497" y="11771"/>
                    <a:pt x="3540" y="11439"/>
                  </a:cubicBezTo>
                  <a:cubicBezTo>
                    <a:pt x="3546" y="11393"/>
                    <a:pt x="3548" y="11376"/>
                    <a:pt x="3547" y="11376"/>
                  </a:cubicBezTo>
                  <a:lnTo>
                    <a:pt x="3547" y="11376"/>
                  </a:lnTo>
                  <a:cubicBezTo>
                    <a:pt x="3546" y="11376"/>
                    <a:pt x="3530" y="11489"/>
                    <a:pt x="3527" y="11524"/>
                  </a:cubicBezTo>
                  <a:lnTo>
                    <a:pt x="3527" y="11524"/>
                  </a:lnTo>
                  <a:cubicBezTo>
                    <a:pt x="3534" y="11441"/>
                    <a:pt x="3548" y="11364"/>
                    <a:pt x="3562" y="11281"/>
                  </a:cubicBezTo>
                  <a:cubicBezTo>
                    <a:pt x="3584" y="11115"/>
                    <a:pt x="3612" y="10956"/>
                    <a:pt x="3634" y="10791"/>
                  </a:cubicBezTo>
                  <a:cubicBezTo>
                    <a:pt x="3735" y="10207"/>
                    <a:pt x="3843" y="9630"/>
                    <a:pt x="3980" y="9060"/>
                  </a:cubicBezTo>
                  <a:cubicBezTo>
                    <a:pt x="4103" y="8556"/>
                    <a:pt x="4240" y="8051"/>
                    <a:pt x="4398" y="7561"/>
                  </a:cubicBezTo>
                  <a:cubicBezTo>
                    <a:pt x="4470" y="7337"/>
                    <a:pt x="4542" y="7114"/>
                    <a:pt x="4629" y="6898"/>
                  </a:cubicBezTo>
                  <a:cubicBezTo>
                    <a:pt x="4665" y="6790"/>
                    <a:pt x="4708" y="6689"/>
                    <a:pt x="4744" y="6580"/>
                  </a:cubicBezTo>
                  <a:cubicBezTo>
                    <a:pt x="4756" y="6550"/>
                    <a:pt x="4765" y="6525"/>
                    <a:pt x="4772" y="6505"/>
                  </a:cubicBezTo>
                  <a:lnTo>
                    <a:pt x="4772" y="6505"/>
                  </a:lnTo>
                  <a:cubicBezTo>
                    <a:pt x="4777" y="6496"/>
                    <a:pt x="4782" y="6485"/>
                    <a:pt x="4787" y="6472"/>
                  </a:cubicBezTo>
                  <a:cubicBezTo>
                    <a:pt x="4968" y="6083"/>
                    <a:pt x="5148" y="5701"/>
                    <a:pt x="5364" y="5333"/>
                  </a:cubicBezTo>
                  <a:cubicBezTo>
                    <a:pt x="5458" y="5167"/>
                    <a:pt x="5559" y="5009"/>
                    <a:pt x="5660" y="4850"/>
                  </a:cubicBezTo>
                  <a:cubicBezTo>
                    <a:pt x="5728" y="4745"/>
                    <a:pt x="5976" y="4449"/>
                    <a:pt x="5969" y="4449"/>
                  </a:cubicBezTo>
                  <a:lnTo>
                    <a:pt x="5969" y="4449"/>
                  </a:lnTo>
                  <a:cubicBezTo>
                    <a:pt x="5967" y="4449"/>
                    <a:pt x="5929" y="4490"/>
                    <a:pt x="5833" y="4598"/>
                  </a:cubicBezTo>
                  <a:cubicBezTo>
                    <a:pt x="6063" y="4331"/>
                    <a:pt x="6280" y="4065"/>
                    <a:pt x="6539" y="3827"/>
                  </a:cubicBezTo>
                  <a:cubicBezTo>
                    <a:pt x="6586" y="3786"/>
                    <a:pt x="6637" y="3745"/>
                    <a:pt x="6686" y="3700"/>
                  </a:cubicBezTo>
                  <a:lnTo>
                    <a:pt x="6686" y="3700"/>
                  </a:lnTo>
                  <a:cubicBezTo>
                    <a:pt x="6816" y="3613"/>
                    <a:pt x="6942" y="3516"/>
                    <a:pt x="7080" y="3430"/>
                  </a:cubicBezTo>
                  <a:cubicBezTo>
                    <a:pt x="7191" y="3365"/>
                    <a:pt x="7313" y="3306"/>
                    <a:pt x="7432" y="3242"/>
                  </a:cubicBezTo>
                  <a:lnTo>
                    <a:pt x="7432" y="3242"/>
                  </a:lnTo>
                  <a:cubicBezTo>
                    <a:pt x="7409" y="3250"/>
                    <a:pt x="7385" y="3258"/>
                    <a:pt x="7361" y="3264"/>
                  </a:cubicBezTo>
                  <a:cubicBezTo>
                    <a:pt x="7387" y="3257"/>
                    <a:pt x="7413" y="3248"/>
                    <a:pt x="7439" y="3238"/>
                  </a:cubicBezTo>
                  <a:lnTo>
                    <a:pt x="7439" y="3238"/>
                  </a:lnTo>
                  <a:cubicBezTo>
                    <a:pt x="7437" y="3239"/>
                    <a:pt x="7434" y="3240"/>
                    <a:pt x="7432" y="3242"/>
                  </a:cubicBezTo>
                  <a:lnTo>
                    <a:pt x="7432" y="3242"/>
                  </a:lnTo>
                  <a:cubicBezTo>
                    <a:pt x="7455" y="3233"/>
                    <a:pt x="7476" y="3224"/>
                    <a:pt x="7495" y="3215"/>
                  </a:cubicBezTo>
                  <a:lnTo>
                    <a:pt x="7495" y="3215"/>
                  </a:lnTo>
                  <a:cubicBezTo>
                    <a:pt x="7477" y="3222"/>
                    <a:pt x="7458" y="3230"/>
                    <a:pt x="7439" y="3238"/>
                  </a:cubicBezTo>
                  <a:lnTo>
                    <a:pt x="7439" y="3238"/>
                  </a:lnTo>
                  <a:cubicBezTo>
                    <a:pt x="7449" y="3232"/>
                    <a:pt x="7459" y="3227"/>
                    <a:pt x="7469" y="3221"/>
                  </a:cubicBezTo>
                  <a:cubicBezTo>
                    <a:pt x="7540" y="3182"/>
                    <a:pt x="7572" y="3168"/>
                    <a:pt x="7577" y="3168"/>
                  </a:cubicBezTo>
                  <a:lnTo>
                    <a:pt x="7577" y="3168"/>
                  </a:lnTo>
                  <a:cubicBezTo>
                    <a:pt x="7583" y="3168"/>
                    <a:pt x="7548" y="3190"/>
                    <a:pt x="7495" y="3215"/>
                  </a:cubicBezTo>
                  <a:lnTo>
                    <a:pt x="7495" y="3215"/>
                  </a:lnTo>
                  <a:cubicBezTo>
                    <a:pt x="7530" y="3201"/>
                    <a:pt x="7564" y="3187"/>
                    <a:pt x="7599" y="3178"/>
                  </a:cubicBezTo>
                  <a:cubicBezTo>
                    <a:pt x="7736" y="3135"/>
                    <a:pt x="7873" y="3091"/>
                    <a:pt x="8017" y="3062"/>
                  </a:cubicBezTo>
                  <a:cubicBezTo>
                    <a:pt x="8074" y="3045"/>
                    <a:pt x="8146" y="3042"/>
                    <a:pt x="8209" y="3026"/>
                  </a:cubicBezTo>
                  <a:lnTo>
                    <a:pt x="8209" y="3026"/>
                  </a:lnTo>
                  <a:cubicBezTo>
                    <a:pt x="8486" y="3027"/>
                    <a:pt x="8758" y="3033"/>
                    <a:pt x="9035" y="3040"/>
                  </a:cubicBezTo>
                  <a:lnTo>
                    <a:pt x="9035" y="3040"/>
                  </a:lnTo>
                  <a:cubicBezTo>
                    <a:pt x="9102" y="3052"/>
                    <a:pt x="9176" y="3060"/>
                    <a:pt x="9243" y="3077"/>
                  </a:cubicBezTo>
                  <a:cubicBezTo>
                    <a:pt x="9408" y="3113"/>
                    <a:pt x="9581" y="3156"/>
                    <a:pt x="9747" y="3207"/>
                  </a:cubicBezTo>
                  <a:cubicBezTo>
                    <a:pt x="9896" y="3252"/>
                    <a:pt x="10033" y="3309"/>
                    <a:pt x="10179" y="3362"/>
                  </a:cubicBezTo>
                  <a:lnTo>
                    <a:pt x="10179" y="3362"/>
                  </a:lnTo>
                  <a:cubicBezTo>
                    <a:pt x="10271" y="3410"/>
                    <a:pt x="10369" y="3446"/>
                    <a:pt x="10454" y="3488"/>
                  </a:cubicBezTo>
                  <a:cubicBezTo>
                    <a:pt x="10829" y="3675"/>
                    <a:pt x="11189" y="3884"/>
                    <a:pt x="11535" y="4115"/>
                  </a:cubicBezTo>
                  <a:cubicBezTo>
                    <a:pt x="11702" y="4233"/>
                    <a:pt x="11862" y="4352"/>
                    <a:pt x="12029" y="4470"/>
                  </a:cubicBezTo>
                  <a:lnTo>
                    <a:pt x="12029" y="4470"/>
                  </a:lnTo>
                  <a:cubicBezTo>
                    <a:pt x="12038" y="4478"/>
                    <a:pt x="12049" y="4487"/>
                    <a:pt x="12061" y="4497"/>
                  </a:cubicBezTo>
                  <a:cubicBezTo>
                    <a:pt x="12162" y="4576"/>
                    <a:pt x="12263" y="4656"/>
                    <a:pt x="12357" y="4742"/>
                  </a:cubicBezTo>
                  <a:cubicBezTo>
                    <a:pt x="12753" y="5074"/>
                    <a:pt x="13128" y="5420"/>
                    <a:pt x="13489" y="5787"/>
                  </a:cubicBezTo>
                  <a:cubicBezTo>
                    <a:pt x="13871" y="6177"/>
                    <a:pt x="14238" y="6580"/>
                    <a:pt x="14592" y="6991"/>
                  </a:cubicBezTo>
                  <a:cubicBezTo>
                    <a:pt x="14786" y="7222"/>
                    <a:pt x="14981" y="7460"/>
                    <a:pt x="15168" y="7698"/>
                  </a:cubicBezTo>
                  <a:cubicBezTo>
                    <a:pt x="15203" y="7737"/>
                    <a:pt x="15333" y="7905"/>
                    <a:pt x="15350" y="7926"/>
                  </a:cubicBezTo>
                  <a:lnTo>
                    <a:pt x="15350" y="7926"/>
                  </a:lnTo>
                  <a:cubicBezTo>
                    <a:pt x="15429" y="8031"/>
                    <a:pt x="15510" y="8136"/>
                    <a:pt x="15586" y="8246"/>
                  </a:cubicBezTo>
                  <a:cubicBezTo>
                    <a:pt x="16416" y="9370"/>
                    <a:pt x="17172" y="10545"/>
                    <a:pt x="17879" y="11749"/>
                  </a:cubicBezTo>
                  <a:cubicBezTo>
                    <a:pt x="21930" y="18663"/>
                    <a:pt x="24482" y="26405"/>
                    <a:pt x="26544" y="34126"/>
                  </a:cubicBezTo>
                  <a:cubicBezTo>
                    <a:pt x="27229" y="36692"/>
                    <a:pt x="27698" y="39345"/>
                    <a:pt x="28455" y="41890"/>
                  </a:cubicBezTo>
                  <a:cubicBezTo>
                    <a:pt x="29046" y="43844"/>
                    <a:pt x="29536" y="45891"/>
                    <a:pt x="29702" y="47845"/>
                  </a:cubicBezTo>
                  <a:cubicBezTo>
                    <a:pt x="29767" y="48652"/>
                    <a:pt x="29788" y="49460"/>
                    <a:pt x="29738" y="50267"/>
                  </a:cubicBezTo>
                  <a:cubicBezTo>
                    <a:pt x="29723" y="50433"/>
                    <a:pt x="29709" y="50599"/>
                    <a:pt x="29694" y="50764"/>
                  </a:cubicBezTo>
                  <a:cubicBezTo>
                    <a:pt x="29692" y="50800"/>
                    <a:pt x="29690" y="50825"/>
                    <a:pt x="29690" y="50840"/>
                  </a:cubicBezTo>
                  <a:lnTo>
                    <a:pt x="29690" y="50840"/>
                  </a:lnTo>
                  <a:cubicBezTo>
                    <a:pt x="29685" y="50861"/>
                    <a:pt x="29677" y="50898"/>
                    <a:pt x="29666" y="50959"/>
                  </a:cubicBezTo>
                  <a:cubicBezTo>
                    <a:pt x="29615" y="51269"/>
                    <a:pt x="29558" y="51579"/>
                    <a:pt x="29471" y="51882"/>
                  </a:cubicBezTo>
                  <a:cubicBezTo>
                    <a:pt x="29420" y="52085"/>
                    <a:pt x="29352" y="52283"/>
                    <a:pt x="29283" y="52477"/>
                  </a:cubicBezTo>
                  <a:lnTo>
                    <a:pt x="29283" y="52477"/>
                  </a:lnTo>
                  <a:cubicBezTo>
                    <a:pt x="29275" y="52489"/>
                    <a:pt x="29190" y="52700"/>
                    <a:pt x="29161" y="52754"/>
                  </a:cubicBezTo>
                  <a:cubicBezTo>
                    <a:pt x="29103" y="52877"/>
                    <a:pt x="29038" y="52992"/>
                    <a:pt x="28966" y="53107"/>
                  </a:cubicBezTo>
                  <a:cubicBezTo>
                    <a:pt x="28909" y="53208"/>
                    <a:pt x="28844" y="53295"/>
                    <a:pt x="28786" y="53388"/>
                  </a:cubicBezTo>
                  <a:cubicBezTo>
                    <a:pt x="28782" y="53395"/>
                    <a:pt x="28778" y="53401"/>
                    <a:pt x="28774" y="53407"/>
                  </a:cubicBezTo>
                  <a:lnTo>
                    <a:pt x="28774" y="53407"/>
                  </a:lnTo>
                  <a:cubicBezTo>
                    <a:pt x="28774" y="53408"/>
                    <a:pt x="28773" y="53409"/>
                    <a:pt x="28772" y="53410"/>
                  </a:cubicBezTo>
                  <a:cubicBezTo>
                    <a:pt x="28630" y="53551"/>
                    <a:pt x="28489" y="53687"/>
                    <a:pt x="28343" y="53827"/>
                  </a:cubicBezTo>
                  <a:lnTo>
                    <a:pt x="28343" y="53827"/>
                  </a:lnTo>
                  <a:cubicBezTo>
                    <a:pt x="28384" y="53787"/>
                    <a:pt x="28396" y="53771"/>
                    <a:pt x="28388" y="53771"/>
                  </a:cubicBezTo>
                  <a:cubicBezTo>
                    <a:pt x="28364" y="53771"/>
                    <a:pt x="28125" y="53953"/>
                    <a:pt x="28015" y="54023"/>
                  </a:cubicBezTo>
                  <a:cubicBezTo>
                    <a:pt x="28006" y="54028"/>
                    <a:pt x="27998" y="54034"/>
                    <a:pt x="27991" y="54039"/>
                  </a:cubicBezTo>
                  <a:lnTo>
                    <a:pt x="27991" y="54039"/>
                  </a:lnTo>
                  <a:cubicBezTo>
                    <a:pt x="27902" y="54068"/>
                    <a:pt x="27817" y="54107"/>
                    <a:pt x="27726" y="54131"/>
                  </a:cubicBezTo>
                  <a:cubicBezTo>
                    <a:pt x="27633" y="54160"/>
                    <a:pt x="27539" y="54174"/>
                    <a:pt x="27445" y="54203"/>
                  </a:cubicBezTo>
                  <a:cubicBezTo>
                    <a:pt x="27445" y="54203"/>
                    <a:pt x="27445" y="54203"/>
                    <a:pt x="27445" y="54203"/>
                  </a:cubicBezTo>
                  <a:lnTo>
                    <a:pt x="27445" y="54203"/>
                  </a:lnTo>
                  <a:cubicBezTo>
                    <a:pt x="27282" y="54204"/>
                    <a:pt x="27118" y="54212"/>
                    <a:pt x="26951" y="54212"/>
                  </a:cubicBezTo>
                  <a:cubicBezTo>
                    <a:pt x="26907" y="54212"/>
                    <a:pt x="26863" y="54212"/>
                    <a:pt x="26818" y="54210"/>
                  </a:cubicBezTo>
                  <a:cubicBezTo>
                    <a:pt x="26768" y="54210"/>
                    <a:pt x="26674" y="54196"/>
                    <a:pt x="26613" y="54185"/>
                  </a:cubicBezTo>
                  <a:lnTo>
                    <a:pt x="26613" y="54185"/>
                  </a:lnTo>
                  <a:cubicBezTo>
                    <a:pt x="26648" y="54192"/>
                    <a:pt x="26700" y="54202"/>
                    <a:pt x="26775" y="54217"/>
                  </a:cubicBezTo>
                  <a:cubicBezTo>
                    <a:pt x="26667" y="54196"/>
                    <a:pt x="26559" y="54181"/>
                    <a:pt x="26450" y="54160"/>
                  </a:cubicBezTo>
                  <a:cubicBezTo>
                    <a:pt x="26213" y="54109"/>
                    <a:pt x="25975" y="54037"/>
                    <a:pt x="25744" y="53958"/>
                  </a:cubicBezTo>
                  <a:cubicBezTo>
                    <a:pt x="25712" y="53947"/>
                    <a:pt x="25613" y="53909"/>
                    <a:pt x="25545" y="53883"/>
                  </a:cubicBezTo>
                  <a:lnTo>
                    <a:pt x="25545" y="53883"/>
                  </a:lnTo>
                  <a:cubicBezTo>
                    <a:pt x="25472" y="53851"/>
                    <a:pt x="25362" y="53803"/>
                    <a:pt x="25333" y="53792"/>
                  </a:cubicBezTo>
                  <a:cubicBezTo>
                    <a:pt x="25066" y="53662"/>
                    <a:pt x="24800" y="53511"/>
                    <a:pt x="24547" y="53360"/>
                  </a:cubicBezTo>
                  <a:cubicBezTo>
                    <a:pt x="24309" y="53208"/>
                    <a:pt x="24079" y="53050"/>
                    <a:pt x="23848" y="52891"/>
                  </a:cubicBezTo>
                  <a:cubicBezTo>
                    <a:pt x="23811" y="52863"/>
                    <a:pt x="23792" y="52849"/>
                    <a:pt x="23785" y="52844"/>
                  </a:cubicBezTo>
                  <a:lnTo>
                    <a:pt x="23785" y="52844"/>
                  </a:lnTo>
                  <a:cubicBezTo>
                    <a:pt x="23767" y="52829"/>
                    <a:pt x="23743" y="52809"/>
                    <a:pt x="23711" y="52783"/>
                  </a:cubicBezTo>
                  <a:cubicBezTo>
                    <a:pt x="23581" y="52675"/>
                    <a:pt x="23452" y="52567"/>
                    <a:pt x="23315" y="52451"/>
                  </a:cubicBezTo>
                  <a:cubicBezTo>
                    <a:pt x="22795" y="51990"/>
                    <a:pt x="22305" y="51492"/>
                    <a:pt x="21851" y="50959"/>
                  </a:cubicBezTo>
                  <a:cubicBezTo>
                    <a:pt x="21339" y="50375"/>
                    <a:pt x="21116" y="50072"/>
                    <a:pt x="20640" y="49359"/>
                  </a:cubicBezTo>
                  <a:cubicBezTo>
                    <a:pt x="20164" y="48645"/>
                    <a:pt x="19732" y="47902"/>
                    <a:pt x="19342" y="47145"/>
                  </a:cubicBezTo>
                  <a:cubicBezTo>
                    <a:pt x="18456" y="45415"/>
                    <a:pt x="17850" y="43635"/>
                    <a:pt x="17302" y="41739"/>
                  </a:cubicBezTo>
                  <a:cubicBezTo>
                    <a:pt x="16560" y="39194"/>
                    <a:pt x="15860" y="36642"/>
                    <a:pt x="15219" y="34076"/>
                  </a:cubicBezTo>
                  <a:cubicBezTo>
                    <a:pt x="14721" y="32086"/>
                    <a:pt x="14260" y="30089"/>
                    <a:pt x="13878" y="28070"/>
                  </a:cubicBezTo>
                  <a:cubicBezTo>
                    <a:pt x="13727" y="27285"/>
                    <a:pt x="13590" y="26499"/>
                    <a:pt x="13467" y="25706"/>
                  </a:cubicBezTo>
                  <a:cubicBezTo>
                    <a:pt x="13438" y="25511"/>
                    <a:pt x="13409" y="25317"/>
                    <a:pt x="13381" y="25122"/>
                  </a:cubicBezTo>
                  <a:cubicBezTo>
                    <a:pt x="13369" y="25036"/>
                    <a:pt x="13364" y="25009"/>
                    <a:pt x="13364" y="25009"/>
                  </a:cubicBezTo>
                  <a:lnTo>
                    <a:pt x="13364" y="25009"/>
                  </a:lnTo>
                  <a:cubicBezTo>
                    <a:pt x="13364" y="25009"/>
                    <a:pt x="13364" y="25010"/>
                    <a:pt x="13364" y="25010"/>
                  </a:cubicBezTo>
                  <a:lnTo>
                    <a:pt x="13364" y="25010"/>
                  </a:lnTo>
                  <a:cubicBezTo>
                    <a:pt x="13362" y="24999"/>
                    <a:pt x="13361" y="24986"/>
                    <a:pt x="13359" y="24971"/>
                  </a:cubicBezTo>
                  <a:cubicBezTo>
                    <a:pt x="13323" y="24632"/>
                    <a:pt x="13280" y="24286"/>
                    <a:pt x="13244" y="23940"/>
                  </a:cubicBezTo>
                  <a:cubicBezTo>
                    <a:pt x="13176" y="23187"/>
                    <a:pt x="13139" y="22439"/>
                    <a:pt x="13158" y="21685"/>
                  </a:cubicBezTo>
                  <a:lnTo>
                    <a:pt x="13158" y="21685"/>
                  </a:lnTo>
                  <a:cubicBezTo>
                    <a:pt x="13167" y="21697"/>
                    <a:pt x="13176" y="21708"/>
                    <a:pt x="13186" y="21719"/>
                  </a:cubicBezTo>
                  <a:cubicBezTo>
                    <a:pt x="13192" y="21727"/>
                    <a:pt x="13198" y="21733"/>
                    <a:pt x="13204" y="21739"/>
                  </a:cubicBezTo>
                  <a:lnTo>
                    <a:pt x="13204" y="21739"/>
                  </a:lnTo>
                  <a:cubicBezTo>
                    <a:pt x="13255" y="21812"/>
                    <a:pt x="13307" y="21882"/>
                    <a:pt x="13359" y="21957"/>
                  </a:cubicBezTo>
                  <a:cubicBezTo>
                    <a:pt x="14743" y="23882"/>
                    <a:pt x="15774" y="26066"/>
                    <a:pt x="16726" y="28222"/>
                  </a:cubicBezTo>
                  <a:cubicBezTo>
                    <a:pt x="17324" y="29584"/>
                    <a:pt x="17922" y="31062"/>
                    <a:pt x="18499" y="32627"/>
                  </a:cubicBezTo>
                  <a:cubicBezTo>
                    <a:pt x="19177" y="34443"/>
                    <a:pt x="19804" y="36281"/>
                    <a:pt x="20395" y="38127"/>
                  </a:cubicBezTo>
                  <a:cubicBezTo>
                    <a:pt x="21044" y="40167"/>
                    <a:pt x="21635" y="42222"/>
                    <a:pt x="22197" y="44291"/>
                  </a:cubicBezTo>
                  <a:cubicBezTo>
                    <a:pt x="22401" y="45050"/>
                    <a:pt x="22993" y="45379"/>
                    <a:pt x="23600" y="45379"/>
                  </a:cubicBezTo>
                  <a:cubicBezTo>
                    <a:pt x="24520" y="45379"/>
                    <a:pt x="25476" y="44624"/>
                    <a:pt x="25167" y="43469"/>
                  </a:cubicBezTo>
                  <a:cubicBezTo>
                    <a:pt x="24028" y="39273"/>
                    <a:pt x="22738" y="35106"/>
                    <a:pt x="21181" y="31048"/>
                  </a:cubicBezTo>
                  <a:cubicBezTo>
                    <a:pt x="20063" y="28114"/>
                    <a:pt x="18845" y="25187"/>
                    <a:pt x="17302" y="22447"/>
                  </a:cubicBezTo>
                  <a:cubicBezTo>
                    <a:pt x="16459" y="20948"/>
                    <a:pt x="15413" y="19023"/>
                    <a:pt x="13835" y="18165"/>
                  </a:cubicBezTo>
                  <a:cubicBezTo>
                    <a:pt x="13419" y="17941"/>
                    <a:pt x="13014" y="17840"/>
                    <a:pt x="12634" y="17840"/>
                  </a:cubicBezTo>
                  <a:cubicBezTo>
                    <a:pt x="11411" y="17840"/>
                    <a:pt x="10445" y="18885"/>
                    <a:pt x="10209" y="20249"/>
                  </a:cubicBezTo>
                  <a:cubicBezTo>
                    <a:pt x="9776" y="22772"/>
                    <a:pt x="10295" y="25468"/>
                    <a:pt x="10735" y="27948"/>
                  </a:cubicBezTo>
                  <a:cubicBezTo>
                    <a:pt x="11578" y="32691"/>
                    <a:pt x="12833" y="37363"/>
                    <a:pt x="14166" y="41984"/>
                  </a:cubicBezTo>
                  <a:cubicBezTo>
                    <a:pt x="15298" y="45920"/>
                    <a:pt x="16790" y="49676"/>
                    <a:pt x="19429" y="52855"/>
                  </a:cubicBezTo>
                  <a:cubicBezTo>
                    <a:pt x="21080" y="54845"/>
                    <a:pt x="23372" y="56777"/>
                    <a:pt x="26003" y="57195"/>
                  </a:cubicBezTo>
                  <a:cubicBezTo>
                    <a:pt x="26331" y="57247"/>
                    <a:pt x="26655" y="57272"/>
                    <a:pt x="26975" y="57272"/>
                  </a:cubicBezTo>
                  <a:cubicBezTo>
                    <a:pt x="29050" y="57272"/>
                    <a:pt x="30915" y="56192"/>
                    <a:pt x="31864" y="54217"/>
                  </a:cubicBezTo>
                  <a:cubicBezTo>
                    <a:pt x="33400" y="51024"/>
                    <a:pt x="32895" y="47138"/>
                    <a:pt x="32146" y="43808"/>
                  </a:cubicBezTo>
                  <a:cubicBezTo>
                    <a:pt x="31872" y="42582"/>
                    <a:pt x="31461" y="41393"/>
                    <a:pt x="31187" y="40167"/>
                  </a:cubicBezTo>
                  <a:cubicBezTo>
                    <a:pt x="30877" y="38769"/>
                    <a:pt x="30545" y="37377"/>
                    <a:pt x="30199" y="35993"/>
                  </a:cubicBezTo>
                  <a:cubicBezTo>
                    <a:pt x="29558" y="33405"/>
                    <a:pt x="28851" y="30824"/>
                    <a:pt x="28065" y="28272"/>
                  </a:cubicBezTo>
                  <a:cubicBezTo>
                    <a:pt x="26753" y="23990"/>
                    <a:pt x="25225" y="19766"/>
                    <a:pt x="23365" y="15693"/>
                  </a:cubicBezTo>
                  <a:cubicBezTo>
                    <a:pt x="21036" y="10581"/>
                    <a:pt x="18059" y="5009"/>
                    <a:pt x="13381" y="1664"/>
                  </a:cubicBezTo>
                  <a:cubicBezTo>
                    <a:pt x="11914" y="615"/>
                    <a:pt x="10216" y="0"/>
                    <a:pt x="856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5" name="Google Shape;2135;p38"/>
            <p:cNvSpPr/>
            <p:nvPr/>
          </p:nvSpPr>
          <p:spPr>
            <a:xfrm>
              <a:off x="4491600" y="1128725"/>
              <a:ext cx="835000" cy="1431900"/>
            </a:xfrm>
            <a:custGeom>
              <a:avLst/>
              <a:gdLst/>
              <a:ahLst/>
              <a:cxnLst/>
              <a:rect l="l" t="t" r="r" b="b"/>
              <a:pathLst>
                <a:path w="33400" h="57276" extrusionOk="0">
                  <a:moveTo>
                    <a:pt x="7573" y="3171"/>
                  </a:moveTo>
                  <a:cubicBezTo>
                    <a:pt x="7580" y="3171"/>
                    <a:pt x="7528" y="3203"/>
                    <a:pt x="7458" y="3231"/>
                  </a:cubicBezTo>
                  <a:lnTo>
                    <a:pt x="7458" y="3231"/>
                  </a:lnTo>
                  <a:cubicBezTo>
                    <a:pt x="7461" y="3228"/>
                    <a:pt x="7465" y="3226"/>
                    <a:pt x="7469" y="3224"/>
                  </a:cubicBezTo>
                  <a:cubicBezTo>
                    <a:pt x="7538" y="3185"/>
                    <a:pt x="7569" y="3171"/>
                    <a:pt x="7573" y="3171"/>
                  </a:cubicBezTo>
                  <a:close/>
                  <a:moveTo>
                    <a:pt x="3540" y="11412"/>
                  </a:moveTo>
                  <a:cubicBezTo>
                    <a:pt x="3535" y="11446"/>
                    <a:pt x="3531" y="11480"/>
                    <a:pt x="3528" y="11513"/>
                  </a:cubicBezTo>
                  <a:lnTo>
                    <a:pt x="3528" y="11513"/>
                  </a:lnTo>
                  <a:cubicBezTo>
                    <a:pt x="3531" y="11487"/>
                    <a:pt x="3536" y="11443"/>
                    <a:pt x="3540" y="11412"/>
                  </a:cubicBezTo>
                  <a:close/>
                  <a:moveTo>
                    <a:pt x="3528" y="11513"/>
                  </a:moveTo>
                  <a:lnTo>
                    <a:pt x="3528" y="11513"/>
                  </a:lnTo>
                  <a:cubicBezTo>
                    <a:pt x="3526" y="11525"/>
                    <a:pt x="3526" y="11533"/>
                    <a:pt x="3526" y="11536"/>
                  </a:cubicBezTo>
                  <a:cubicBezTo>
                    <a:pt x="3526" y="11529"/>
                    <a:pt x="3527" y="11521"/>
                    <a:pt x="3528" y="11513"/>
                  </a:cubicBezTo>
                  <a:close/>
                  <a:moveTo>
                    <a:pt x="12217" y="20791"/>
                  </a:moveTo>
                  <a:cubicBezTo>
                    <a:pt x="12233" y="20791"/>
                    <a:pt x="12285" y="20822"/>
                    <a:pt x="12339" y="20858"/>
                  </a:cubicBezTo>
                  <a:lnTo>
                    <a:pt x="12339" y="20858"/>
                  </a:lnTo>
                  <a:cubicBezTo>
                    <a:pt x="12327" y="20855"/>
                    <a:pt x="12314" y="20853"/>
                    <a:pt x="12299" y="20850"/>
                  </a:cubicBezTo>
                  <a:lnTo>
                    <a:pt x="12299" y="20850"/>
                  </a:lnTo>
                  <a:cubicBezTo>
                    <a:pt x="12313" y="20853"/>
                    <a:pt x="12326" y="20855"/>
                    <a:pt x="12340" y="20858"/>
                  </a:cubicBezTo>
                  <a:lnTo>
                    <a:pt x="12340" y="20858"/>
                  </a:lnTo>
                  <a:cubicBezTo>
                    <a:pt x="12339" y="20858"/>
                    <a:pt x="12339" y="20858"/>
                    <a:pt x="12339" y="20858"/>
                  </a:cubicBezTo>
                  <a:lnTo>
                    <a:pt x="12339" y="20858"/>
                  </a:lnTo>
                  <a:cubicBezTo>
                    <a:pt x="12343" y="20858"/>
                    <a:pt x="12346" y="20859"/>
                    <a:pt x="12350" y="20859"/>
                  </a:cubicBezTo>
                  <a:lnTo>
                    <a:pt x="12350" y="20859"/>
                  </a:lnTo>
                  <a:cubicBezTo>
                    <a:pt x="12346" y="20859"/>
                    <a:pt x="12343" y="20858"/>
                    <a:pt x="12340" y="20858"/>
                  </a:cubicBezTo>
                  <a:lnTo>
                    <a:pt x="12340" y="20858"/>
                  </a:lnTo>
                  <a:cubicBezTo>
                    <a:pt x="12346" y="20862"/>
                    <a:pt x="12352" y="20866"/>
                    <a:pt x="12358" y="20870"/>
                  </a:cubicBezTo>
                  <a:lnTo>
                    <a:pt x="12358" y="20870"/>
                  </a:lnTo>
                  <a:cubicBezTo>
                    <a:pt x="12280" y="20853"/>
                    <a:pt x="12187" y="20824"/>
                    <a:pt x="12212" y="20793"/>
                  </a:cubicBezTo>
                  <a:cubicBezTo>
                    <a:pt x="12213" y="20791"/>
                    <a:pt x="12215" y="20791"/>
                    <a:pt x="12217" y="20791"/>
                  </a:cubicBezTo>
                  <a:close/>
                  <a:moveTo>
                    <a:pt x="28043" y="54026"/>
                  </a:moveTo>
                  <a:cubicBezTo>
                    <a:pt x="28044" y="54026"/>
                    <a:pt x="28044" y="54026"/>
                    <a:pt x="28043" y="54026"/>
                  </a:cubicBezTo>
                  <a:cubicBezTo>
                    <a:pt x="28043" y="54026"/>
                    <a:pt x="28042" y="54026"/>
                    <a:pt x="28042" y="54026"/>
                  </a:cubicBezTo>
                  <a:lnTo>
                    <a:pt x="28042" y="54026"/>
                  </a:lnTo>
                  <a:cubicBezTo>
                    <a:pt x="28043" y="54026"/>
                    <a:pt x="28043" y="54026"/>
                    <a:pt x="28043" y="54026"/>
                  </a:cubicBezTo>
                  <a:close/>
                  <a:moveTo>
                    <a:pt x="26551" y="54174"/>
                  </a:moveTo>
                  <a:cubicBezTo>
                    <a:pt x="26548" y="54174"/>
                    <a:pt x="26590" y="54183"/>
                    <a:pt x="26643" y="54192"/>
                  </a:cubicBezTo>
                  <a:lnTo>
                    <a:pt x="26643" y="54192"/>
                  </a:lnTo>
                  <a:cubicBezTo>
                    <a:pt x="26579" y="54179"/>
                    <a:pt x="26553" y="54174"/>
                    <a:pt x="26551" y="54174"/>
                  </a:cubicBezTo>
                  <a:close/>
                  <a:moveTo>
                    <a:pt x="8558" y="0"/>
                  </a:moveTo>
                  <a:cubicBezTo>
                    <a:pt x="6903" y="0"/>
                    <a:pt x="5288" y="615"/>
                    <a:pt x="3987" y="2028"/>
                  </a:cubicBezTo>
                  <a:cubicBezTo>
                    <a:pt x="721" y="5567"/>
                    <a:pt x="238" y="11233"/>
                    <a:pt x="152" y="15797"/>
                  </a:cubicBezTo>
                  <a:cubicBezTo>
                    <a:pt x="0" y="24282"/>
                    <a:pt x="1702" y="32817"/>
                    <a:pt x="3886" y="40978"/>
                  </a:cubicBezTo>
                  <a:cubicBezTo>
                    <a:pt x="4585" y="43602"/>
                    <a:pt x="5364" y="46204"/>
                    <a:pt x="6193" y="48792"/>
                  </a:cubicBezTo>
                  <a:cubicBezTo>
                    <a:pt x="6433" y="49536"/>
                    <a:pt x="7046" y="49859"/>
                    <a:pt x="7660" y="49859"/>
                  </a:cubicBezTo>
                  <a:cubicBezTo>
                    <a:pt x="8593" y="49859"/>
                    <a:pt x="9528" y="49114"/>
                    <a:pt x="9163" y="47970"/>
                  </a:cubicBezTo>
                  <a:cubicBezTo>
                    <a:pt x="6424" y="39449"/>
                    <a:pt x="4160" y="30604"/>
                    <a:pt x="3439" y="21708"/>
                  </a:cubicBezTo>
                  <a:cubicBezTo>
                    <a:pt x="3187" y="18623"/>
                    <a:pt x="3122" y="15508"/>
                    <a:pt x="3425" y="12430"/>
                  </a:cubicBezTo>
                  <a:cubicBezTo>
                    <a:pt x="3461" y="12099"/>
                    <a:pt x="3497" y="11767"/>
                    <a:pt x="3533" y="11443"/>
                  </a:cubicBezTo>
                  <a:cubicBezTo>
                    <a:pt x="3540" y="11396"/>
                    <a:pt x="3543" y="11378"/>
                    <a:pt x="3544" y="11378"/>
                  </a:cubicBezTo>
                  <a:lnTo>
                    <a:pt x="3544" y="11378"/>
                  </a:lnTo>
                  <a:cubicBezTo>
                    <a:pt x="3544" y="11378"/>
                    <a:pt x="3543" y="11392"/>
                    <a:pt x="3540" y="11412"/>
                  </a:cubicBezTo>
                  <a:lnTo>
                    <a:pt x="3540" y="11412"/>
                  </a:lnTo>
                  <a:cubicBezTo>
                    <a:pt x="3547" y="11368"/>
                    <a:pt x="3554" y="11325"/>
                    <a:pt x="3562" y="11284"/>
                  </a:cubicBezTo>
                  <a:cubicBezTo>
                    <a:pt x="3583" y="11118"/>
                    <a:pt x="3612" y="10952"/>
                    <a:pt x="3634" y="10794"/>
                  </a:cubicBezTo>
                  <a:cubicBezTo>
                    <a:pt x="3735" y="10210"/>
                    <a:pt x="3843" y="9633"/>
                    <a:pt x="3980" y="9056"/>
                  </a:cubicBezTo>
                  <a:cubicBezTo>
                    <a:pt x="4102" y="8552"/>
                    <a:pt x="4239" y="8054"/>
                    <a:pt x="4398" y="7557"/>
                  </a:cubicBezTo>
                  <a:cubicBezTo>
                    <a:pt x="4470" y="7341"/>
                    <a:pt x="4542" y="7117"/>
                    <a:pt x="4621" y="6894"/>
                  </a:cubicBezTo>
                  <a:cubicBezTo>
                    <a:pt x="4665" y="6793"/>
                    <a:pt x="4708" y="6685"/>
                    <a:pt x="4744" y="6584"/>
                  </a:cubicBezTo>
                  <a:cubicBezTo>
                    <a:pt x="4762" y="6536"/>
                    <a:pt x="4774" y="6502"/>
                    <a:pt x="4782" y="6480"/>
                  </a:cubicBezTo>
                  <a:lnTo>
                    <a:pt x="4782" y="6480"/>
                  </a:lnTo>
                  <a:cubicBezTo>
                    <a:pt x="4784" y="6476"/>
                    <a:pt x="4785" y="6472"/>
                    <a:pt x="4787" y="6468"/>
                  </a:cubicBezTo>
                  <a:cubicBezTo>
                    <a:pt x="4967" y="6086"/>
                    <a:pt x="5148" y="5704"/>
                    <a:pt x="5364" y="5337"/>
                  </a:cubicBezTo>
                  <a:cubicBezTo>
                    <a:pt x="5458" y="5171"/>
                    <a:pt x="5559" y="5005"/>
                    <a:pt x="5659" y="4846"/>
                  </a:cubicBezTo>
                  <a:cubicBezTo>
                    <a:pt x="5728" y="4746"/>
                    <a:pt x="5977" y="4446"/>
                    <a:pt x="5969" y="4446"/>
                  </a:cubicBezTo>
                  <a:lnTo>
                    <a:pt x="5969" y="4446"/>
                  </a:lnTo>
                  <a:cubicBezTo>
                    <a:pt x="5966" y="4446"/>
                    <a:pt x="5928" y="4487"/>
                    <a:pt x="5832" y="4594"/>
                  </a:cubicBezTo>
                  <a:cubicBezTo>
                    <a:pt x="6063" y="4334"/>
                    <a:pt x="6279" y="4068"/>
                    <a:pt x="6539" y="3830"/>
                  </a:cubicBezTo>
                  <a:cubicBezTo>
                    <a:pt x="6594" y="3775"/>
                    <a:pt x="6655" y="3727"/>
                    <a:pt x="6710" y="3679"/>
                  </a:cubicBezTo>
                  <a:lnTo>
                    <a:pt x="6710" y="3679"/>
                  </a:lnTo>
                  <a:cubicBezTo>
                    <a:pt x="6835" y="3600"/>
                    <a:pt x="6952" y="3506"/>
                    <a:pt x="7080" y="3433"/>
                  </a:cubicBezTo>
                  <a:cubicBezTo>
                    <a:pt x="7198" y="3357"/>
                    <a:pt x="7330" y="3300"/>
                    <a:pt x="7456" y="3231"/>
                  </a:cubicBezTo>
                  <a:lnTo>
                    <a:pt x="7456" y="3231"/>
                  </a:lnTo>
                  <a:cubicBezTo>
                    <a:pt x="7501" y="3214"/>
                    <a:pt x="7545" y="3194"/>
                    <a:pt x="7591" y="3181"/>
                  </a:cubicBezTo>
                  <a:cubicBezTo>
                    <a:pt x="7736" y="3138"/>
                    <a:pt x="7873" y="3095"/>
                    <a:pt x="8010" y="3059"/>
                  </a:cubicBezTo>
                  <a:cubicBezTo>
                    <a:pt x="8069" y="3048"/>
                    <a:pt x="8138" y="3041"/>
                    <a:pt x="8198" y="3029"/>
                  </a:cubicBezTo>
                  <a:lnTo>
                    <a:pt x="8198" y="3029"/>
                  </a:lnTo>
                  <a:cubicBezTo>
                    <a:pt x="8277" y="3027"/>
                    <a:pt x="8354" y="3027"/>
                    <a:pt x="8432" y="3027"/>
                  </a:cubicBezTo>
                  <a:cubicBezTo>
                    <a:pt x="8627" y="3027"/>
                    <a:pt x="8821" y="3031"/>
                    <a:pt x="9017" y="3035"/>
                  </a:cubicBezTo>
                  <a:lnTo>
                    <a:pt x="9017" y="3035"/>
                  </a:lnTo>
                  <a:cubicBezTo>
                    <a:pt x="9089" y="3054"/>
                    <a:pt x="9170" y="3061"/>
                    <a:pt x="9242" y="3073"/>
                  </a:cubicBezTo>
                  <a:cubicBezTo>
                    <a:pt x="9408" y="3109"/>
                    <a:pt x="9581" y="3159"/>
                    <a:pt x="9747" y="3210"/>
                  </a:cubicBezTo>
                  <a:cubicBezTo>
                    <a:pt x="9910" y="3259"/>
                    <a:pt x="10059" y="3323"/>
                    <a:pt x="10222" y="3380"/>
                  </a:cubicBezTo>
                  <a:lnTo>
                    <a:pt x="10222" y="3380"/>
                  </a:lnTo>
                  <a:cubicBezTo>
                    <a:pt x="10299" y="3420"/>
                    <a:pt x="10376" y="3455"/>
                    <a:pt x="10453" y="3491"/>
                  </a:cubicBezTo>
                  <a:cubicBezTo>
                    <a:pt x="10828" y="3678"/>
                    <a:pt x="11189" y="3888"/>
                    <a:pt x="11528" y="4118"/>
                  </a:cubicBezTo>
                  <a:cubicBezTo>
                    <a:pt x="11700" y="4229"/>
                    <a:pt x="11859" y="4346"/>
                    <a:pt x="12018" y="4463"/>
                  </a:cubicBezTo>
                  <a:lnTo>
                    <a:pt x="12018" y="4463"/>
                  </a:lnTo>
                  <a:cubicBezTo>
                    <a:pt x="12029" y="4473"/>
                    <a:pt x="12044" y="4485"/>
                    <a:pt x="12061" y="4500"/>
                  </a:cubicBezTo>
                  <a:cubicBezTo>
                    <a:pt x="12162" y="4580"/>
                    <a:pt x="12263" y="4659"/>
                    <a:pt x="12357" y="4738"/>
                  </a:cubicBezTo>
                  <a:cubicBezTo>
                    <a:pt x="12753" y="5070"/>
                    <a:pt x="13128" y="5423"/>
                    <a:pt x="13488" y="5783"/>
                  </a:cubicBezTo>
                  <a:cubicBezTo>
                    <a:pt x="13871" y="6173"/>
                    <a:pt x="14238" y="6576"/>
                    <a:pt x="14591" y="6995"/>
                  </a:cubicBezTo>
                  <a:cubicBezTo>
                    <a:pt x="14786" y="7225"/>
                    <a:pt x="14981" y="7456"/>
                    <a:pt x="15168" y="7694"/>
                  </a:cubicBezTo>
                  <a:cubicBezTo>
                    <a:pt x="15201" y="7736"/>
                    <a:pt x="15324" y="7896"/>
                    <a:pt x="15348" y="7927"/>
                  </a:cubicBezTo>
                  <a:lnTo>
                    <a:pt x="15348" y="7927"/>
                  </a:lnTo>
                  <a:cubicBezTo>
                    <a:pt x="15427" y="8032"/>
                    <a:pt x="15509" y="8137"/>
                    <a:pt x="15586" y="8242"/>
                  </a:cubicBezTo>
                  <a:cubicBezTo>
                    <a:pt x="16415" y="9366"/>
                    <a:pt x="17172" y="10549"/>
                    <a:pt x="17879" y="11753"/>
                  </a:cubicBezTo>
                  <a:cubicBezTo>
                    <a:pt x="21930" y="18666"/>
                    <a:pt x="24475" y="26408"/>
                    <a:pt x="26537" y="34129"/>
                  </a:cubicBezTo>
                  <a:cubicBezTo>
                    <a:pt x="27229" y="36696"/>
                    <a:pt x="27697" y="39341"/>
                    <a:pt x="28454" y="41886"/>
                  </a:cubicBezTo>
                  <a:cubicBezTo>
                    <a:pt x="29045" y="43840"/>
                    <a:pt x="29536" y="45887"/>
                    <a:pt x="29701" y="47841"/>
                  </a:cubicBezTo>
                  <a:cubicBezTo>
                    <a:pt x="29766" y="48648"/>
                    <a:pt x="29788" y="49463"/>
                    <a:pt x="29738" y="50270"/>
                  </a:cubicBezTo>
                  <a:cubicBezTo>
                    <a:pt x="29723" y="50436"/>
                    <a:pt x="29709" y="50602"/>
                    <a:pt x="29694" y="50768"/>
                  </a:cubicBezTo>
                  <a:cubicBezTo>
                    <a:pt x="29692" y="50802"/>
                    <a:pt x="29690" y="50825"/>
                    <a:pt x="29689" y="50840"/>
                  </a:cubicBezTo>
                  <a:lnTo>
                    <a:pt x="29689" y="50840"/>
                  </a:lnTo>
                  <a:cubicBezTo>
                    <a:pt x="29685" y="50862"/>
                    <a:pt x="29677" y="50900"/>
                    <a:pt x="29665" y="50962"/>
                  </a:cubicBezTo>
                  <a:cubicBezTo>
                    <a:pt x="29615" y="51272"/>
                    <a:pt x="29557" y="51582"/>
                    <a:pt x="29471" y="51885"/>
                  </a:cubicBezTo>
                  <a:cubicBezTo>
                    <a:pt x="29413" y="52094"/>
                    <a:pt x="29346" y="52293"/>
                    <a:pt x="29273" y="52494"/>
                  </a:cubicBezTo>
                  <a:lnTo>
                    <a:pt x="29273" y="52494"/>
                  </a:lnTo>
                  <a:cubicBezTo>
                    <a:pt x="29250" y="52549"/>
                    <a:pt x="29185" y="52708"/>
                    <a:pt x="29161" y="52757"/>
                  </a:cubicBezTo>
                  <a:cubicBezTo>
                    <a:pt x="29103" y="52880"/>
                    <a:pt x="29038" y="52995"/>
                    <a:pt x="28966" y="53111"/>
                  </a:cubicBezTo>
                  <a:cubicBezTo>
                    <a:pt x="28908" y="53204"/>
                    <a:pt x="28844" y="53298"/>
                    <a:pt x="28786" y="53392"/>
                  </a:cubicBezTo>
                  <a:cubicBezTo>
                    <a:pt x="28786" y="53392"/>
                    <a:pt x="28786" y="53392"/>
                    <a:pt x="28785" y="53392"/>
                  </a:cubicBezTo>
                  <a:lnTo>
                    <a:pt x="28785" y="53392"/>
                  </a:lnTo>
                  <a:cubicBezTo>
                    <a:pt x="28781" y="53396"/>
                    <a:pt x="28777" y="53401"/>
                    <a:pt x="28771" y="53406"/>
                  </a:cubicBezTo>
                  <a:cubicBezTo>
                    <a:pt x="28619" y="53558"/>
                    <a:pt x="28467" y="53710"/>
                    <a:pt x="28309" y="53857"/>
                  </a:cubicBezTo>
                  <a:lnTo>
                    <a:pt x="28309" y="53857"/>
                  </a:lnTo>
                  <a:cubicBezTo>
                    <a:pt x="28375" y="53796"/>
                    <a:pt x="28395" y="53772"/>
                    <a:pt x="28387" y="53772"/>
                  </a:cubicBezTo>
                  <a:cubicBezTo>
                    <a:pt x="28364" y="53772"/>
                    <a:pt x="28121" y="53955"/>
                    <a:pt x="28015" y="54026"/>
                  </a:cubicBezTo>
                  <a:cubicBezTo>
                    <a:pt x="28007" y="54031"/>
                    <a:pt x="27999" y="54036"/>
                    <a:pt x="27992" y="54041"/>
                  </a:cubicBezTo>
                  <a:lnTo>
                    <a:pt x="27992" y="54041"/>
                  </a:lnTo>
                  <a:cubicBezTo>
                    <a:pt x="27903" y="54069"/>
                    <a:pt x="27817" y="54104"/>
                    <a:pt x="27726" y="54134"/>
                  </a:cubicBezTo>
                  <a:cubicBezTo>
                    <a:pt x="27632" y="54156"/>
                    <a:pt x="27539" y="54170"/>
                    <a:pt x="27445" y="54199"/>
                  </a:cubicBezTo>
                  <a:cubicBezTo>
                    <a:pt x="27444" y="54199"/>
                    <a:pt x="27442" y="54200"/>
                    <a:pt x="27441" y="54200"/>
                  </a:cubicBezTo>
                  <a:lnTo>
                    <a:pt x="27441" y="54200"/>
                  </a:lnTo>
                  <a:cubicBezTo>
                    <a:pt x="27236" y="54207"/>
                    <a:pt x="27030" y="54213"/>
                    <a:pt x="26818" y="54213"/>
                  </a:cubicBezTo>
                  <a:cubicBezTo>
                    <a:pt x="26774" y="54213"/>
                    <a:pt x="26701" y="54203"/>
                    <a:pt x="26643" y="54192"/>
                  </a:cubicBezTo>
                  <a:lnTo>
                    <a:pt x="26643" y="54192"/>
                  </a:lnTo>
                  <a:cubicBezTo>
                    <a:pt x="26676" y="54199"/>
                    <a:pt x="26719" y="54209"/>
                    <a:pt x="26775" y="54221"/>
                  </a:cubicBezTo>
                  <a:cubicBezTo>
                    <a:pt x="26666" y="54199"/>
                    <a:pt x="26558" y="54185"/>
                    <a:pt x="26450" y="54156"/>
                  </a:cubicBezTo>
                  <a:cubicBezTo>
                    <a:pt x="26212" y="54105"/>
                    <a:pt x="25974" y="54040"/>
                    <a:pt x="25744" y="53961"/>
                  </a:cubicBezTo>
                  <a:cubicBezTo>
                    <a:pt x="25713" y="53949"/>
                    <a:pt x="25635" y="53919"/>
                    <a:pt x="25571" y="53895"/>
                  </a:cubicBezTo>
                  <a:lnTo>
                    <a:pt x="25571" y="53895"/>
                  </a:lnTo>
                  <a:cubicBezTo>
                    <a:pt x="25502" y="53863"/>
                    <a:pt x="25366" y="53805"/>
                    <a:pt x="25333" y="53788"/>
                  </a:cubicBezTo>
                  <a:cubicBezTo>
                    <a:pt x="25066" y="53658"/>
                    <a:pt x="24799" y="53514"/>
                    <a:pt x="24547" y="53356"/>
                  </a:cubicBezTo>
                  <a:cubicBezTo>
                    <a:pt x="24309" y="53211"/>
                    <a:pt x="24078" y="53053"/>
                    <a:pt x="23848" y="52887"/>
                  </a:cubicBezTo>
                  <a:cubicBezTo>
                    <a:pt x="23805" y="52857"/>
                    <a:pt x="23785" y="52844"/>
                    <a:pt x="23779" y="52841"/>
                  </a:cubicBezTo>
                  <a:lnTo>
                    <a:pt x="23779" y="52841"/>
                  </a:lnTo>
                  <a:cubicBezTo>
                    <a:pt x="23762" y="52827"/>
                    <a:pt x="23739" y="52809"/>
                    <a:pt x="23711" y="52786"/>
                  </a:cubicBezTo>
                  <a:cubicBezTo>
                    <a:pt x="23581" y="52678"/>
                    <a:pt x="23444" y="52563"/>
                    <a:pt x="23314" y="52447"/>
                  </a:cubicBezTo>
                  <a:cubicBezTo>
                    <a:pt x="22795" y="51993"/>
                    <a:pt x="22305" y="51488"/>
                    <a:pt x="21844" y="50962"/>
                  </a:cubicBezTo>
                  <a:cubicBezTo>
                    <a:pt x="21339" y="50378"/>
                    <a:pt x="21116" y="50076"/>
                    <a:pt x="20633" y="49355"/>
                  </a:cubicBezTo>
                  <a:cubicBezTo>
                    <a:pt x="20164" y="48641"/>
                    <a:pt x="19731" y="47906"/>
                    <a:pt x="19342" y="47141"/>
                  </a:cubicBezTo>
                  <a:cubicBezTo>
                    <a:pt x="18455" y="45411"/>
                    <a:pt x="17850" y="43631"/>
                    <a:pt x="17302" y="41742"/>
                  </a:cubicBezTo>
                  <a:cubicBezTo>
                    <a:pt x="16559" y="39197"/>
                    <a:pt x="15853" y="36645"/>
                    <a:pt x="15219" y="34072"/>
                  </a:cubicBezTo>
                  <a:cubicBezTo>
                    <a:pt x="14721" y="32082"/>
                    <a:pt x="14260" y="30085"/>
                    <a:pt x="13878" y="28074"/>
                  </a:cubicBezTo>
                  <a:cubicBezTo>
                    <a:pt x="13726" y="27288"/>
                    <a:pt x="13589" y="26502"/>
                    <a:pt x="13467" y="25709"/>
                  </a:cubicBezTo>
                  <a:cubicBezTo>
                    <a:pt x="13438" y="25514"/>
                    <a:pt x="13409" y="25320"/>
                    <a:pt x="13380" y="25125"/>
                  </a:cubicBezTo>
                  <a:cubicBezTo>
                    <a:pt x="13368" y="25038"/>
                    <a:pt x="13364" y="25011"/>
                    <a:pt x="13363" y="25011"/>
                  </a:cubicBezTo>
                  <a:lnTo>
                    <a:pt x="13363" y="25011"/>
                  </a:lnTo>
                  <a:cubicBezTo>
                    <a:pt x="13363" y="25011"/>
                    <a:pt x="13363" y="25012"/>
                    <a:pt x="13363" y="25013"/>
                  </a:cubicBezTo>
                  <a:lnTo>
                    <a:pt x="13363" y="25013"/>
                  </a:lnTo>
                  <a:cubicBezTo>
                    <a:pt x="13362" y="25001"/>
                    <a:pt x="13360" y="24989"/>
                    <a:pt x="13359" y="24974"/>
                  </a:cubicBezTo>
                  <a:cubicBezTo>
                    <a:pt x="13323" y="24628"/>
                    <a:pt x="13279" y="24282"/>
                    <a:pt x="13243" y="23943"/>
                  </a:cubicBezTo>
                  <a:cubicBezTo>
                    <a:pt x="13175" y="23183"/>
                    <a:pt x="13138" y="22432"/>
                    <a:pt x="13154" y="21679"/>
                  </a:cubicBezTo>
                  <a:lnTo>
                    <a:pt x="13154" y="21679"/>
                  </a:lnTo>
                  <a:cubicBezTo>
                    <a:pt x="13162" y="21689"/>
                    <a:pt x="13170" y="21698"/>
                    <a:pt x="13178" y="21707"/>
                  </a:cubicBezTo>
                  <a:lnTo>
                    <a:pt x="13178" y="21707"/>
                  </a:lnTo>
                  <a:cubicBezTo>
                    <a:pt x="13238" y="21793"/>
                    <a:pt x="13299" y="21873"/>
                    <a:pt x="13359" y="21953"/>
                  </a:cubicBezTo>
                  <a:cubicBezTo>
                    <a:pt x="14743" y="23878"/>
                    <a:pt x="15774" y="26062"/>
                    <a:pt x="16725" y="28218"/>
                  </a:cubicBezTo>
                  <a:cubicBezTo>
                    <a:pt x="17324" y="29580"/>
                    <a:pt x="17915" y="31065"/>
                    <a:pt x="18499" y="32630"/>
                  </a:cubicBezTo>
                  <a:cubicBezTo>
                    <a:pt x="19176" y="34446"/>
                    <a:pt x="19804" y="36278"/>
                    <a:pt x="20395" y="38123"/>
                  </a:cubicBezTo>
                  <a:cubicBezTo>
                    <a:pt x="21043" y="40163"/>
                    <a:pt x="21635" y="42225"/>
                    <a:pt x="22197" y="44287"/>
                  </a:cubicBezTo>
                  <a:cubicBezTo>
                    <a:pt x="22401" y="45050"/>
                    <a:pt x="22994" y="45381"/>
                    <a:pt x="23602" y="45381"/>
                  </a:cubicBezTo>
                  <a:cubicBezTo>
                    <a:pt x="24521" y="45381"/>
                    <a:pt x="25472" y="44626"/>
                    <a:pt x="25160" y="43472"/>
                  </a:cubicBezTo>
                  <a:cubicBezTo>
                    <a:pt x="24028" y="39269"/>
                    <a:pt x="22738" y="35110"/>
                    <a:pt x="21180" y="31044"/>
                  </a:cubicBezTo>
                  <a:cubicBezTo>
                    <a:pt x="20063" y="28110"/>
                    <a:pt x="18838" y="25183"/>
                    <a:pt x="17302" y="22451"/>
                  </a:cubicBezTo>
                  <a:cubicBezTo>
                    <a:pt x="16459" y="20951"/>
                    <a:pt x="15413" y="19019"/>
                    <a:pt x="13834" y="18169"/>
                  </a:cubicBezTo>
                  <a:cubicBezTo>
                    <a:pt x="13418" y="17942"/>
                    <a:pt x="13012" y="17840"/>
                    <a:pt x="12631" y="17840"/>
                  </a:cubicBezTo>
                  <a:cubicBezTo>
                    <a:pt x="11410" y="17840"/>
                    <a:pt x="10445" y="18888"/>
                    <a:pt x="10208" y="20245"/>
                  </a:cubicBezTo>
                  <a:cubicBezTo>
                    <a:pt x="9776" y="22768"/>
                    <a:pt x="10295" y="25471"/>
                    <a:pt x="10735" y="27951"/>
                  </a:cubicBezTo>
                  <a:cubicBezTo>
                    <a:pt x="11578" y="32695"/>
                    <a:pt x="12832" y="37359"/>
                    <a:pt x="14166" y="41987"/>
                  </a:cubicBezTo>
                  <a:cubicBezTo>
                    <a:pt x="15298" y="45916"/>
                    <a:pt x="16790" y="49672"/>
                    <a:pt x="19429" y="52858"/>
                  </a:cubicBezTo>
                  <a:cubicBezTo>
                    <a:pt x="21080" y="54848"/>
                    <a:pt x="23372" y="56773"/>
                    <a:pt x="26003" y="57198"/>
                  </a:cubicBezTo>
                  <a:cubicBezTo>
                    <a:pt x="26329" y="57250"/>
                    <a:pt x="26652" y="57275"/>
                    <a:pt x="26971" y="57275"/>
                  </a:cubicBezTo>
                  <a:cubicBezTo>
                    <a:pt x="29048" y="57275"/>
                    <a:pt x="30914" y="56190"/>
                    <a:pt x="31864" y="54221"/>
                  </a:cubicBezTo>
                  <a:cubicBezTo>
                    <a:pt x="33400" y="51020"/>
                    <a:pt x="32895" y="47141"/>
                    <a:pt x="32145" y="43811"/>
                  </a:cubicBezTo>
                  <a:cubicBezTo>
                    <a:pt x="31871" y="42578"/>
                    <a:pt x="31460" y="41389"/>
                    <a:pt x="31187" y="40163"/>
                  </a:cubicBezTo>
                  <a:cubicBezTo>
                    <a:pt x="30877" y="38772"/>
                    <a:pt x="30545" y="37380"/>
                    <a:pt x="30199" y="35996"/>
                  </a:cubicBezTo>
                  <a:cubicBezTo>
                    <a:pt x="29557" y="33401"/>
                    <a:pt x="28851" y="30828"/>
                    <a:pt x="28065" y="28268"/>
                  </a:cubicBezTo>
                  <a:cubicBezTo>
                    <a:pt x="26753" y="23986"/>
                    <a:pt x="25225" y="19769"/>
                    <a:pt x="23365" y="15696"/>
                  </a:cubicBezTo>
                  <a:cubicBezTo>
                    <a:pt x="21036" y="10577"/>
                    <a:pt x="18059" y="5005"/>
                    <a:pt x="13373" y="1660"/>
                  </a:cubicBezTo>
                  <a:cubicBezTo>
                    <a:pt x="11910" y="615"/>
                    <a:pt x="10214" y="0"/>
                    <a:pt x="85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36" name="Google Shape;2136;p38"/>
          <p:cNvGrpSpPr/>
          <p:nvPr/>
        </p:nvGrpSpPr>
        <p:grpSpPr>
          <a:xfrm>
            <a:off x="1260013" y="539400"/>
            <a:ext cx="6623713" cy="3734175"/>
            <a:chOff x="1260013" y="631275"/>
            <a:chExt cx="6623713" cy="3734175"/>
          </a:xfrm>
        </p:grpSpPr>
        <p:sp>
          <p:nvSpPr>
            <p:cNvPr id="2137" name="Google Shape;2137;p38"/>
            <p:cNvSpPr/>
            <p:nvPr/>
          </p:nvSpPr>
          <p:spPr>
            <a:xfrm>
              <a:off x="1372975" y="631275"/>
              <a:ext cx="6397800" cy="3330300"/>
            </a:xfrm>
            <a:prstGeom prst="round2SameRect">
              <a:avLst>
                <a:gd name="adj1" fmla="val 16667"/>
                <a:gd name="adj2" fmla="val 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8" name="Google Shape;2138;p38"/>
            <p:cNvSpPr/>
            <p:nvPr/>
          </p:nvSpPr>
          <p:spPr>
            <a:xfrm>
              <a:off x="1502750" y="741725"/>
              <a:ext cx="6138300" cy="3219900"/>
            </a:xfrm>
            <a:prstGeom prst="round2SameRect">
              <a:avLst>
                <a:gd name="adj1" fmla="val 13724"/>
                <a:gd name="adj2" fmla="val 0"/>
              </a:avLst>
            </a:pr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9" name="Google Shape;2139;p38"/>
            <p:cNvSpPr/>
            <p:nvPr/>
          </p:nvSpPr>
          <p:spPr>
            <a:xfrm>
              <a:off x="1544700" y="780225"/>
              <a:ext cx="6054600" cy="3181500"/>
            </a:xfrm>
            <a:prstGeom prst="round2SameRect">
              <a:avLst>
                <a:gd name="adj1" fmla="val 12823"/>
                <a:gd name="adj2" fmla="val 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0" name="Google Shape;2140;p38"/>
            <p:cNvSpPr/>
            <p:nvPr/>
          </p:nvSpPr>
          <p:spPr>
            <a:xfrm>
              <a:off x="1365775" y="3608625"/>
              <a:ext cx="6397910" cy="700286"/>
            </a:xfrm>
            <a:custGeom>
              <a:avLst/>
              <a:gdLst/>
              <a:ahLst/>
              <a:cxnLst/>
              <a:rect l="l" t="t" r="r" b="b"/>
              <a:pathLst>
                <a:path w="68956" h="13285" extrusionOk="0">
                  <a:moveTo>
                    <a:pt x="0" y="0"/>
                  </a:moveTo>
                  <a:lnTo>
                    <a:pt x="0" y="13285"/>
                  </a:lnTo>
                  <a:lnTo>
                    <a:pt x="68955" y="13285"/>
                  </a:lnTo>
                  <a:lnTo>
                    <a:pt x="68955" y="0"/>
                  </a:lnTo>
                  <a:cubicBezTo>
                    <a:pt x="60944" y="2237"/>
                    <a:pt x="50376" y="4337"/>
                    <a:pt x="37890" y="4657"/>
                  </a:cubicBezTo>
                  <a:cubicBezTo>
                    <a:pt x="36746" y="4687"/>
                    <a:pt x="35617" y="4701"/>
                    <a:pt x="34502" y="4701"/>
                  </a:cubicBezTo>
                  <a:cubicBezTo>
                    <a:pt x="20329" y="4701"/>
                    <a:pt x="8507" y="2370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141" name="Google Shape;2141;p38"/>
            <p:cNvGrpSpPr/>
            <p:nvPr/>
          </p:nvGrpSpPr>
          <p:grpSpPr>
            <a:xfrm>
              <a:off x="1260013" y="3960150"/>
              <a:ext cx="6623713" cy="405300"/>
              <a:chOff x="1260013" y="3960150"/>
              <a:chExt cx="6623713" cy="405300"/>
            </a:xfrm>
          </p:grpSpPr>
          <p:sp>
            <p:nvSpPr>
              <p:cNvPr id="2142" name="Google Shape;2142;p38"/>
              <p:cNvSpPr/>
              <p:nvPr/>
            </p:nvSpPr>
            <p:spPr>
              <a:xfrm>
                <a:off x="1260013" y="3960150"/>
                <a:ext cx="6623700" cy="405300"/>
              </a:xfrm>
              <a:prstGeom prst="roundRect">
                <a:avLst>
                  <a:gd name="adj" fmla="val 12636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3" name="Google Shape;2143;p38"/>
              <p:cNvSpPr/>
              <p:nvPr/>
            </p:nvSpPr>
            <p:spPr>
              <a:xfrm rot="10800000" flipH="1">
                <a:off x="1260025" y="42622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802751">
                  <a:alpha val="3581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4" name="Google Shape;2144;p38"/>
              <p:cNvSpPr/>
              <p:nvPr/>
            </p:nvSpPr>
            <p:spPr>
              <a:xfrm>
                <a:off x="1260025" y="3960150"/>
                <a:ext cx="6623700" cy="103200"/>
              </a:xfrm>
              <a:prstGeom prst="round2SameRect">
                <a:avLst>
                  <a:gd name="adj1" fmla="val 50000"/>
                  <a:gd name="adj2" fmla="val 0"/>
                </a:avLst>
              </a:prstGeom>
              <a:solidFill>
                <a:srgbClr val="FEF7EA">
                  <a:alpha val="302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45" name="Google Shape;2145;p38"/>
          <p:cNvSpPr/>
          <p:nvPr/>
        </p:nvSpPr>
        <p:spPr>
          <a:xfrm>
            <a:off x="6783359" y="2332796"/>
            <a:ext cx="295193" cy="316391"/>
          </a:xfrm>
          <a:custGeom>
            <a:avLst/>
            <a:gdLst/>
            <a:ahLst/>
            <a:cxnLst/>
            <a:rect l="l" t="t" r="r" b="b"/>
            <a:pathLst>
              <a:path w="5069" h="5433" extrusionOk="0">
                <a:moveTo>
                  <a:pt x="5068" y="3744"/>
                </a:moveTo>
                <a:cubicBezTo>
                  <a:pt x="4498" y="2420"/>
                  <a:pt x="3904" y="1484"/>
                  <a:pt x="3425" y="868"/>
                </a:cubicBezTo>
                <a:cubicBezTo>
                  <a:pt x="2945" y="274"/>
                  <a:pt x="2672" y="0"/>
                  <a:pt x="2466" y="69"/>
                </a:cubicBezTo>
                <a:cubicBezTo>
                  <a:pt x="2238" y="160"/>
                  <a:pt x="2238" y="685"/>
                  <a:pt x="2261" y="936"/>
                </a:cubicBezTo>
                <a:cubicBezTo>
                  <a:pt x="2169" y="845"/>
                  <a:pt x="1850" y="502"/>
                  <a:pt x="1348" y="457"/>
                </a:cubicBezTo>
                <a:cubicBezTo>
                  <a:pt x="1211" y="457"/>
                  <a:pt x="709" y="411"/>
                  <a:pt x="503" y="753"/>
                </a:cubicBezTo>
                <a:cubicBezTo>
                  <a:pt x="343" y="1005"/>
                  <a:pt x="457" y="1324"/>
                  <a:pt x="480" y="1370"/>
                </a:cubicBezTo>
                <a:cubicBezTo>
                  <a:pt x="457" y="1393"/>
                  <a:pt x="206" y="1507"/>
                  <a:pt x="138" y="1781"/>
                </a:cubicBezTo>
                <a:cubicBezTo>
                  <a:pt x="69" y="1986"/>
                  <a:pt x="161" y="2237"/>
                  <a:pt x="343" y="2374"/>
                </a:cubicBezTo>
                <a:cubicBezTo>
                  <a:pt x="184" y="2420"/>
                  <a:pt x="47" y="2557"/>
                  <a:pt x="24" y="2716"/>
                </a:cubicBezTo>
                <a:cubicBezTo>
                  <a:pt x="1" y="2899"/>
                  <a:pt x="69" y="3082"/>
                  <a:pt x="252" y="3173"/>
                </a:cubicBezTo>
                <a:cubicBezTo>
                  <a:pt x="229" y="3196"/>
                  <a:pt x="115" y="3333"/>
                  <a:pt x="138" y="3515"/>
                </a:cubicBezTo>
                <a:cubicBezTo>
                  <a:pt x="161" y="3698"/>
                  <a:pt x="321" y="3881"/>
                  <a:pt x="572" y="3903"/>
                </a:cubicBezTo>
                <a:cubicBezTo>
                  <a:pt x="891" y="4314"/>
                  <a:pt x="1599" y="5090"/>
                  <a:pt x="2763" y="5364"/>
                </a:cubicBezTo>
                <a:cubicBezTo>
                  <a:pt x="2991" y="5410"/>
                  <a:pt x="3219" y="5433"/>
                  <a:pt x="3448" y="5433"/>
                </a:cubicBezTo>
                <a:cubicBezTo>
                  <a:pt x="3973" y="4862"/>
                  <a:pt x="4520" y="4314"/>
                  <a:pt x="5068" y="3744"/>
                </a:cubicBezTo>
                <a:close/>
              </a:path>
            </a:pathLst>
          </a:custGeom>
          <a:solidFill>
            <a:srgbClr val="802751">
              <a:alpha val="144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6" name="Google Shape;2146;p38"/>
          <p:cNvSpPr/>
          <p:nvPr/>
        </p:nvSpPr>
        <p:spPr>
          <a:xfrm>
            <a:off x="6928248" y="2460388"/>
            <a:ext cx="23993" cy="154265"/>
          </a:xfrm>
          <a:custGeom>
            <a:avLst/>
            <a:gdLst/>
            <a:ahLst/>
            <a:cxnLst/>
            <a:rect l="l" t="t" r="r" b="b"/>
            <a:pathLst>
              <a:path w="412" h="2649" extrusionOk="0">
                <a:moveTo>
                  <a:pt x="320" y="0"/>
                </a:moveTo>
                <a:cubicBezTo>
                  <a:pt x="206" y="913"/>
                  <a:pt x="229" y="1781"/>
                  <a:pt x="412" y="2648"/>
                </a:cubicBezTo>
                <a:cubicBezTo>
                  <a:pt x="24" y="1849"/>
                  <a:pt x="1" y="845"/>
                  <a:pt x="320" y="0"/>
                </a:cubicBezTo>
                <a:close/>
              </a:path>
            </a:pathLst>
          </a:custGeom>
          <a:solidFill>
            <a:srgbClr val="CE7CB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7" name="Google Shape;2147;p38"/>
          <p:cNvSpPr/>
          <p:nvPr/>
        </p:nvSpPr>
        <p:spPr>
          <a:xfrm>
            <a:off x="6977457" y="2471045"/>
            <a:ext cx="25332" cy="154206"/>
          </a:xfrm>
          <a:custGeom>
            <a:avLst/>
            <a:gdLst/>
            <a:ahLst/>
            <a:cxnLst/>
            <a:rect l="l" t="t" r="r" b="b"/>
            <a:pathLst>
              <a:path w="435" h="2648" extrusionOk="0">
                <a:moveTo>
                  <a:pt x="343" y="0"/>
                </a:moveTo>
                <a:lnTo>
                  <a:pt x="343" y="0"/>
                </a:lnTo>
                <a:cubicBezTo>
                  <a:pt x="0" y="845"/>
                  <a:pt x="46" y="1826"/>
                  <a:pt x="434" y="2648"/>
                </a:cubicBezTo>
                <a:cubicBezTo>
                  <a:pt x="252" y="1758"/>
                  <a:pt x="229" y="890"/>
                  <a:pt x="3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8" name="Google Shape;2148;p38"/>
          <p:cNvSpPr/>
          <p:nvPr/>
        </p:nvSpPr>
        <p:spPr>
          <a:xfrm>
            <a:off x="6867101" y="2397902"/>
            <a:ext cx="125788" cy="176510"/>
          </a:xfrm>
          <a:custGeom>
            <a:avLst/>
            <a:gdLst/>
            <a:ahLst/>
            <a:cxnLst/>
            <a:rect l="l" t="t" r="r" b="b"/>
            <a:pathLst>
              <a:path w="2160" h="3031" extrusionOk="0">
                <a:moveTo>
                  <a:pt x="1690" y="1"/>
                </a:moveTo>
                <a:cubicBezTo>
                  <a:pt x="1754" y="171"/>
                  <a:pt x="1658" y="362"/>
                  <a:pt x="1515" y="461"/>
                </a:cubicBezTo>
                <a:lnTo>
                  <a:pt x="1515" y="461"/>
                </a:lnTo>
                <a:cubicBezTo>
                  <a:pt x="1512" y="460"/>
                  <a:pt x="1510" y="458"/>
                  <a:pt x="1507" y="457"/>
                </a:cubicBezTo>
                <a:lnTo>
                  <a:pt x="1507" y="466"/>
                </a:lnTo>
                <a:lnTo>
                  <a:pt x="1507" y="466"/>
                </a:lnTo>
                <a:cubicBezTo>
                  <a:pt x="1500" y="471"/>
                  <a:pt x="1492" y="476"/>
                  <a:pt x="1485" y="480"/>
                </a:cubicBezTo>
                <a:cubicBezTo>
                  <a:pt x="1462" y="480"/>
                  <a:pt x="1462" y="503"/>
                  <a:pt x="1485" y="526"/>
                </a:cubicBezTo>
                <a:cubicBezTo>
                  <a:pt x="1622" y="594"/>
                  <a:pt x="1827" y="685"/>
                  <a:pt x="1850" y="868"/>
                </a:cubicBezTo>
                <a:cubicBezTo>
                  <a:pt x="1790" y="1032"/>
                  <a:pt x="1585" y="1089"/>
                  <a:pt x="1386" y="1109"/>
                </a:cubicBezTo>
                <a:lnTo>
                  <a:pt x="1386" y="1109"/>
                </a:lnTo>
                <a:cubicBezTo>
                  <a:pt x="1353" y="1106"/>
                  <a:pt x="1320" y="1105"/>
                  <a:pt x="1285" y="1105"/>
                </a:cubicBezTo>
                <a:cubicBezTo>
                  <a:pt x="1218" y="1105"/>
                  <a:pt x="1148" y="1109"/>
                  <a:pt x="1074" y="1119"/>
                </a:cubicBezTo>
                <a:cubicBezTo>
                  <a:pt x="1051" y="1142"/>
                  <a:pt x="1028" y="1165"/>
                  <a:pt x="1028" y="1188"/>
                </a:cubicBezTo>
                <a:cubicBezTo>
                  <a:pt x="1028" y="1233"/>
                  <a:pt x="1051" y="1256"/>
                  <a:pt x="1097" y="1256"/>
                </a:cubicBezTo>
                <a:cubicBezTo>
                  <a:pt x="1173" y="1256"/>
                  <a:pt x="1260" y="1256"/>
                  <a:pt x="1343" y="1242"/>
                </a:cubicBezTo>
                <a:lnTo>
                  <a:pt x="1343" y="1242"/>
                </a:lnTo>
                <a:cubicBezTo>
                  <a:pt x="1552" y="1255"/>
                  <a:pt x="1769" y="1330"/>
                  <a:pt x="1850" y="1507"/>
                </a:cubicBezTo>
                <a:cubicBezTo>
                  <a:pt x="1895" y="1758"/>
                  <a:pt x="1485" y="1941"/>
                  <a:pt x="1256" y="1986"/>
                </a:cubicBezTo>
                <a:cubicBezTo>
                  <a:pt x="1211" y="1986"/>
                  <a:pt x="1188" y="2078"/>
                  <a:pt x="1234" y="2101"/>
                </a:cubicBezTo>
                <a:cubicBezTo>
                  <a:pt x="2124" y="2674"/>
                  <a:pt x="905" y="2991"/>
                  <a:pt x="253" y="2991"/>
                </a:cubicBezTo>
                <a:cubicBezTo>
                  <a:pt x="152" y="2991"/>
                  <a:pt x="65" y="2983"/>
                  <a:pt x="1" y="2968"/>
                </a:cubicBezTo>
                <a:lnTo>
                  <a:pt x="1" y="2968"/>
                </a:lnTo>
                <a:cubicBezTo>
                  <a:pt x="115" y="3010"/>
                  <a:pt x="272" y="3031"/>
                  <a:pt x="444" y="3031"/>
                </a:cubicBezTo>
                <a:cubicBezTo>
                  <a:pt x="1162" y="3031"/>
                  <a:pt x="2149" y="2676"/>
                  <a:pt x="1451" y="2083"/>
                </a:cubicBezTo>
                <a:lnTo>
                  <a:pt x="1451" y="2083"/>
                </a:lnTo>
                <a:cubicBezTo>
                  <a:pt x="2159" y="1856"/>
                  <a:pt x="2145" y="1329"/>
                  <a:pt x="1644" y="1159"/>
                </a:cubicBezTo>
                <a:lnTo>
                  <a:pt x="1644" y="1159"/>
                </a:lnTo>
                <a:cubicBezTo>
                  <a:pt x="1787" y="1108"/>
                  <a:pt x="1925" y="1027"/>
                  <a:pt x="1941" y="868"/>
                </a:cubicBezTo>
                <a:cubicBezTo>
                  <a:pt x="1920" y="662"/>
                  <a:pt x="1732" y="567"/>
                  <a:pt x="1561" y="483"/>
                </a:cubicBezTo>
                <a:lnTo>
                  <a:pt x="1561" y="483"/>
                </a:lnTo>
                <a:cubicBezTo>
                  <a:pt x="1626" y="428"/>
                  <a:pt x="1677" y="370"/>
                  <a:pt x="1713" y="297"/>
                </a:cubicBezTo>
                <a:cubicBezTo>
                  <a:pt x="1736" y="183"/>
                  <a:pt x="1736" y="92"/>
                  <a:pt x="169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9" name="Google Shape;2149;p38"/>
          <p:cNvSpPr/>
          <p:nvPr/>
        </p:nvSpPr>
        <p:spPr>
          <a:xfrm>
            <a:off x="6853824" y="2463533"/>
            <a:ext cx="105056" cy="18169"/>
          </a:xfrm>
          <a:custGeom>
            <a:avLst/>
            <a:gdLst/>
            <a:ahLst/>
            <a:cxnLst/>
            <a:rect l="l" t="t" r="r" b="b"/>
            <a:pathLst>
              <a:path w="1804" h="312" extrusionOk="0">
                <a:moveTo>
                  <a:pt x="1169" y="0"/>
                </a:moveTo>
                <a:cubicBezTo>
                  <a:pt x="758" y="0"/>
                  <a:pt x="345" y="102"/>
                  <a:pt x="1" y="312"/>
                </a:cubicBezTo>
                <a:cubicBezTo>
                  <a:pt x="617" y="198"/>
                  <a:pt x="1188" y="129"/>
                  <a:pt x="1804" y="83"/>
                </a:cubicBezTo>
                <a:cubicBezTo>
                  <a:pt x="1600" y="28"/>
                  <a:pt x="1385" y="0"/>
                  <a:pt x="1169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0" name="Google Shape;2150;p38"/>
          <p:cNvSpPr/>
          <p:nvPr/>
        </p:nvSpPr>
        <p:spPr>
          <a:xfrm>
            <a:off x="6851203" y="2512043"/>
            <a:ext cx="103717" cy="17529"/>
          </a:xfrm>
          <a:custGeom>
            <a:avLst/>
            <a:gdLst/>
            <a:ahLst/>
            <a:cxnLst/>
            <a:rect l="l" t="t" r="r" b="b"/>
            <a:pathLst>
              <a:path w="1781" h="301" extrusionOk="0">
                <a:moveTo>
                  <a:pt x="1154" y="1"/>
                </a:moveTo>
                <a:cubicBezTo>
                  <a:pt x="752" y="1"/>
                  <a:pt x="342" y="107"/>
                  <a:pt x="0" y="300"/>
                </a:cubicBezTo>
                <a:cubicBezTo>
                  <a:pt x="594" y="186"/>
                  <a:pt x="1164" y="118"/>
                  <a:pt x="1780" y="95"/>
                </a:cubicBezTo>
                <a:cubicBezTo>
                  <a:pt x="1582" y="31"/>
                  <a:pt x="1369" y="1"/>
                  <a:pt x="1154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1" name="Google Shape;2151;p38"/>
          <p:cNvSpPr/>
          <p:nvPr/>
        </p:nvSpPr>
        <p:spPr>
          <a:xfrm>
            <a:off x="6855163" y="2412170"/>
            <a:ext cx="99757" cy="16364"/>
          </a:xfrm>
          <a:custGeom>
            <a:avLst/>
            <a:gdLst/>
            <a:ahLst/>
            <a:cxnLst/>
            <a:rect l="l" t="t" r="r" b="b"/>
            <a:pathLst>
              <a:path w="1713" h="281" extrusionOk="0">
                <a:moveTo>
                  <a:pt x="879" y="1"/>
                </a:moveTo>
                <a:cubicBezTo>
                  <a:pt x="563" y="1"/>
                  <a:pt x="248" y="92"/>
                  <a:pt x="1" y="281"/>
                </a:cubicBezTo>
                <a:cubicBezTo>
                  <a:pt x="310" y="194"/>
                  <a:pt x="612" y="154"/>
                  <a:pt x="919" y="154"/>
                </a:cubicBezTo>
                <a:cubicBezTo>
                  <a:pt x="1178" y="154"/>
                  <a:pt x="1441" y="183"/>
                  <a:pt x="1712" y="235"/>
                </a:cubicBezTo>
                <a:cubicBezTo>
                  <a:pt x="1470" y="81"/>
                  <a:pt x="1174" y="1"/>
                  <a:pt x="87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2" name="Google Shape;2152;p38"/>
          <p:cNvSpPr/>
          <p:nvPr/>
        </p:nvSpPr>
        <p:spPr>
          <a:xfrm>
            <a:off x="6895054" y="2245035"/>
            <a:ext cx="66504" cy="146286"/>
          </a:xfrm>
          <a:custGeom>
            <a:avLst/>
            <a:gdLst/>
            <a:ahLst/>
            <a:cxnLst/>
            <a:rect l="l" t="t" r="r" b="b"/>
            <a:pathLst>
              <a:path w="1142" h="2512" extrusionOk="0">
                <a:moveTo>
                  <a:pt x="1096" y="2512"/>
                </a:moveTo>
                <a:cubicBezTo>
                  <a:pt x="1027" y="2443"/>
                  <a:pt x="913" y="2375"/>
                  <a:pt x="799" y="2306"/>
                </a:cubicBezTo>
                <a:cubicBezTo>
                  <a:pt x="502" y="2124"/>
                  <a:pt x="183" y="2124"/>
                  <a:pt x="46" y="2146"/>
                </a:cubicBezTo>
                <a:lnTo>
                  <a:pt x="46" y="686"/>
                </a:lnTo>
                <a:cubicBezTo>
                  <a:pt x="0" y="297"/>
                  <a:pt x="297" y="1"/>
                  <a:pt x="594" y="1"/>
                </a:cubicBezTo>
                <a:cubicBezTo>
                  <a:pt x="868" y="24"/>
                  <a:pt x="1142" y="320"/>
                  <a:pt x="1096" y="686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3" name="Google Shape;2153;p38"/>
          <p:cNvSpPr/>
          <p:nvPr/>
        </p:nvSpPr>
        <p:spPr>
          <a:xfrm>
            <a:off x="6897675" y="2558747"/>
            <a:ext cx="57245" cy="109074"/>
          </a:xfrm>
          <a:custGeom>
            <a:avLst/>
            <a:gdLst/>
            <a:ahLst/>
            <a:cxnLst/>
            <a:rect l="l" t="t" r="r" b="b"/>
            <a:pathLst>
              <a:path w="983" h="1873" extrusionOk="0">
                <a:moveTo>
                  <a:pt x="982" y="1667"/>
                </a:moveTo>
                <a:cubicBezTo>
                  <a:pt x="914" y="1712"/>
                  <a:pt x="686" y="1872"/>
                  <a:pt x="389" y="1827"/>
                </a:cubicBezTo>
                <a:cubicBezTo>
                  <a:pt x="184" y="1804"/>
                  <a:pt x="69" y="1712"/>
                  <a:pt x="1" y="1667"/>
                </a:cubicBezTo>
                <a:lnTo>
                  <a:pt x="1" y="274"/>
                </a:lnTo>
                <a:cubicBezTo>
                  <a:pt x="69" y="252"/>
                  <a:pt x="161" y="252"/>
                  <a:pt x="252" y="229"/>
                </a:cubicBezTo>
                <a:cubicBezTo>
                  <a:pt x="549" y="183"/>
                  <a:pt x="800" y="92"/>
                  <a:pt x="982" y="1"/>
                </a:cubicBezTo>
                <a:cubicBezTo>
                  <a:pt x="982" y="548"/>
                  <a:pt x="982" y="1119"/>
                  <a:pt x="982" y="1667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4" name="Google Shape;2154;p38"/>
          <p:cNvGrpSpPr/>
          <p:nvPr/>
        </p:nvGrpSpPr>
        <p:grpSpPr>
          <a:xfrm>
            <a:off x="6832568" y="1697393"/>
            <a:ext cx="2249094" cy="3363013"/>
            <a:chOff x="6832568" y="1697393"/>
            <a:chExt cx="2249094" cy="3363013"/>
          </a:xfrm>
        </p:grpSpPr>
        <p:sp>
          <p:nvSpPr>
            <p:cNvPr id="2155" name="Google Shape;2155;p38"/>
            <p:cNvSpPr/>
            <p:nvPr/>
          </p:nvSpPr>
          <p:spPr>
            <a:xfrm>
              <a:off x="7128984" y="4822400"/>
              <a:ext cx="1175124" cy="238006"/>
            </a:xfrm>
            <a:custGeom>
              <a:avLst/>
              <a:gdLst/>
              <a:ahLst/>
              <a:cxnLst/>
              <a:rect l="l" t="t" r="r" b="b"/>
              <a:pathLst>
                <a:path w="20179" h="4087" extrusionOk="0">
                  <a:moveTo>
                    <a:pt x="20178" y="2032"/>
                  </a:moveTo>
                  <a:cubicBezTo>
                    <a:pt x="20178" y="3174"/>
                    <a:pt x="15659" y="4087"/>
                    <a:pt x="10089" y="4087"/>
                  </a:cubicBezTo>
                  <a:cubicBezTo>
                    <a:pt x="4520" y="4087"/>
                    <a:pt x="1" y="3174"/>
                    <a:pt x="1" y="2032"/>
                  </a:cubicBezTo>
                  <a:cubicBezTo>
                    <a:pt x="1" y="914"/>
                    <a:pt x="4520" y="1"/>
                    <a:pt x="10089" y="1"/>
                  </a:cubicBezTo>
                  <a:cubicBezTo>
                    <a:pt x="15659" y="1"/>
                    <a:pt x="20178" y="914"/>
                    <a:pt x="20178" y="203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6" name="Google Shape;2156;p38"/>
            <p:cNvSpPr/>
            <p:nvPr/>
          </p:nvSpPr>
          <p:spPr>
            <a:xfrm>
              <a:off x="7695261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1"/>
                  </a:moveTo>
                  <a:cubicBezTo>
                    <a:pt x="4725" y="4817"/>
                    <a:pt x="4428" y="9633"/>
                    <a:pt x="4154" y="14472"/>
                  </a:cubicBezTo>
                  <a:cubicBezTo>
                    <a:pt x="6528" y="15294"/>
                    <a:pt x="7692" y="15956"/>
                    <a:pt x="7624" y="16458"/>
                  </a:cubicBezTo>
                  <a:cubicBezTo>
                    <a:pt x="7532" y="17165"/>
                    <a:pt x="5181" y="17576"/>
                    <a:pt x="548" y="17690"/>
                  </a:cubicBezTo>
                  <a:cubicBezTo>
                    <a:pt x="228" y="14175"/>
                    <a:pt x="46" y="10455"/>
                    <a:pt x="0" y="6529"/>
                  </a:cubicBezTo>
                  <a:cubicBezTo>
                    <a:pt x="0" y="4703"/>
                    <a:pt x="0" y="2945"/>
                    <a:pt x="69" y="1210"/>
                  </a:cubicBezTo>
                  <a:cubicBezTo>
                    <a:pt x="1712" y="822"/>
                    <a:pt x="3355" y="412"/>
                    <a:pt x="499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7" name="Google Shape;2157;p38"/>
            <p:cNvSpPr/>
            <p:nvPr/>
          </p:nvSpPr>
          <p:spPr>
            <a:xfrm>
              <a:off x="7176853" y="3943809"/>
              <a:ext cx="422728" cy="1020918"/>
            </a:xfrm>
            <a:custGeom>
              <a:avLst/>
              <a:gdLst/>
              <a:ahLst/>
              <a:cxnLst/>
              <a:rect l="l" t="t" r="r" b="b"/>
              <a:pathLst>
                <a:path w="7259" h="17531" extrusionOk="0">
                  <a:moveTo>
                    <a:pt x="1415" y="0"/>
                  </a:moveTo>
                  <a:lnTo>
                    <a:pt x="3378" y="14358"/>
                  </a:lnTo>
                  <a:cubicBezTo>
                    <a:pt x="1096" y="15362"/>
                    <a:pt x="0" y="16115"/>
                    <a:pt x="92" y="16640"/>
                  </a:cubicBezTo>
                  <a:cubicBezTo>
                    <a:pt x="229" y="17325"/>
                    <a:pt x="2625" y="17530"/>
                    <a:pt x="7236" y="17302"/>
                  </a:cubicBezTo>
                  <a:cubicBezTo>
                    <a:pt x="7259" y="13764"/>
                    <a:pt x="7167" y="10044"/>
                    <a:pt x="6894" y="6118"/>
                  </a:cubicBezTo>
                  <a:cubicBezTo>
                    <a:pt x="6779" y="4314"/>
                    <a:pt x="6620" y="2557"/>
                    <a:pt x="6437" y="845"/>
                  </a:cubicBezTo>
                  <a:cubicBezTo>
                    <a:pt x="4748" y="571"/>
                    <a:pt x="3082" y="274"/>
                    <a:pt x="141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8" name="Google Shape;2158;p38"/>
            <p:cNvSpPr/>
            <p:nvPr/>
          </p:nvSpPr>
          <p:spPr>
            <a:xfrm>
              <a:off x="7204748" y="3506464"/>
              <a:ext cx="836138" cy="583631"/>
            </a:xfrm>
            <a:custGeom>
              <a:avLst/>
              <a:gdLst/>
              <a:ahLst/>
              <a:cxnLst/>
              <a:rect l="l" t="t" r="r" b="b"/>
              <a:pathLst>
                <a:path w="14358" h="10022" extrusionOk="0">
                  <a:moveTo>
                    <a:pt x="2991" y="1"/>
                  </a:moveTo>
                  <a:cubicBezTo>
                    <a:pt x="1986" y="2580"/>
                    <a:pt x="1005" y="5182"/>
                    <a:pt x="1" y="7784"/>
                  </a:cubicBezTo>
                  <a:cubicBezTo>
                    <a:pt x="754" y="8264"/>
                    <a:pt x="1941" y="8926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60"/>
                    <a:pt x="7122" y="7670"/>
                    <a:pt x="7350" y="6780"/>
                  </a:cubicBezTo>
                  <a:cubicBezTo>
                    <a:pt x="7533" y="7739"/>
                    <a:pt x="7693" y="8720"/>
                    <a:pt x="7875" y="9702"/>
                  </a:cubicBezTo>
                  <a:cubicBezTo>
                    <a:pt x="8880" y="9884"/>
                    <a:pt x="10386" y="10021"/>
                    <a:pt x="12121" y="9656"/>
                  </a:cubicBezTo>
                  <a:cubicBezTo>
                    <a:pt x="12806" y="9496"/>
                    <a:pt x="13399" y="9291"/>
                    <a:pt x="13924" y="9085"/>
                  </a:cubicBezTo>
                  <a:cubicBezTo>
                    <a:pt x="14175" y="7762"/>
                    <a:pt x="14358" y="5844"/>
                    <a:pt x="13993" y="3584"/>
                  </a:cubicBezTo>
                  <a:cubicBezTo>
                    <a:pt x="13787" y="2398"/>
                    <a:pt x="13468" y="1370"/>
                    <a:pt x="13148" y="526"/>
                  </a:cubicBezTo>
                  <a:cubicBezTo>
                    <a:pt x="9770" y="343"/>
                    <a:pt x="6369" y="161"/>
                    <a:pt x="299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9" name="Google Shape;2159;p38"/>
            <p:cNvSpPr/>
            <p:nvPr/>
          </p:nvSpPr>
          <p:spPr>
            <a:xfrm>
              <a:off x="8532681" y="2597299"/>
              <a:ext cx="498492" cy="458659"/>
            </a:xfrm>
            <a:custGeom>
              <a:avLst/>
              <a:gdLst/>
              <a:ahLst/>
              <a:cxnLst/>
              <a:rect l="l" t="t" r="r" b="b"/>
              <a:pathLst>
                <a:path w="8560" h="7876" extrusionOk="0">
                  <a:moveTo>
                    <a:pt x="206" y="4383"/>
                  </a:moveTo>
                  <a:cubicBezTo>
                    <a:pt x="206" y="4383"/>
                    <a:pt x="1027" y="4155"/>
                    <a:pt x="1027" y="4155"/>
                  </a:cubicBezTo>
                  <a:cubicBezTo>
                    <a:pt x="1027" y="4155"/>
                    <a:pt x="2191" y="3835"/>
                    <a:pt x="2214" y="3835"/>
                  </a:cubicBezTo>
                  <a:cubicBezTo>
                    <a:pt x="2442" y="2991"/>
                    <a:pt x="3104" y="845"/>
                    <a:pt x="3926" y="252"/>
                  </a:cubicBezTo>
                  <a:cubicBezTo>
                    <a:pt x="4017" y="183"/>
                    <a:pt x="4268" y="0"/>
                    <a:pt x="4428" y="69"/>
                  </a:cubicBezTo>
                  <a:cubicBezTo>
                    <a:pt x="4611" y="183"/>
                    <a:pt x="4542" y="617"/>
                    <a:pt x="4497" y="1005"/>
                  </a:cubicBezTo>
                  <a:cubicBezTo>
                    <a:pt x="4451" y="1301"/>
                    <a:pt x="4360" y="1712"/>
                    <a:pt x="4177" y="2169"/>
                  </a:cubicBezTo>
                  <a:cubicBezTo>
                    <a:pt x="4702" y="1644"/>
                    <a:pt x="5227" y="1370"/>
                    <a:pt x="5592" y="1210"/>
                  </a:cubicBezTo>
                  <a:cubicBezTo>
                    <a:pt x="6117" y="959"/>
                    <a:pt x="7236" y="594"/>
                    <a:pt x="7510" y="959"/>
                  </a:cubicBezTo>
                  <a:cubicBezTo>
                    <a:pt x="7601" y="1073"/>
                    <a:pt x="7578" y="1256"/>
                    <a:pt x="7555" y="1279"/>
                  </a:cubicBezTo>
                  <a:cubicBezTo>
                    <a:pt x="7510" y="1530"/>
                    <a:pt x="7213" y="1644"/>
                    <a:pt x="6916" y="1781"/>
                  </a:cubicBezTo>
                  <a:cubicBezTo>
                    <a:pt x="6642" y="1918"/>
                    <a:pt x="6300" y="2123"/>
                    <a:pt x="5889" y="2420"/>
                  </a:cubicBezTo>
                  <a:cubicBezTo>
                    <a:pt x="6117" y="2260"/>
                    <a:pt x="6893" y="1735"/>
                    <a:pt x="7784" y="1918"/>
                  </a:cubicBezTo>
                  <a:cubicBezTo>
                    <a:pt x="7966" y="1963"/>
                    <a:pt x="8308" y="2055"/>
                    <a:pt x="8331" y="2214"/>
                  </a:cubicBezTo>
                  <a:cubicBezTo>
                    <a:pt x="8377" y="2534"/>
                    <a:pt x="7395" y="2945"/>
                    <a:pt x="6391" y="3287"/>
                  </a:cubicBezTo>
                  <a:cubicBezTo>
                    <a:pt x="6711" y="3173"/>
                    <a:pt x="7738" y="2831"/>
                    <a:pt x="8331" y="3242"/>
                  </a:cubicBezTo>
                  <a:cubicBezTo>
                    <a:pt x="8400" y="3287"/>
                    <a:pt x="8560" y="3401"/>
                    <a:pt x="8537" y="3516"/>
                  </a:cubicBezTo>
                  <a:cubicBezTo>
                    <a:pt x="8537" y="3698"/>
                    <a:pt x="8149" y="3767"/>
                    <a:pt x="7578" y="3949"/>
                  </a:cubicBezTo>
                  <a:cubicBezTo>
                    <a:pt x="7304" y="4063"/>
                    <a:pt x="6962" y="4177"/>
                    <a:pt x="6597" y="4360"/>
                  </a:cubicBezTo>
                  <a:cubicBezTo>
                    <a:pt x="7806" y="4451"/>
                    <a:pt x="8080" y="4611"/>
                    <a:pt x="8103" y="4748"/>
                  </a:cubicBezTo>
                  <a:cubicBezTo>
                    <a:pt x="8126" y="4954"/>
                    <a:pt x="7464" y="5205"/>
                    <a:pt x="7213" y="5296"/>
                  </a:cubicBezTo>
                  <a:cubicBezTo>
                    <a:pt x="6642" y="5501"/>
                    <a:pt x="6117" y="5570"/>
                    <a:pt x="5775" y="5570"/>
                  </a:cubicBezTo>
                  <a:cubicBezTo>
                    <a:pt x="5638" y="5730"/>
                    <a:pt x="5433" y="5935"/>
                    <a:pt x="5159" y="6095"/>
                  </a:cubicBezTo>
                  <a:cubicBezTo>
                    <a:pt x="4405" y="6528"/>
                    <a:pt x="3629" y="6323"/>
                    <a:pt x="3424" y="6277"/>
                  </a:cubicBezTo>
                  <a:lnTo>
                    <a:pt x="1004" y="7875"/>
                  </a:lnTo>
                  <a:cubicBezTo>
                    <a:pt x="776" y="7601"/>
                    <a:pt x="411" y="7053"/>
                    <a:pt x="206" y="6300"/>
                  </a:cubicBezTo>
                  <a:cubicBezTo>
                    <a:pt x="0" y="5433"/>
                    <a:pt x="114" y="4725"/>
                    <a:pt x="206" y="4383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0" name="Google Shape;2160;p38"/>
            <p:cNvSpPr/>
            <p:nvPr/>
          </p:nvSpPr>
          <p:spPr>
            <a:xfrm>
              <a:off x="8717402" y="2746148"/>
              <a:ext cx="87818" cy="160903"/>
            </a:xfrm>
            <a:custGeom>
              <a:avLst/>
              <a:gdLst/>
              <a:ahLst/>
              <a:cxnLst/>
              <a:rect l="l" t="t" r="r" b="b"/>
              <a:pathLst>
                <a:path w="1508" h="2763" extrusionOk="0">
                  <a:moveTo>
                    <a:pt x="1051" y="1"/>
                  </a:moveTo>
                  <a:cubicBezTo>
                    <a:pt x="1507" y="1005"/>
                    <a:pt x="982" y="2306"/>
                    <a:pt x="1" y="2763"/>
                  </a:cubicBezTo>
                  <a:cubicBezTo>
                    <a:pt x="183" y="2580"/>
                    <a:pt x="366" y="2375"/>
                    <a:pt x="503" y="2169"/>
                  </a:cubicBezTo>
                  <a:cubicBezTo>
                    <a:pt x="982" y="1553"/>
                    <a:pt x="1142" y="800"/>
                    <a:pt x="105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1" name="Google Shape;2161;p38"/>
            <p:cNvSpPr/>
            <p:nvPr/>
          </p:nvSpPr>
          <p:spPr>
            <a:xfrm>
              <a:off x="8583170" y="2610577"/>
              <a:ext cx="498492" cy="455980"/>
            </a:xfrm>
            <a:custGeom>
              <a:avLst/>
              <a:gdLst/>
              <a:ahLst/>
              <a:cxnLst/>
              <a:rect l="l" t="t" r="r" b="b"/>
              <a:pathLst>
                <a:path w="8560" h="7830" extrusionOk="0">
                  <a:moveTo>
                    <a:pt x="3675" y="4680"/>
                  </a:moveTo>
                  <a:cubicBezTo>
                    <a:pt x="4132" y="4041"/>
                    <a:pt x="4314" y="3288"/>
                    <a:pt x="4223" y="2511"/>
                  </a:cubicBezTo>
                  <a:cubicBezTo>
                    <a:pt x="4337" y="2763"/>
                    <a:pt x="4383" y="3014"/>
                    <a:pt x="4383" y="3288"/>
                  </a:cubicBezTo>
                  <a:lnTo>
                    <a:pt x="4383" y="3288"/>
                  </a:lnTo>
                  <a:cubicBezTo>
                    <a:pt x="4383" y="4109"/>
                    <a:pt x="3904" y="4931"/>
                    <a:pt x="3173" y="5273"/>
                  </a:cubicBezTo>
                  <a:cubicBezTo>
                    <a:pt x="3356" y="5091"/>
                    <a:pt x="3538" y="4885"/>
                    <a:pt x="3675" y="4680"/>
                  </a:cubicBezTo>
                  <a:close/>
                  <a:moveTo>
                    <a:pt x="5159" y="6049"/>
                  </a:moveTo>
                  <a:cubicBezTo>
                    <a:pt x="5433" y="5890"/>
                    <a:pt x="5638" y="5661"/>
                    <a:pt x="5775" y="5502"/>
                  </a:cubicBezTo>
                  <a:cubicBezTo>
                    <a:pt x="6118" y="5502"/>
                    <a:pt x="6643" y="5456"/>
                    <a:pt x="7213" y="5228"/>
                  </a:cubicBezTo>
                  <a:cubicBezTo>
                    <a:pt x="7464" y="5136"/>
                    <a:pt x="8126" y="4908"/>
                    <a:pt x="8103" y="4680"/>
                  </a:cubicBezTo>
                  <a:cubicBezTo>
                    <a:pt x="8081" y="4566"/>
                    <a:pt x="7807" y="4406"/>
                    <a:pt x="6597" y="4315"/>
                  </a:cubicBezTo>
                  <a:cubicBezTo>
                    <a:pt x="6962" y="4132"/>
                    <a:pt x="7305" y="3995"/>
                    <a:pt x="7578" y="3904"/>
                  </a:cubicBezTo>
                  <a:cubicBezTo>
                    <a:pt x="8149" y="3698"/>
                    <a:pt x="8537" y="3630"/>
                    <a:pt x="8537" y="3447"/>
                  </a:cubicBezTo>
                  <a:cubicBezTo>
                    <a:pt x="8560" y="3333"/>
                    <a:pt x="8400" y="3242"/>
                    <a:pt x="8332" y="3196"/>
                  </a:cubicBezTo>
                  <a:cubicBezTo>
                    <a:pt x="7807" y="2831"/>
                    <a:pt x="6962" y="3036"/>
                    <a:pt x="6528" y="3173"/>
                  </a:cubicBezTo>
                  <a:cubicBezTo>
                    <a:pt x="7487" y="2854"/>
                    <a:pt x="8377" y="2443"/>
                    <a:pt x="8332" y="2169"/>
                  </a:cubicBezTo>
                  <a:cubicBezTo>
                    <a:pt x="8309" y="1986"/>
                    <a:pt x="7966" y="1918"/>
                    <a:pt x="7784" y="1872"/>
                  </a:cubicBezTo>
                  <a:cubicBezTo>
                    <a:pt x="6962" y="1690"/>
                    <a:pt x="6255" y="2123"/>
                    <a:pt x="5958" y="2329"/>
                  </a:cubicBezTo>
                  <a:cubicBezTo>
                    <a:pt x="6346" y="2055"/>
                    <a:pt x="6665" y="1850"/>
                    <a:pt x="6917" y="1735"/>
                  </a:cubicBezTo>
                  <a:cubicBezTo>
                    <a:pt x="7213" y="1576"/>
                    <a:pt x="7510" y="1462"/>
                    <a:pt x="7556" y="1210"/>
                  </a:cubicBezTo>
                  <a:cubicBezTo>
                    <a:pt x="7578" y="1188"/>
                    <a:pt x="7601" y="1028"/>
                    <a:pt x="7510" y="891"/>
                  </a:cubicBezTo>
                  <a:cubicBezTo>
                    <a:pt x="7236" y="526"/>
                    <a:pt x="6118" y="914"/>
                    <a:pt x="5593" y="1142"/>
                  </a:cubicBezTo>
                  <a:cubicBezTo>
                    <a:pt x="5227" y="1302"/>
                    <a:pt x="4702" y="1598"/>
                    <a:pt x="4177" y="2123"/>
                  </a:cubicBezTo>
                  <a:cubicBezTo>
                    <a:pt x="4360" y="1644"/>
                    <a:pt x="4451" y="1256"/>
                    <a:pt x="4497" y="959"/>
                  </a:cubicBezTo>
                  <a:cubicBezTo>
                    <a:pt x="4543" y="571"/>
                    <a:pt x="4611" y="115"/>
                    <a:pt x="4429" y="24"/>
                  </a:cubicBezTo>
                  <a:cubicBezTo>
                    <a:pt x="4406" y="1"/>
                    <a:pt x="4360" y="1"/>
                    <a:pt x="4337" y="1"/>
                  </a:cubicBezTo>
                  <a:cubicBezTo>
                    <a:pt x="4200" y="1"/>
                    <a:pt x="4018" y="138"/>
                    <a:pt x="3926" y="183"/>
                  </a:cubicBezTo>
                  <a:cubicBezTo>
                    <a:pt x="3105" y="800"/>
                    <a:pt x="2443" y="2945"/>
                    <a:pt x="2214" y="3767"/>
                  </a:cubicBezTo>
                  <a:cubicBezTo>
                    <a:pt x="2192" y="3767"/>
                    <a:pt x="1028" y="4086"/>
                    <a:pt x="1028" y="4086"/>
                  </a:cubicBezTo>
                  <a:cubicBezTo>
                    <a:pt x="1028" y="4086"/>
                    <a:pt x="206" y="4315"/>
                    <a:pt x="206" y="4315"/>
                  </a:cubicBezTo>
                  <a:cubicBezTo>
                    <a:pt x="115" y="4680"/>
                    <a:pt x="0" y="5387"/>
                    <a:pt x="206" y="6255"/>
                  </a:cubicBezTo>
                  <a:cubicBezTo>
                    <a:pt x="411" y="7008"/>
                    <a:pt x="777" y="7533"/>
                    <a:pt x="1005" y="7830"/>
                  </a:cubicBezTo>
                  <a:cubicBezTo>
                    <a:pt x="1804" y="7282"/>
                    <a:pt x="2625" y="6757"/>
                    <a:pt x="3424" y="6209"/>
                  </a:cubicBezTo>
                  <a:cubicBezTo>
                    <a:pt x="3630" y="6278"/>
                    <a:pt x="4406" y="6460"/>
                    <a:pt x="5159" y="604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2" name="Google Shape;2162;p38"/>
            <p:cNvSpPr/>
            <p:nvPr/>
          </p:nvSpPr>
          <p:spPr>
            <a:xfrm>
              <a:off x="8767950" y="2756805"/>
              <a:ext cx="70464" cy="160903"/>
            </a:xfrm>
            <a:custGeom>
              <a:avLst/>
              <a:gdLst/>
              <a:ahLst/>
              <a:cxnLst/>
              <a:rect l="l" t="t" r="r" b="b"/>
              <a:pathLst>
                <a:path w="1210" h="2763" extrusionOk="0">
                  <a:moveTo>
                    <a:pt x="1210" y="777"/>
                  </a:moveTo>
                  <a:lnTo>
                    <a:pt x="1210" y="777"/>
                  </a:lnTo>
                  <a:cubicBezTo>
                    <a:pt x="1210" y="503"/>
                    <a:pt x="1164" y="252"/>
                    <a:pt x="1050" y="0"/>
                  </a:cubicBezTo>
                  <a:cubicBezTo>
                    <a:pt x="1141" y="777"/>
                    <a:pt x="959" y="1530"/>
                    <a:pt x="502" y="2169"/>
                  </a:cubicBezTo>
                  <a:cubicBezTo>
                    <a:pt x="365" y="2374"/>
                    <a:pt x="183" y="2580"/>
                    <a:pt x="0" y="2762"/>
                  </a:cubicBezTo>
                  <a:cubicBezTo>
                    <a:pt x="731" y="2420"/>
                    <a:pt x="1210" y="1598"/>
                    <a:pt x="1210" y="77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3" name="Google Shape;2163;p38"/>
            <p:cNvSpPr/>
            <p:nvPr/>
          </p:nvSpPr>
          <p:spPr>
            <a:xfrm>
              <a:off x="6938905" y="2489622"/>
              <a:ext cx="1717408" cy="1269465"/>
            </a:xfrm>
            <a:custGeom>
              <a:avLst/>
              <a:gdLst/>
              <a:ahLst/>
              <a:cxnLst/>
              <a:rect l="l" t="t" r="r" b="b"/>
              <a:pathLst>
                <a:path w="29491" h="21799" extrusionOk="0">
                  <a:moveTo>
                    <a:pt x="2374" y="275"/>
                  </a:moveTo>
                  <a:cubicBezTo>
                    <a:pt x="1690" y="1005"/>
                    <a:pt x="1005" y="1735"/>
                    <a:pt x="297" y="2466"/>
                  </a:cubicBezTo>
                  <a:cubicBezTo>
                    <a:pt x="1" y="2762"/>
                    <a:pt x="1" y="3242"/>
                    <a:pt x="297" y="3561"/>
                  </a:cubicBezTo>
                  <a:cubicBezTo>
                    <a:pt x="2945" y="6460"/>
                    <a:pt x="5616" y="9336"/>
                    <a:pt x="8263" y="12235"/>
                  </a:cubicBezTo>
                  <a:cubicBezTo>
                    <a:pt x="7236" y="14129"/>
                    <a:pt x="6460" y="15750"/>
                    <a:pt x="5889" y="17028"/>
                  </a:cubicBezTo>
                  <a:cubicBezTo>
                    <a:pt x="5524" y="17804"/>
                    <a:pt x="5091" y="18740"/>
                    <a:pt x="5524" y="19493"/>
                  </a:cubicBezTo>
                  <a:cubicBezTo>
                    <a:pt x="5753" y="19950"/>
                    <a:pt x="6186" y="20178"/>
                    <a:pt x="6506" y="20292"/>
                  </a:cubicBezTo>
                  <a:cubicBezTo>
                    <a:pt x="6643" y="19996"/>
                    <a:pt x="6780" y="19722"/>
                    <a:pt x="6917" y="19425"/>
                  </a:cubicBezTo>
                  <a:cubicBezTo>
                    <a:pt x="7647" y="19996"/>
                    <a:pt x="8880" y="20817"/>
                    <a:pt x="10591" y="21228"/>
                  </a:cubicBezTo>
                  <a:cubicBezTo>
                    <a:pt x="12965" y="21799"/>
                    <a:pt x="14883" y="21274"/>
                    <a:pt x="15636" y="21045"/>
                  </a:cubicBezTo>
                  <a:cubicBezTo>
                    <a:pt x="16731" y="20726"/>
                    <a:pt x="17599" y="20247"/>
                    <a:pt x="18261" y="19836"/>
                  </a:cubicBezTo>
                  <a:cubicBezTo>
                    <a:pt x="18717" y="19539"/>
                    <a:pt x="18923" y="19014"/>
                    <a:pt x="18809" y="18489"/>
                  </a:cubicBezTo>
                  <a:cubicBezTo>
                    <a:pt x="18466" y="16891"/>
                    <a:pt x="18124" y="15271"/>
                    <a:pt x="17759" y="13673"/>
                  </a:cubicBezTo>
                  <a:cubicBezTo>
                    <a:pt x="21502" y="12372"/>
                    <a:pt x="25245" y="11071"/>
                    <a:pt x="28989" y="9770"/>
                  </a:cubicBezTo>
                  <a:cubicBezTo>
                    <a:pt x="29331" y="9656"/>
                    <a:pt x="29491" y="9268"/>
                    <a:pt x="29354" y="8948"/>
                  </a:cubicBezTo>
                  <a:cubicBezTo>
                    <a:pt x="28943" y="7944"/>
                    <a:pt x="28532" y="6917"/>
                    <a:pt x="28121" y="5912"/>
                  </a:cubicBezTo>
                  <a:cubicBezTo>
                    <a:pt x="28030" y="5684"/>
                    <a:pt x="27756" y="5547"/>
                    <a:pt x="27505" y="5638"/>
                  </a:cubicBezTo>
                  <a:cubicBezTo>
                    <a:pt x="23556" y="6803"/>
                    <a:pt x="19607" y="7989"/>
                    <a:pt x="15659" y="9176"/>
                  </a:cubicBezTo>
                  <a:cubicBezTo>
                    <a:pt x="13856" y="8651"/>
                    <a:pt x="11139" y="7601"/>
                    <a:pt x="8332" y="5501"/>
                  </a:cubicBezTo>
                  <a:cubicBezTo>
                    <a:pt x="5981" y="3721"/>
                    <a:pt x="4360" y="1827"/>
                    <a:pt x="3310" y="343"/>
                  </a:cubicBezTo>
                  <a:cubicBezTo>
                    <a:pt x="3082" y="46"/>
                    <a:pt x="2648" y="1"/>
                    <a:pt x="2374" y="27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4" name="Google Shape;2164;p38"/>
            <p:cNvSpPr/>
            <p:nvPr/>
          </p:nvSpPr>
          <p:spPr>
            <a:xfrm>
              <a:off x="7529059" y="3138302"/>
              <a:ext cx="118392" cy="560978"/>
            </a:xfrm>
            <a:custGeom>
              <a:avLst/>
              <a:gdLst/>
              <a:ahLst/>
              <a:cxnLst/>
              <a:rect l="l" t="t" r="r" b="b"/>
              <a:pathLst>
                <a:path w="2033" h="9633" extrusionOk="0">
                  <a:moveTo>
                    <a:pt x="2032" y="0"/>
                  </a:moveTo>
                  <a:cubicBezTo>
                    <a:pt x="617" y="2990"/>
                    <a:pt x="115" y="6346"/>
                    <a:pt x="321" y="9633"/>
                  </a:cubicBezTo>
                  <a:cubicBezTo>
                    <a:pt x="252" y="9222"/>
                    <a:pt x="206" y="8811"/>
                    <a:pt x="184" y="8400"/>
                  </a:cubicBezTo>
                  <a:cubicBezTo>
                    <a:pt x="1" y="5501"/>
                    <a:pt x="549" y="2511"/>
                    <a:pt x="203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5" name="Google Shape;2165;p38"/>
            <p:cNvSpPr/>
            <p:nvPr/>
          </p:nvSpPr>
          <p:spPr>
            <a:xfrm>
              <a:off x="6946883" y="2595960"/>
              <a:ext cx="497210" cy="531744"/>
            </a:xfrm>
            <a:custGeom>
              <a:avLst/>
              <a:gdLst/>
              <a:ahLst/>
              <a:cxnLst/>
              <a:rect l="l" t="t" r="r" b="b"/>
              <a:pathLst>
                <a:path w="8538" h="9131" extrusionOk="0">
                  <a:moveTo>
                    <a:pt x="0" y="1"/>
                  </a:moveTo>
                  <a:cubicBezTo>
                    <a:pt x="2899" y="2991"/>
                    <a:pt x="5775" y="6026"/>
                    <a:pt x="8537" y="9131"/>
                  </a:cubicBezTo>
                  <a:cubicBezTo>
                    <a:pt x="5570" y="6209"/>
                    <a:pt x="2694" y="3173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6" name="Google Shape;2166;p38"/>
            <p:cNvSpPr/>
            <p:nvPr/>
          </p:nvSpPr>
          <p:spPr>
            <a:xfrm>
              <a:off x="7950447" y="2997373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57"/>
                    <a:pt x="7921" y="1211"/>
                    <a:pt x="11915" y="1"/>
                  </a:cubicBezTo>
                  <a:cubicBezTo>
                    <a:pt x="8012" y="1462"/>
                    <a:pt x="4018" y="2831"/>
                    <a:pt x="1" y="40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7" name="Google Shape;2167;p38"/>
            <p:cNvSpPr/>
            <p:nvPr/>
          </p:nvSpPr>
          <p:spPr>
            <a:xfrm>
              <a:off x="7509142" y="2976118"/>
              <a:ext cx="349643" cy="281857"/>
            </a:xfrm>
            <a:custGeom>
              <a:avLst/>
              <a:gdLst/>
              <a:ahLst/>
              <a:cxnLst/>
              <a:rect l="l" t="t" r="r" b="b"/>
              <a:pathLst>
                <a:path w="6004" h="4840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2" y="4155"/>
                    <a:pt x="4086" y="4200"/>
                    <a:pt x="4200" y="4178"/>
                  </a:cubicBezTo>
                  <a:cubicBezTo>
                    <a:pt x="4315" y="4178"/>
                    <a:pt x="4406" y="4109"/>
                    <a:pt x="4474" y="4018"/>
                  </a:cubicBezTo>
                  <a:cubicBezTo>
                    <a:pt x="4908" y="3379"/>
                    <a:pt x="5205" y="2671"/>
                    <a:pt x="5296" y="1918"/>
                  </a:cubicBezTo>
                  <a:cubicBezTo>
                    <a:pt x="5365" y="1553"/>
                    <a:pt x="5365" y="1188"/>
                    <a:pt x="5319" y="822"/>
                  </a:cubicBezTo>
                  <a:lnTo>
                    <a:pt x="2123" y="640"/>
                  </a:lnTo>
                  <a:cubicBezTo>
                    <a:pt x="1849" y="936"/>
                    <a:pt x="1598" y="1233"/>
                    <a:pt x="1393" y="1576"/>
                  </a:cubicBezTo>
                  <a:cubicBezTo>
                    <a:pt x="1096" y="1986"/>
                    <a:pt x="868" y="2420"/>
                    <a:pt x="685" y="2877"/>
                  </a:cubicBezTo>
                  <a:cubicBezTo>
                    <a:pt x="685" y="2899"/>
                    <a:pt x="685" y="2922"/>
                    <a:pt x="708" y="2945"/>
                  </a:cubicBezTo>
                  <a:cubicBezTo>
                    <a:pt x="731" y="2968"/>
                    <a:pt x="754" y="2968"/>
                    <a:pt x="777" y="2968"/>
                  </a:cubicBezTo>
                  <a:close/>
                  <a:moveTo>
                    <a:pt x="4246" y="4817"/>
                  </a:moveTo>
                  <a:cubicBezTo>
                    <a:pt x="3949" y="4840"/>
                    <a:pt x="3653" y="4748"/>
                    <a:pt x="3424" y="4520"/>
                  </a:cubicBezTo>
                  <a:lnTo>
                    <a:pt x="2032" y="3173"/>
                  </a:lnTo>
                  <a:lnTo>
                    <a:pt x="1005" y="3561"/>
                  </a:lnTo>
                  <a:cubicBezTo>
                    <a:pt x="731" y="3653"/>
                    <a:pt x="457" y="3584"/>
                    <a:pt x="252" y="3402"/>
                  </a:cubicBezTo>
                  <a:cubicBezTo>
                    <a:pt x="69" y="3196"/>
                    <a:pt x="1" y="2922"/>
                    <a:pt x="115" y="2648"/>
                  </a:cubicBezTo>
                  <a:cubicBezTo>
                    <a:pt x="297" y="2146"/>
                    <a:pt x="548" y="1667"/>
                    <a:pt x="845" y="1210"/>
                  </a:cubicBezTo>
                  <a:cubicBezTo>
                    <a:pt x="1119" y="822"/>
                    <a:pt x="1439" y="434"/>
                    <a:pt x="1781" y="92"/>
                  </a:cubicBezTo>
                  <a:lnTo>
                    <a:pt x="1895" y="1"/>
                  </a:lnTo>
                  <a:lnTo>
                    <a:pt x="5890" y="206"/>
                  </a:lnTo>
                  <a:lnTo>
                    <a:pt x="5912" y="457"/>
                  </a:lnTo>
                  <a:cubicBezTo>
                    <a:pt x="6004" y="982"/>
                    <a:pt x="6004" y="1507"/>
                    <a:pt x="5935" y="2009"/>
                  </a:cubicBezTo>
                  <a:cubicBezTo>
                    <a:pt x="5821" y="2854"/>
                    <a:pt x="5501" y="3653"/>
                    <a:pt x="4999" y="4383"/>
                  </a:cubicBezTo>
                  <a:cubicBezTo>
                    <a:pt x="4817" y="4634"/>
                    <a:pt x="4543" y="4794"/>
                    <a:pt x="4246" y="4817"/>
                  </a:cubicBezTo>
                  <a:lnTo>
                    <a:pt x="4246" y="4817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8" name="Google Shape;2168;p38"/>
            <p:cNvSpPr/>
            <p:nvPr/>
          </p:nvSpPr>
          <p:spPr>
            <a:xfrm>
              <a:off x="7534416" y="3233982"/>
              <a:ext cx="321690" cy="28011"/>
            </a:xfrm>
            <a:custGeom>
              <a:avLst/>
              <a:gdLst/>
              <a:ahLst/>
              <a:cxnLst/>
              <a:rect l="l" t="t" r="r" b="b"/>
              <a:pathLst>
                <a:path w="5524" h="481" extrusionOk="0">
                  <a:moveTo>
                    <a:pt x="0" y="412"/>
                  </a:moveTo>
                  <a:lnTo>
                    <a:pt x="5524" y="1"/>
                  </a:lnTo>
                  <a:lnTo>
                    <a:pt x="5524" y="1"/>
                  </a:lnTo>
                  <a:lnTo>
                    <a:pt x="0" y="48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9" name="Google Shape;2169;p38"/>
            <p:cNvSpPr/>
            <p:nvPr/>
          </p:nvSpPr>
          <p:spPr>
            <a:xfrm>
              <a:off x="7533077" y="3219365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389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0" name="Google Shape;2170;p38"/>
            <p:cNvSpPr/>
            <p:nvPr/>
          </p:nvSpPr>
          <p:spPr>
            <a:xfrm>
              <a:off x="7531737" y="320340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1" name="Google Shape;2171;p38"/>
            <p:cNvSpPr/>
            <p:nvPr/>
          </p:nvSpPr>
          <p:spPr>
            <a:xfrm>
              <a:off x="7530398" y="3188792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25" y="1"/>
                  </a:lnTo>
                  <a:lnTo>
                    <a:pt x="5547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2" name="Google Shape;2172;p38"/>
            <p:cNvSpPr/>
            <p:nvPr/>
          </p:nvSpPr>
          <p:spPr>
            <a:xfrm>
              <a:off x="7529059" y="3172835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412"/>
                  </a:moveTo>
                  <a:lnTo>
                    <a:pt x="5525" y="1"/>
                  </a:lnTo>
                  <a:lnTo>
                    <a:pt x="5548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3" name="Google Shape;2173;p38"/>
            <p:cNvSpPr/>
            <p:nvPr/>
          </p:nvSpPr>
          <p:spPr>
            <a:xfrm>
              <a:off x="7527777" y="3156879"/>
              <a:ext cx="323030" cy="39949"/>
            </a:xfrm>
            <a:custGeom>
              <a:avLst/>
              <a:gdLst/>
              <a:ahLst/>
              <a:cxnLst/>
              <a:rect l="l" t="t" r="r" b="b"/>
              <a:pathLst>
                <a:path w="5547" h="686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4" name="Google Shape;2174;p38"/>
            <p:cNvSpPr/>
            <p:nvPr/>
          </p:nvSpPr>
          <p:spPr>
            <a:xfrm>
              <a:off x="7526438" y="3142262"/>
              <a:ext cx="323030" cy="38610"/>
            </a:xfrm>
            <a:custGeom>
              <a:avLst/>
              <a:gdLst/>
              <a:ahLst/>
              <a:cxnLst/>
              <a:rect l="l" t="t" r="r" b="b"/>
              <a:pathLst>
                <a:path w="5547" h="663" extrusionOk="0">
                  <a:moveTo>
                    <a:pt x="0" y="412"/>
                  </a:moveTo>
                  <a:lnTo>
                    <a:pt x="5524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5" name="Google Shape;2175;p38"/>
            <p:cNvSpPr/>
            <p:nvPr/>
          </p:nvSpPr>
          <p:spPr>
            <a:xfrm>
              <a:off x="7525099" y="3126306"/>
              <a:ext cx="323088" cy="39949"/>
            </a:xfrm>
            <a:custGeom>
              <a:avLst/>
              <a:gdLst/>
              <a:ahLst/>
              <a:cxnLst/>
              <a:rect l="l" t="t" r="r" b="b"/>
              <a:pathLst>
                <a:path w="5548" h="686" extrusionOk="0">
                  <a:moveTo>
                    <a:pt x="0" y="412"/>
                  </a:moveTo>
                  <a:lnTo>
                    <a:pt x="5547" y="1"/>
                  </a:lnTo>
                  <a:lnTo>
                    <a:pt x="5547" y="275"/>
                  </a:lnTo>
                  <a:lnTo>
                    <a:pt x="23" y="686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6" name="Google Shape;2176;p38"/>
            <p:cNvSpPr/>
            <p:nvPr/>
          </p:nvSpPr>
          <p:spPr>
            <a:xfrm>
              <a:off x="7523759" y="3111689"/>
              <a:ext cx="323088" cy="38610"/>
            </a:xfrm>
            <a:custGeom>
              <a:avLst/>
              <a:gdLst/>
              <a:ahLst/>
              <a:cxnLst/>
              <a:rect l="l" t="t" r="r" b="b"/>
              <a:pathLst>
                <a:path w="5548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47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7" name="Google Shape;2177;p38"/>
            <p:cNvSpPr/>
            <p:nvPr/>
          </p:nvSpPr>
          <p:spPr>
            <a:xfrm>
              <a:off x="7522420" y="309573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412"/>
                  </a:moveTo>
                  <a:lnTo>
                    <a:pt x="5547" y="1"/>
                  </a:lnTo>
                  <a:lnTo>
                    <a:pt x="5570" y="275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8" name="Google Shape;2178;p38"/>
            <p:cNvSpPr/>
            <p:nvPr/>
          </p:nvSpPr>
          <p:spPr>
            <a:xfrm>
              <a:off x="7521139" y="3079834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9" name="Google Shape;2179;p38"/>
            <p:cNvSpPr/>
            <p:nvPr/>
          </p:nvSpPr>
          <p:spPr>
            <a:xfrm>
              <a:off x="7519799" y="3065159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0" y="412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0" name="Google Shape;2180;p38"/>
            <p:cNvSpPr/>
            <p:nvPr/>
          </p:nvSpPr>
          <p:spPr>
            <a:xfrm>
              <a:off x="7518460" y="3049261"/>
              <a:ext cx="324369" cy="39891"/>
            </a:xfrm>
            <a:custGeom>
              <a:avLst/>
              <a:gdLst/>
              <a:ahLst/>
              <a:cxnLst/>
              <a:rect l="l" t="t" r="r" b="b"/>
              <a:pathLst>
                <a:path w="5570" h="685" extrusionOk="0">
                  <a:moveTo>
                    <a:pt x="0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3" y="685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1" name="Google Shape;2181;p38"/>
            <p:cNvSpPr/>
            <p:nvPr/>
          </p:nvSpPr>
          <p:spPr>
            <a:xfrm>
              <a:off x="7517120" y="3034586"/>
              <a:ext cx="324369" cy="38610"/>
            </a:xfrm>
            <a:custGeom>
              <a:avLst/>
              <a:gdLst/>
              <a:ahLst/>
              <a:cxnLst/>
              <a:rect l="l" t="t" r="r" b="b"/>
              <a:pathLst>
                <a:path w="5570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3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38"/>
            <p:cNvSpPr/>
            <p:nvPr/>
          </p:nvSpPr>
          <p:spPr>
            <a:xfrm>
              <a:off x="7515781" y="3018687"/>
              <a:ext cx="324427" cy="38552"/>
            </a:xfrm>
            <a:custGeom>
              <a:avLst/>
              <a:gdLst/>
              <a:ahLst/>
              <a:cxnLst/>
              <a:rect l="l" t="t" r="r" b="b"/>
              <a:pathLst>
                <a:path w="5571" h="662" extrusionOk="0">
                  <a:moveTo>
                    <a:pt x="1" y="411"/>
                  </a:moveTo>
                  <a:lnTo>
                    <a:pt x="5547" y="0"/>
                  </a:lnTo>
                  <a:lnTo>
                    <a:pt x="5570" y="274"/>
                  </a:lnTo>
                  <a:lnTo>
                    <a:pt x="24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38"/>
            <p:cNvSpPr/>
            <p:nvPr/>
          </p:nvSpPr>
          <p:spPr>
            <a:xfrm>
              <a:off x="7514442" y="3004012"/>
              <a:ext cx="324427" cy="38610"/>
            </a:xfrm>
            <a:custGeom>
              <a:avLst/>
              <a:gdLst/>
              <a:ahLst/>
              <a:cxnLst/>
              <a:rect l="l" t="t" r="r" b="b"/>
              <a:pathLst>
                <a:path w="5571" h="663" extrusionOk="0">
                  <a:moveTo>
                    <a:pt x="1" y="389"/>
                  </a:moveTo>
                  <a:lnTo>
                    <a:pt x="5547" y="1"/>
                  </a:lnTo>
                  <a:lnTo>
                    <a:pt x="5570" y="252"/>
                  </a:lnTo>
                  <a:lnTo>
                    <a:pt x="24" y="663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38"/>
            <p:cNvSpPr/>
            <p:nvPr/>
          </p:nvSpPr>
          <p:spPr>
            <a:xfrm>
              <a:off x="7513160" y="2988114"/>
              <a:ext cx="324369" cy="38552"/>
            </a:xfrm>
            <a:custGeom>
              <a:avLst/>
              <a:gdLst/>
              <a:ahLst/>
              <a:cxnLst/>
              <a:rect l="l" t="t" r="r" b="b"/>
              <a:pathLst>
                <a:path w="5570" h="662" extrusionOk="0">
                  <a:moveTo>
                    <a:pt x="0" y="411"/>
                  </a:moveTo>
                  <a:lnTo>
                    <a:pt x="5547" y="0"/>
                  </a:lnTo>
                  <a:lnTo>
                    <a:pt x="5569" y="274"/>
                  </a:lnTo>
                  <a:lnTo>
                    <a:pt x="23" y="662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38"/>
            <p:cNvSpPr/>
            <p:nvPr/>
          </p:nvSpPr>
          <p:spPr>
            <a:xfrm>
              <a:off x="7513160" y="2977457"/>
              <a:ext cx="323030" cy="34592"/>
            </a:xfrm>
            <a:custGeom>
              <a:avLst/>
              <a:gdLst/>
              <a:ahLst/>
              <a:cxnLst/>
              <a:rect l="l" t="t" r="r" b="b"/>
              <a:pathLst>
                <a:path w="5547" h="594" extrusionOk="0">
                  <a:moveTo>
                    <a:pt x="5547" y="183"/>
                  </a:moveTo>
                  <a:lnTo>
                    <a:pt x="0" y="594"/>
                  </a:lnTo>
                  <a:lnTo>
                    <a:pt x="0" y="457"/>
                  </a:lnTo>
                  <a:lnTo>
                    <a:pt x="552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38"/>
            <p:cNvSpPr/>
            <p:nvPr/>
          </p:nvSpPr>
          <p:spPr>
            <a:xfrm>
              <a:off x="7631436" y="2974778"/>
              <a:ext cx="206094" cy="170221"/>
            </a:xfrm>
            <a:custGeom>
              <a:avLst/>
              <a:gdLst/>
              <a:ahLst/>
              <a:cxnLst/>
              <a:rect l="l" t="t" r="r" b="b"/>
              <a:pathLst>
                <a:path w="3539" h="2923" extrusionOk="0">
                  <a:moveTo>
                    <a:pt x="1" y="1"/>
                  </a:moveTo>
                  <a:cubicBezTo>
                    <a:pt x="46" y="868"/>
                    <a:pt x="92" y="1736"/>
                    <a:pt x="115" y="2603"/>
                  </a:cubicBezTo>
                  <a:cubicBezTo>
                    <a:pt x="297" y="2649"/>
                    <a:pt x="1667" y="2922"/>
                    <a:pt x="2717" y="1987"/>
                  </a:cubicBezTo>
                  <a:cubicBezTo>
                    <a:pt x="3242" y="1530"/>
                    <a:pt x="3447" y="959"/>
                    <a:pt x="3538" y="663"/>
                  </a:cubicBezTo>
                  <a:cubicBezTo>
                    <a:pt x="2352" y="434"/>
                    <a:pt x="1187" y="206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38"/>
            <p:cNvSpPr/>
            <p:nvPr/>
          </p:nvSpPr>
          <p:spPr>
            <a:xfrm>
              <a:off x="7574307" y="2887076"/>
              <a:ext cx="281799" cy="192816"/>
            </a:xfrm>
            <a:custGeom>
              <a:avLst/>
              <a:gdLst/>
              <a:ahLst/>
              <a:cxnLst/>
              <a:rect l="l" t="t" r="r" b="b"/>
              <a:pathLst>
                <a:path w="4839" h="3311" extrusionOk="0">
                  <a:moveTo>
                    <a:pt x="4771" y="1461"/>
                  </a:moveTo>
                  <a:cubicBezTo>
                    <a:pt x="4839" y="2306"/>
                    <a:pt x="3858" y="3105"/>
                    <a:pt x="2556" y="3219"/>
                  </a:cubicBezTo>
                  <a:cubicBezTo>
                    <a:pt x="1255" y="3310"/>
                    <a:pt x="160" y="2717"/>
                    <a:pt x="91" y="1849"/>
                  </a:cubicBezTo>
                  <a:cubicBezTo>
                    <a:pt x="0" y="1005"/>
                    <a:pt x="1004" y="206"/>
                    <a:pt x="2283" y="114"/>
                  </a:cubicBezTo>
                  <a:cubicBezTo>
                    <a:pt x="3584" y="0"/>
                    <a:pt x="4702" y="594"/>
                    <a:pt x="4771" y="146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38"/>
            <p:cNvSpPr/>
            <p:nvPr/>
          </p:nvSpPr>
          <p:spPr>
            <a:xfrm>
              <a:off x="7252617" y="3579607"/>
              <a:ext cx="134290" cy="115713"/>
            </a:xfrm>
            <a:custGeom>
              <a:avLst/>
              <a:gdLst/>
              <a:ahLst/>
              <a:cxnLst/>
              <a:rect l="l" t="t" r="r" b="b"/>
              <a:pathLst>
                <a:path w="2306" h="1987" extrusionOk="0">
                  <a:moveTo>
                    <a:pt x="2306" y="1986"/>
                  </a:moveTo>
                  <a:cubicBezTo>
                    <a:pt x="2009" y="1963"/>
                    <a:pt x="1507" y="1872"/>
                    <a:pt x="1027" y="1552"/>
                  </a:cubicBezTo>
                  <a:cubicBezTo>
                    <a:pt x="411" y="1119"/>
                    <a:pt x="0" y="343"/>
                    <a:pt x="160" y="160"/>
                  </a:cubicBezTo>
                  <a:cubicBezTo>
                    <a:pt x="206" y="114"/>
                    <a:pt x="388" y="0"/>
                    <a:pt x="1530" y="708"/>
                  </a:cubicBezTo>
                  <a:cubicBezTo>
                    <a:pt x="1804" y="1119"/>
                    <a:pt x="2055" y="1552"/>
                    <a:pt x="2306" y="1986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38"/>
            <p:cNvSpPr/>
            <p:nvPr/>
          </p:nvSpPr>
          <p:spPr>
            <a:xfrm>
              <a:off x="7939790" y="3167536"/>
              <a:ext cx="280576" cy="118334"/>
            </a:xfrm>
            <a:custGeom>
              <a:avLst/>
              <a:gdLst/>
              <a:ahLst/>
              <a:cxnLst/>
              <a:rect l="l" t="t" r="r" b="b"/>
              <a:pathLst>
                <a:path w="4818" h="2032" extrusionOk="0">
                  <a:moveTo>
                    <a:pt x="4817" y="594"/>
                  </a:moveTo>
                  <a:cubicBezTo>
                    <a:pt x="3402" y="1073"/>
                    <a:pt x="1987" y="1553"/>
                    <a:pt x="572" y="2032"/>
                  </a:cubicBezTo>
                  <a:cubicBezTo>
                    <a:pt x="252" y="1119"/>
                    <a:pt x="1" y="229"/>
                    <a:pt x="206" y="115"/>
                  </a:cubicBezTo>
                  <a:cubicBezTo>
                    <a:pt x="389" y="0"/>
                    <a:pt x="800" y="594"/>
                    <a:pt x="1416" y="913"/>
                  </a:cubicBezTo>
                  <a:cubicBezTo>
                    <a:pt x="2101" y="1279"/>
                    <a:pt x="3151" y="1370"/>
                    <a:pt x="4817" y="59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38"/>
            <p:cNvSpPr/>
            <p:nvPr/>
          </p:nvSpPr>
          <p:spPr>
            <a:xfrm>
              <a:off x="7268573" y="2020423"/>
              <a:ext cx="1052772" cy="1046134"/>
            </a:xfrm>
            <a:custGeom>
              <a:avLst/>
              <a:gdLst/>
              <a:ahLst/>
              <a:cxnLst/>
              <a:rect l="l" t="t" r="r" b="b"/>
              <a:pathLst>
                <a:path w="18078" h="17964" extrusionOk="0">
                  <a:moveTo>
                    <a:pt x="11504" y="890"/>
                  </a:moveTo>
                  <a:cubicBezTo>
                    <a:pt x="8879" y="0"/>
                    <a:pt x="6642" y="776"/>
                    <a:pt x="5889" y="1050"/>
                  </a:cubicBezTo>
                  <a:cubicBezTo>
                    <a:pt x="5182" y="1324"/>
                    <a:pt x="4269" y="1667"/>
                    <a:pt x="3424" y="2557"/>
                  </a:cubicBezTo>
                  <a:cubicBezTo>
                    <a:pt x="2443" y="3584"/>
                    <a:pt x="2123" y="4816"/>
                    <a:pt x="2054" y="5067"/>
                  </a:cubicBezTo>
                  <a:cubicBezTo>
                    <a:pt x="1735" y="6346"/>
                    <a:pt x="2100" y="6916"/>
                    <a:pt x="1530" y="8103"/>
                  </a:cubicBezTo>
                  <a:cubicBezTo>
                    <a:pt x="1278" y="8651"/>
                    <a:pt x="1187" y="8583"/>
                    <a:pt x="845" y="9245"/>
                  </a:cubicBezTo>
                  <a:cubicBezTo>
                    <a:pt x="753" y="9427"/>
                    <a:pt x="594" y="9769"/>
                    <a:pt x="434" y="10180"/>
                  </a:cubicBezTo>
                  <a:cubicBezTo>
                    <a:pt x="274" y="10614"/>
                    <a:pt x="137" y="11139"/>
                    <a:pt x="92" y="11664"/>
                  </a:cubicBezTo>
                  <a:cubicBezTo>
                    <a:pt x="0" y="13285"/>
                    <a:pt x="1005" y="14540"/>
                    <a:pt x="1370" y="14974"/>
                  </a:cubicBezTo>
                  <a:cubicBezTo>
                    <a:pt x="2716" y="16663"/>
                    <a:pt x="4565" y="17142"/>
                    <a:pt x="5958" y="17507"/>
                  </a:cubicBezTo>
                  <a:cubicBezTo>
                    <a:pt x="7738" y="17964"/>
                    <a:pt x="9199" y="17872"/>
                    <a:pt x="9952" y="17781"/>
                  </a:cubicBezTo>
                  <a:cubicBezTo>
                    <a:pt x="10956" y="17690"/>
                    <a:pt x="12486" y="17507"/>
                    <a:pt x="13969" y="16526"/>
                  </a:cubicBezTo>
                  <a:cubicBezTo>
                    <a:pt x="16457" y="14905"/>
                    <a:pt x="17165" y="12120"/>
                    <a:pt x="17347" y="11139"/>
                  </a:cubicBezTo>
                  <a:cubicBezTo>
                    <a:pt x="18078" y="7350"/>
                    <a:pt x="15978" y="4474"/>
                    <a:pt x="15521" y="3858"/>
                  </a:cubicBezTo>
                  <a:cubicBezTo>
                    <a:pt x="15133" y="3356"/>
                    <a:pt x="13878" y="1735"/>
                    <a:pt x="11687" y="959"/>
                  </a:cubicBezTo>
                  <a:cubicBezTo>
                    <a:pt x="11618" y="913"/>
                    <a:pt x="11550" y="890"/>
                    <a:pt x="11504" y="89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38"/>
            <p:cNvSpPr/>
            <p:nvPr/>
          </p:nvSpPr>
          <p:spPr>
            <a:xfrm>
              <a:off x="7336359" y="1886133"/>
              <a:ext cx="951793" cy="736498"/>
            </a:xfrm>
            <a:custGeom>
              <a:avLst/>
              <a:gdLst/>
              <a:ahLst/>
              <a:cxnLst/>
              <a:rect l="l" t="t" r="r" b="b"/>
              <a:pathLst>
                <a:path w="16344" h="12647" extrusionOk="0">
                  <a:moveTo>
                    <a:pt x="0" y="6141"/>
                  </a:moveTo>
                  <a:cubicBezTo>
                    <a:pt x="1461" y="6438"/>
                    <a:pt x="3378" y="6666"/>
                    <a:pt x="5570" y="6620"/>
                  </a:cubicBezTo>
                  <a:cubicBezTo>
                    <a:pt x="7852" y="6575"/>
                    <a:pt x="9815" y="6232"/>
                    <a:pt x="11299" y="5867"/>
                  </a:cubicBezTo>
                  <a:cubicBezTo>
                    <a:pt x="11299" y="6620"/>
                    <a:pt x="11390" y="8172"/>
                    <a:pt x="12303" y="9839"/>
                  </a:cubicBezTo>
                  <a:cubicBezTo>
                    <a:pt x="13102" y="11322"/>
                    <a:pt x="14175" y="12212"/>
                    <a:pt x="14791" y="12646"/>
                  </a:cubicBezTo>
                  <a:lnTo>
                    <a:pt x="16343" y="3082"/>
                  </a:ln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0" y="614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38"/>
            <p:cNvSpPr/>
            <p:nvPr/>
          </p:nvSpPr>
          <p:spPr>
            <a:xfrm>
              <a:off x="7608841" y="2921610"/>
              <a:ext cx="57187" cy="34650"/>
            </a:xfrm>
            <a:custGeom>
              <a:avLst/>
              <a:gdLst/>
              <a:ahLst/>
              <a:cxnLst/>
              <a:rect l="l" t="t" r="r" b="b"/>
              <a:pathLst>
                <a:path w="982" h="595" extrusionOk="0">
                  <a:moveTo>
                    <a:pt x="0" y="1"/>
                  </a:moveTo>
                  <a:cubicBezTo>
                    <a:pt x="252" y="298"/>
                    <a:pt x="594" y="434"/>
                    <a:pt x="982" y="320"/>
                  </a:cubicBezTo>
                  <a:cubicBezTo>
                    <a:pt x="662" y="594"/>
                    <a:pt x="115" y="412"/>
                    <a:pt x="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38"/>
            <p:cNvSpPr/>
            <p:nvPr/>
          </p:nvSpPr>
          <p:spPr>
            <a:xfrm>
              <a:off x="7378871" y="2533473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7305" y="1074"/>
                  </a:moveTo>
                  <a:cubicBezTo>
                    <a:pt x="6689" y="594"/>
                    <a:pt x="5935" y="412"/>
                    <a:pt x="5205" y="138"/>
                  </a:cubicBezTo>
                  <a:lnTo>
                    <a:pt x="4977" y="138"/>
                  </a:lnTo>
                  <a:lnTo>
                    <a:pt x="4977" y="92"/>
                  </a:lnTo>
                  <a:lnTo>
                    <a:pt x="4657" y="92"/>
                  </a:lnTo>
                  <a:lnTo>
                    <a:pt x="4657" y="46"/>
                  </a:lnTo>
                  <a:lnTo>
                    <a:pt x="4246" y="46"/>
                  </a:lnTo>
                  <a:lnTo>
                    <a:pt x="4246" y="1"/>
                  </a:lnTo>
                  <a:lnTo>
                    <a:pt x="3790" y="1"/>
                  </a:lnTo>
                  <a:lnTo>
                    <a:pt x="3790" y="46"/>
                  </a:lnTo>
                  <a:lnTo>
                    <a:pt x="3356" y="46"/>
                  </a:lnTo>
                  <a:lnTo>
                    <a:pt x="3356" y="92"/>
                  </a:lnTo>
                  <a:lnTo>
                    <a:pt x="3036" y="92"/>
                  </a:lnTo>
                  <a:lnTo>
                    <a:pt x="3036" y="138"/>
                  </a:lnTo>
                  <a:lnTo>
                    <a:pt x="2854" y="138"/>
                  </a:lnTo>
                  <a:cubicBezTo>
                    <a:pt x="2169" y="389"/>
                    <a:pt x="1462" y="594"/>
                    <a:pt x="868" y="1074"/>
                  </a:cubicBezTo>
                  <a:cubicBezTo>
                    <a:pt x="685" y="1211"/>
                    <a:pt x="503" y="1348"/>
                    <a:pt x="366" y="1530"/>
                  </a:cubicBezTo>
                  <a:cubicBezTo>
                    <a:pt x="320" y="1576"/>
                    <a:pt x="229" y="1690"/>
                    <a:pt x="206" y="1781"/>
                  </a:cubicBezTo>
                  <a:cubicBezTo>
                    <a:pt x="160" y="1850"/>
                    <a:pt x="92" y="1941"/>
                    <a:pt x="69" y="2032"/>
                  </a:cubicBezTo>
                  <a:cubicBezTo>
                    <a:pt x="24" y="2192"/>
                    <a:pt x="24" y="2352"/>
                    <a:pt x="24" y="2512"/>
                  </a:cubicBezTo>
                  <a:cubicBezTo>
                    <a:pt x="24" y="2671"/>
                    <a:pt x="1" y="2877"/>
                    <a:pt x="115" y="2991"/>
                  </a:cubicBezTo>
                  <a:lnTo>
                    <a:pt x="115" y="3037"/>
                  </a:lnTo>
                  <a:lnTo>
                    <a:pt x="160" y="3037"/>
                  </a:lnTo>
                  <a:lnTo>
                    <a:pt x="160" y="3082"/>
                  </a:lnTo>
                  <a:cubicBezTo>
                    <a:pt x="320" y="3333"/>
                    <a:pt x="503" y="3447"/>
                    <a:pt x="777" y="3584"/>
                  </a:cubicBezTo>
                  <a:lnTo>
                    <a:pt x="1028" y="3584"/>
                  </a:lnTo>
                  <a:lnTo>
                    <a:pt x="1028" y="3630"/>
                  </a:lnTo>
                  <a:lnTo>
                    <a:pt x="1325" y="3630"/>
                  </a:lnTo>
                  <a:lnTo>
                    <a:pt x="1325" y="3584"/>
                  </a:lnTo>
                  <a:lnTo>
                    <a:pt x="1576" y="3584"/>
                  </a:lnTo>
                  <a:cubicBezTo>
                    <a:pt x="2078" y="3402"/>
                    <a:pt x="2580" y="3265"/>
                    <a:pt x="3082" y="3082"/>
                  </a:cubicBezTo>
                  <a:lnTo>
                    <a:pt x="3288" y="3082"/>
                  </a:lnTo>
                  <a:lnTo>
                    <a:pt x="3288" y="3037"/>
                  </a:lnTo>
                  <a:lnTo>
                    <a:pt x="3607" y="3037"/>
                  </a:lnTo>
                  <a:lnTo>
                    <a:pt x="3607" y="2991"/>
                  </a:lnTo>
                  <a:lnTo>
                    <a:pt x="4246" y="2991"/>
                  </a:lnTo>
                  <a:lnTo>
                    <a:pt x="4246" y="3037"/>
                  </a:lnTo>
                  <a:lnTo>
                    <a:pt x="4566" y="3037"/>
                  </a:lnTo>
                  <a:lnTo>
                    <a:pt x="4566" y="3082"/>
                  </a:lnTo>
                  <a:lnTo>
                    <a:pt x="4771" y="3082"/>
                  </a:lnTo>
                  <a:cubicBezTo>
                    <a:pt x="5182" y="3242"/>
                    <a:pt x="5593" y="3379"/>
                    <a:pt x="5981" y="3539"/>
                  </a:cubicBezTo>
                  <a:cubicBezTo>
                    <a:pt x="6186" y="3630"/>
                    <a:pt x="6392" y="3767"/>
                    <a:pt x="6574" y="3881"/>
                  </a:cubicBezTo>
                  <a:cubicBezTo>
                    <a:pt x="6780" y="3995"/>
                    <a:pt x="6985" y="4064"/>
                    <a:pt x="7191" y="4178"/>
                  </a:cubicBezTo>
                  <a:lnTo>
                    <a:pt x="7396" y="4178"/>
                  </a:lnTo>
                  <a:lnTo>
                    <a:pt x="7396" y="4201"/>
                  </a:lnTo>
                  <a:lnTo>
                    <a:pt x="7898" y="4201"/>
                  </a:lnTo>
                  <a:lnTo>
                    <a:pt x="7898" y="4178"/>
                  </a:lnTo>
                  <a:lnTo>
                    <a:pt x="8058" y="4178"/>
                  </a:lnTo>
                  <a:cubicBezTo>
                    <a:pt x="8286" y="4041"/>
                    <a:pt x="8537" y="3927"/>
                    <a:pt x="8652" y="3699"/>
                  </a:cubicBezTo>
                  <a:cubicBezTo>
                    <a:pt x="8743" y="3516"/>
                    <a:pt x="8766" y="3288"/>
                    <a:pt x="8766" y="3082"/>
                  </a:cubicBezTo>
                  <a:lnTo>
                    <a:pt x="8766" y="3037"/>
                  </a:lnTo>
                  <a:lnTo>
                    <a:pt x="8766" y="2991"/>
                  </a:lnTo>
                  <a:cubicBezTo>
                    <a:pt x="8674" y="2146"/>
                    <a:pt x="7990" y="1621"/>
                    <a:pt x="7305" y="107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38"/>
            <p:cNvSpPr/>
            <p:nvPr/>
          </p:nvSpPr>
          <p:spPr>
            <a:xfrm>
              <a:off x="7405484" y="2431154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0" y="1758"/>
                  </a:moveTo>
                  <a:cubicBezTo>
                    <a:pt x="0" y="2739"/>
                    <a:pt x="776" y="3515"/>
                    <a:pt x="1735" y="3515"/>
                  </a:cubicBezTo>
                  <a:cubicBezTo>
                    <a:pt x="2694" y="3515"/>
                    <a:pt x="3470" y="2739"/>
                    <a:pt x="3470" y="1758"/>
                  </a:cubicBezTo>
                  <a:cubicBezTo>
                    <a:pt x="3470" y="799"/>
                    <a:pt x="2694" y="0"/>
                    <a:pt x="1735" y="0"/>
                  </a:cubicBezTo>
                  <a:cubicBezTo>
                    <a:pt x="776" y="0"/>
                    <a:pt x="0" y="799"/>
                    <a:pt x="0" y="175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38"/>
            <p:cNvSpPr/>
            <p:nvPr/>
          </p:nvSpPr>
          <p:spPr>
            <a:xfrm>
              <a:off x="7453295" y="2435114"/>
              <a:ext cx="130330" cy="178199"/>
            </a:xfrm>
            <a:custGeom>
              <a:avLst/>
              <a:gdLst/>
              <a:ahLst/>
              <a:cxnLst/>
              <a:rect l="l" t="t" r="r" b="b"/>
              <a:pathLst>
                <a:path w="2238" h="3060" extrusionOk="0">
                  <a:moveTo>
                    <a:pt x="24" y="1530"/>
                  </a:moveTo>
                  <a:cubicBezTo>
                    <a:pt x="1" y="2397"/>
                    <a:pt x="572" y="3037"/>
                    <a:pt x="1142" y="3037"/>
                  </a:cubicBezTo>
                  <a:cubicBezTo>
                    <a:pt x="1781" y="3059"/>
                    <a:pt x="2238" y="2215"/>
                    <a:pt x="2238" y="1530"/>
                  </a:cubicBezTo>
                  <a:cubicBezTo>
                    <a:pt x="2238" y="845"/>
                    <a:pt x="1781" y="1"/>
                    <a:pt x="1142" y="24"/>
                  </a:cubicBezTo>
                  <a:cubicBezTo>
                    <a:pt x="549" y="24"/>
                    <a:pt x="206" y="731"/>
                    <a:pt x="184" y="777"/>
                  </a:cubicBezTo>
                  <a:cubicBezTo>
                    <a:pt x="412" y="959"/>
                    <a:pt x="640" y="1119"/>
                    <a:pt x="868" y="1302"/>
                  </a:cubicBezTo>
                  <a:lnTo>
                    <a:pt x="24" y="153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38"/>
            <p:cNvSpPr/>
            <p:nvPr/>
          </p:nvSpPr>
          <p:spPr>
            <a:xfrm>
              <a:off x="7530398" y="2544130"/>
              <a:ext cx="28011" cy="27953"/>
            </a:xfrm>
            <a:custGeom>
              <a:avLst/>
              <a:gdLst/>
              <a:ahLst/>
              <a:cxnLst/>
              <a:rect l="l" t="t" r="r" b="b"/>
              <a:pathLst>
                <a:path w="481" h="480" extrusionOk="0">
                  <a:moveTo>
                    <a:pt x="434" y="92"/>
                  </a:moveTo>
                  <a:cubicBezTo>
                    <a:pt x="480" y="160"/>
                    <a:pt x="434" y="434"/>
                    <a:pt x="275" y="457"/>
                  </a:cubicBezTo>
                  <a:cubicBezTo>
                    <a:pt x="138" y="480"/>
                    <a:pt x="1" y="388"/>
                    <a:pt x="1" y="297"/>
                  </a:cubicBezTo>
                  <a:cubicBezTo>
                    <a:pt x="24" y="160"/>
                    <a:pt x="343" y="0"/>
                    <a:pt x="434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38"/>
            <p:cNvSpPr/>
            <p:nvPr/>
          </p:nvSpPr>
          <p:spPr>
            <a:xfrm>
              <a:off x="7764386" y="2488283"/>
              <a:ext cx="228631" cy="219371"/>
            </a:xfrm>
            <a:custGeom>
              <a:avLst/>
              <a:gdLst/>
              <a:ahLst/>
              <a:cxnLst/>
              <a:rect l="l" t="t" r="r" b="b"/>
              <a:pathLst>
                <a:path w="3926" h="3767" extrusionOk="0">
                  <a:moveTo>
                    <a:pt x="0" y="1895"/>
                  </a:moveTo>
                  <a:cubicBezTo>
                    <a:pt x="0" y="2922"/>
                    <a:pt x="867" y="3767"/>
                    <a:pt x="1963" y="3767"/>
                  </a:cubicBezTo>
                  <a:cubicBezTo>
                    <a:pt x="3036" y="3767"/>
                    <a:pt x="3926" y="2922"/>
                    <a:pt x="3926" y="1895"/>
                  </a:cubicBezTo>
                  <a:cubicBezTo>
                    <a:pt x="3926" y="845"/>
                    <a:pt x="3036" y="1"/>
                    <a:pt x="1963" y="1"/>
                  </a:cubicBezTo>
                  <a:cubicBezTo>
                    <a:pt x="867" y="1"/>
                    <a:pt x="0" y="845"/>
                    <a:pt x="0" y="189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38"/>
            <p:cNvSpPr/>
            <p:nvPr/>
          </p:nvSpPr>
          <p:spPr>
            <a:xfrm>
              <a:off x="7818836" y="2492301"/>
              <a:ext cx="147626" cy="191477"/>
            </a:xfrm>
            <a:custGeom>
              <a:avLst/>
              <a:gdLst/>
              <a:ahLst/>
              <a:cxnLst/>
              <a:rect l="l" t="t" r="r" b="b"/>
              <a:pathLst>
                <a:path w="2535" h="3288" extrusionOk="0">
                  <a:moveTo>
                    <a:pt x="24" y="1644"/>
                  </a:moveTo>
                  <a:cubicBezTo>
                    <a:pt x="1" y="2557"/>
                    <a:pt x="663" y="3264"/>
                    <a:pt x="1279" y="3264"/>
                  </a:cubicBezTo>
                  <a:cubicBezTo>
                    <a:pt x="2032" y="3287"/>
                    <a:pt x="2535" y="2374"/>
                    <a:pt x="2535" y="1644"/>
                  </a:cubicBezTo>
                  <a:cubicBezTo>
                    <a:pt x="2535" y="890"/>
                    <a:pt x="2010" y="0"/>
                    <a:pt x="1279" y="23"/>
                  </a:cubicBezTo>
                  <a:cubicBezTo>
                    <a:pt x="640" y="23"/>
                    <a:pt x="229" y="776"/>
                    <a:pt x="206" y="822"/>
                  </a:cubicBezTo>
                  <a:cubicBezTo>
                    <a:pt x="457" y="1027"/>
                    <a:pt x="708" y="1210"/>
                    <a:pt x="982" y="1415"/>
                  </a:cubicBezTo>
                  <a:cubicBezTo>
                    <a:pt x="663" y="1484"/>
                    <a:pt x="343" y="1552"/>
                    <a:pt x="24" y="164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38"/>
            <p:cNvSpPr/>
            <p:nvPr/>
          </p:nvSpPr>
          <p:spPr>
            <a:xfrm>
              <a:off x="7756408" y="2461728"/>
              <a:ext cx="259262" cy="156885"/>
            </a:xfrm>
            <a:custGeom>
              <a:avLst/>
              <a:gdLst/>
              <a:ahLst/>
              <a:cxnLst/>
              <a:rect l="l" t="t" r="r" b="b"/>
              <a:pathLst>
                <a:path w="4452" h="2694" extrusionOk="0">
                  <a:moveTo>
                    <a:pt x="0" y="2169"/>
                  </a:moveTo>
                  <a:cubicBezTo>
                    <a:pt x="411" y="1415"/>
                    <a:pt x="1210" y="959"/>
                    <a:pt x="2054" y="1005"/>
                  </a:cubicBezTo>
                  <a:cubicBezTo>
                    <a:pt x="2990" y="1073"/>
                    <a:pt x="3789" y="1758"/>
                    <a:pt x="4017" y="2694"/>
                  </a:cubicBezTo>
                  <a:cubicBezTo>
                    <a:pt x="4177" y="2032"/>
                    <a:pt x="4314" y="1370"/>
                    <a:pt x="4451" y="708"/>
                  </a:cubicBezTo>
                  <a:cubicBezTo>
                    <a:pt x="4131" y="502"/>
                    <a:pt x="3241" y="0"/>
                    <a:pt x="2009" y="69"/>
                  </a:cubicBezTo>
                  <a:cubicBezTo>
                    <a:pt x="1027" y="114"/>
                    <a:pt x="342" y="502"/>
                    <a:pt x="0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0" name="Google Shape;2200;p38"/>
            <p:cNvSpPr/>
            <p:nvPr/>
          </p:nvSpPr>
          <p:spPr>
            <a:xfrm>
              <a:off x="7906596" y="2609237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8" y="161"/>
                    <a:pt x="480" y="457"/>
                    <a:pt x="297" y="503"/>
                  </a:cubicBezTo>
                  <a:cubicBezTo>
                    <a:pt x="160" y="526"/>
                    <a:pt x="0" y="412"/>
                    <a:pt x="0" y="320"/>
                  </a:cubicBezTo>
                  <a:cubicBezTo>
                    <a:pt x="0" y="161"/>
                    <a:pt x="388" y="1"/>
                    <a:pt x="480" y="9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1" name="Google Shape;2201;p38"/>
            <p:cNvSpPr/>
            <p:nvPr/>
          </p:nvSpPr>
          <p:spPr>
            <a:xfrm>
              <a:off x="7771025" y="2340774"/>
              <a:ext cx="271200" cy="247266"/>
            </a:xfrm>
            <a:custGeom>
              <a:avLst/>
              <a:gdLst/>
              <a:ahLst/>
              <a:cxnLst/>
              <a:rect l="l" t="t" r="r" b="b"/>
              <a:pathLst>
                <a:path w="4657" h="4246" extrusionOk="0">
                  <a:moveTo>
                    <a:pt x="3812" y="4246"/>
                  </a:moveTo>
                  <a:cubicBezTo>
                    <a:pt x="3789" y="4086"/>
                    <a:pt x="3652" y="3241"/>
                    <a:pt x="2922" y="2808"/>
                  </a:cubicBezTo>
                  <a:cubicBezTo>
                    <a:pt x="2146" y="2328"/>
                    <a:pt x="936" y="2557"/>
                    <a:pt x="160" y="3447"/>
                  </a:cubicBezTo>
                  <a:cubicBezTo>
                    <a:pt x="69" y="3104"/>
                    <a:pt x="0" y="2511"/>
                    <a:pt x="114" y="1826"/>
                  </a:cubicBezTo>
                  <a:cubicBezTo>
                    <a:pt x="206" y="1141"/>
                    <a:pt x="457" y="616"/>
                    <a:pt x="616" y="297"/>
                  </a:cubicBezTo>
                  <a:cubicBezTo>
                    <a:pt x="982" y="183"/>
                    <a:pt x="1621" y="0"/>
                    <a:pt x="2397" y="23"/>
                  </a:cubicBezTo>
                  <a:cubicBezTo>
                    <a:pt x="3127" y="69"/>
                    <a:pt x="3698" y="251"/>
                    <a:pt x="4040" y="411"/>
                  </a:cubicBezTo>
                  <a:cubicBezTo>
                    <a:pt x="4223" y="776"/>
                    <a:pt x="4657" y="1803"/>
                    <a:pt x="4360" y="3036"/>
                  </a:cubicBezTo>
                  <a:cubicBezTo>
                    <a:pt x="4223" y="3561"/>
                    <a:pt x="3995" y="3972"/>
                    <a:pt x="3812" y="42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38"/>
            <p:cNvSpPr/>
            <p:nvPr/>
          </p:nvSpPr>
          <p:spPr>
            <a:xfrm>
              <a:off x="7417422" y="2423176"/>
              <a:ext cx="191477" cy="105056"/>
            </a:xfrm>
            <a:custGeom>
              <a:avLst/>
              <a:gdLst/>
              <a:ahLst/>
              <a:cxnLst/>
              <a:rect l="l" t="t" r="r" b="b"/>
              <a:pathLst>
                <a:path w="3288" h="1804" extrusionOk="0">
                  <a:moveTo>
                    <a:pt x="1" y="1119"/>
                  </a:moveTo>
                  <a:cubicBezTo>
                    <a:pt x="526" y="594"/>
                    <a:pt x="1279" y="388"/>
                    <a:pt x="1964" y="594"/>
                  </a:cubicBezTo>
                  <a:cubicBezTo>
                    <a:pt x="2899" y="868"/>
                    <a:pt x="3265" y="1712"/>
                    <a:pt x="3287" y="1804"/>
                  </a:cubicBezTo>
                  <a:cubicBezTo>
                    <a:pt x="3287" y="1758"/>
                    <a:pt x="3151" y="731"/>
                    <a:pt x="2283" y="343"/>
                  </a:cubicBezTo>
                  <a:cubicBezTo>
                    <a:pt x="1507" y="0"/>
                    <a:pt x="526" y="297"/>
                    <a:pt x="1" y="111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38"/>
            <p:cNvSpPr/>
            <p:nvPr/>
          </p:nvSpPr>
          <p:spPr>
            <a:xfrm>
              <a:off x="7774985" y="2456370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2" y="1462"/>
                  </a:moveTo>
                  <a:cubicBezTo>
                    <a:pt x="46" y="1507"/>
                    <a:pt x="1" y="1462"/>
                    <a:pt x="23" y="1439"/>
                  </a:cubicBezTo>
                  <a:cubicBezTo>
                    <a:pt x="160" y="1097"/>
                    <a:pt x="503" y="549"/>
                    <a:pt x="1165" y="298"/>
                  </a:cubicBezTo>
                  <a:cubicBezTo>
                    <a:pt x="1918" y="1"/>
                    <a:pt x="2603" y="252"/>
                    <a:pt x="2694" y="298"/>
                  </a:cubicBezTo>
                  <a:cubicBezTo>
                    <a:pt x="3242" y="526"/>
                    <a:pt x="3835" y="1051"/>
                    <a:pt x="3858" y="1599"/>
                  </a:cubicBezTo>
                  <a:cubicBezTo>
                    <a:pt x="3881" y="1781"/>
                    <a:pt x="3858" y="2238"/>
                    <a:pt x="3744" y="2261"/>
                  </a:cubicBezTo>
                  <a:cubicBezTo>
                    <a:pt x="3744" y="2261"/>
                    <a:pt x="3744" y="2261"/>
                    <a:pt x="3721" y="2261"/>
                  </a:cubicBezTo>
                  <a:cubicBezTo>
                    <a:pt x="3721" y="2261"/>
                    <a:pt x="3698" y="2238"/>
                    <a:pt x="3698" y="2238"/>
                  </a:cubicBezTo>
                  <a:cubicBezTo>
                    <a:pt x="3447" y="1416"/>
                    <a:pt x="2740" y="823"/>
                    <a:pt x="1895" y="731"/>
                  </a:cubicBezTo>
                  <a:cubicBezTo>
                    <a:pt x="1210" y="663"/>
                    <a:pt x="526" y="937"/>
                    <a:pt x="92" y="1462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38"/>
            <p:cNvSpPr/>
            <p:nvPr/>
          </p:nvSpPr>
          <p:spPr>
            <a:xfrm>
              <a:off x="7794960" y="2266291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69" y="1416"/>
                  </a:moveTo>
                  <a:cubicBezTo>
                    <a:pt x="0" y="1576"/>
                    <a:pt x="114" y="1804"/>
                    <a:pt x="228" y="1736"/>
                  </a:cubicBezTo>
                  <a:cubicBezTo>
                    <a:pt x="593" y="1507"/>
                    <a:pt x="1141" y="1302"/>
                    <a:pt x="1803" y="1348"/>
                  </a:cubicBezTo>
                  <a:cubicBezTo>
                    <a:pt x="2556" y="1393"/>
                    <a:pt x="3173" y="1736"/>
                    <a:pt x="3584" y="2055"/>
                  </a:cubicBezTo>
                  <a:cubicBezTo>
                    <a:pt x="3698" y="2147"/>
                    <a:pt x="3789" y="1941"/>
                    <a:pt x="3721" y="1781"/>
                  </a:cubicBezTo>
                  <a:cubicBezTo>
                    <a:pt x="3287" y="709"/>
                    <a:pt x="2534" y="24"/>
                    <a:pt x="1780" y="1"/>
                  </a:cubicBezTo>
                  <a:cubicBezTo>
                    <a:pt x="1073" y="1"/>
                    <a:pt x="434" y="526"/>
                    <a:pt x="69" y="141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38"/>
            <p:cNvSpPr/>
            <p:nvPr/>
          </p:nvSpPr>
          <p:spPr>
            <a:xfrm>
              <a:off x="7772364" y="2440472"/>
              <a:ext cx="46530" cy="42570"/>
            </a:xfrm>
            <a:custGeom>
              <a:avLst/>
              <a:gdLst/>
              <a:ahLst/>
              <a:cxnLst/>
              <a:rect l="l" t="t" r="r" b="b"/>
              <a:pathLst>
                <a:path w="799" h="731" extrusionOk="0">
                  <a:moveTo>
                    <a:pt x="799" y="114"/>
                  </a:moveTo>
                  <a:cubicBezTo>
                    <a:pt x="434" y="160"/>
                    <a:pt x="160" y="388"/>
                    <a:pt x="46" y="730"/>
                  </a:cubicBezTo>
                  <a:cubicBezTo>
                    <a:pt x="0" y="342"/>
                    <a:pt x="434" y="0"/>
                    <a:pt x="799" y="114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6" name="Google Shape;2206;p38"/>
            <p:cNvSpPr/>
            <p:nvPr/>
          </p:nvSpPr>
          <p:spPr>
            <a:xfrm>
              <a:off x="7413462" y="2409899"/>
              <a:ext cx="199397" cy="116994"/>
            </a:xfrm>
            <a:custGeom>
              <a:avLst/>
              <a:gdLst/>
              <a:ahLst/>
              <a:cxnLst/>
              <a:rect l="l" t="t" r="r" b="b"/>
              <a:pathLst>
                <a:path w="3424" h="2009" extrusionOk="0">
                  <a:moveTo>
                    <a:pt x="3333" y="1963"/>
                  </a:moveTo>
                  <a:cubicBezTo>
                    <a:pt x="3333" y="2009"/>
                    <a:pt x="3401" y="1986"/>
                    <a:pt x="3401" y="1940"/>
                  </a:cubicBezTo>
                  <a:cubicBezTo>
                    <a:pt x="3424" y="1598"/>
                    <a:pt x="3378" y="1004"/>
                    <a:pt x="2967" y="548"/>
                  </a:cubicBezTo>
                  <a:cubicBezTo>
                    <a:pt x="2488" y="23"/>
                    <a:pt x="1826" y="0"/>
                    <a:pt x="1735" y="0"/>
                  </a:cubicBezTo>
                  <a:cubicBezTo>
                    <a:pt x="1575" y="0"/>
                    <a:pt x="1050" y="0"/>
                    <a:pt x="616" y="365"/>
                  </a:cubicBezTo>
                  <a:cubicBezTo>
                    <a:pt x="206" y="730"/>
                    <a:pt x="0" y="1301"/>
                    <a:pt x="69" y="1347"/>
                  </a:cubicBezTo>
                  <a:cubicBezTo>
                    <a:pt x="69" y="1347"/>
                    <a:pt x="91" y="1347"/>
                    <a:pt x="114" y="1324"/>
                  </a:cubicBezTo>
                  <a:cubicBezTo>
                    <a:pt x="662" y="708"/>
                    <a:pt x="1484" y="434"/>
                    <a:pt x="2191" y="662"/>
                  </a:cubicBezTo>
                  <a:cubicBezTo>
                    <a:pt x="2762" y="867"/>
                    <a:pt x="3196" y="1347"/>
                    <a:pt x="3333" y="196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7" name="Google Shape;2207;p38"/>
            <p:cNvSpPr/>
            <p:nvPr/>
          </p:nvSpPr>
          <p:spPr>
            <a:xfrm>
              <a:off x="7600862" y="2424516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0"/>
                  </a:moveTo>
                  <a:cubicBezTo>
                    <a:pt x="297" y="0"/>
                    <a:pt x="548" y="365"/>
                    <a:pt x="411" y="662"/>
                  </a:cubicBezTo>
                  <a:cubicBezTo>
                    <a:pt x="411" y="365"/>
                    <a:pt x="252" y="114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38"/>
            <p:cNvSpPr/>
            <p:nvPr/>
          </p:nvSpPr>
          <p:spPr>
            <a:xfrm>
              <a:off x="7502503" y="2719592"/>
              <a:ext cx="321748" cy="218032"/>
            </a:xfrm>
            <a:custGeom>
              <a:avLst/>
              <a:gdLst/>
              <a:ahLst/>
              <a:cxnLst/>
              <a:rect l="l" t="t" r="r" b="b"/>
              <a:pathLst>
                <a:path w="5525" h="3744" extrusionOk="0">
                  <a:moveTo>
                    <a:pt x="2603" y="845"/>
                  </a:moveTo>
                  <a:cubicBezTo>
                    <a:pt x="1849" y="685"/>
                    <a:pt x="1712" y="0"/>
                    <a:pt x="1142" y="69"/>
                  </a:cubicBezTo>
                  <a:cubicBezTo>
                    <a:pt x="685" y="114"/>
                    <a:pt x="320" y="639"/>
                    <a:pt x="229" y="1073"/>
                  </a:cubicBezTo>
                  <a:cubicBezTo>
                    <a:pt x="0" y="1986"/>
                    <a:pt x="799" y="2876"/>
                    <a:pt x="1484" y="3264"/>
                  </a:cubicBezTo>
                  <a:cubicBezTo>
                    <a:pt x="2283" y="3744"/>
                    <a:pt x="3128" y="3630"/>
                    <a:pt x="3424" y="3561"/>
                  </a:cubicBezTo>
                  <a:cubicBezTo>
                    <a:pt x="3630" y="3515"/>
                    <a:pt x="4292" y="3379"/>
                    <a:pt x="4839" y="2785"/>
                  </a:cubicBezTo>
                  <a:cubicBezTo>
                    <a:pt x="5068" y="2534"/>
                    <a:pt x="5524" y="2032"/>
                    <a:pt x="5410" y="1461"/>
                  </a:cubicBezTo>
                  <a:cubicBezTo>
                    <a:pt x="5319" y="1028"/>
                    <a:pt x="4976" y="639"/>
                    <a:pt x="4566" y="503"/>
                  </a:cubicBezTo>
                  <a:cubicBezTo>
                    <a:pt x="3812" y="274"/>
                    <a:pt x="3447" y="1005"/>
                    <a:pt x="2603" y="845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38"/>
            <p:cNvSpPr/>
            <p:nvPr/>
          </p:nvSpPr>
          <p:spPr>
            <a:xfrm>
              <a:off x="7539716" y="2954862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5" y="0"/>
                  </a:moveTo>
                  <a:lnTo>
                    <a:pt x="1" y="320"/>
                  </a:ln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38"/>
            <p:cNvSpPr/>
            <p:nvPr/>
          </p:nvSpPr>
          <p:spPr>
            <a:xfrm>
              <a:off x="7499825" y="2730191"/>
              <a:ext cx="321748" cy="218090"/>
            </a:xfrm>
            <a:custGeom>
              <a:avLst/>
              <a:gdLst/>
              <a:ahLst/>
              <a:cxnLst/>
              <a:rect l="l" t="t" r="r" b="b"/>
              <a:pathLst>
                <a:path w="5525" h="3745" extrusionOk="0">
                  <a:moveTo>
                    <a:pt x="2603" y="846"/>
                  </a:moveTo>
                  <a:cubicBezTo>
                    <a:pt x="1850" y="709"/>
                    <a:pt x="1713" y="1"/>
                    <a:pt x="1142" y="69"/>
                  </a:cubicBezTo>
                  <a:cubicBezTo>
                    <a:pt x="686" y="115"/>
                    <a:pt x="320" y="640"/>
                    <a:pt x="229" y="1074"/>
                  </a:cubicBezTo>
                  <a:cubicBezTo>
                    <a:pt x="1" y="1987"/>
                    <a:pt x="800" y="2877"/>
                    <a:pt x="1484" y="3265"/>
                  </a:cubicBezTo>
                  <a:cubicBezTo>
                    <a:pt x="2283" y="3744"/>
                    <a:pt x="3128" y="3630"/>
                    <a:pt x="3425" y="3562"/>
                  </a:cubicBezTo>
                  <a:cubicBezTo>
                    <a:pt x="3630" y="3539"/>
                    <a:pt x="4292" y="3379"/>
                    <a:pt x="4840" y="2786"/>
                  </a:cubicBezTo>
                  <a:cubicBezTo>
                    <a:pt x="5068" y="2535"/>
                    <a:pt x="5525" y="2055"/>
                    <a:pt x="5410" y="1462"/>
                  </a:cubicBezTo>
                  <a:cubicBezTo>
                    <a:pt x="5319" y="1028"/>
                    <a:pt x="4977" y="640"/>
                    <a:pt x="4566" y="526"/>
                  </a:cubicBezTo>
                  <a:cubicBezTo>
                    <a:pt x="3813" y="275"/>
                    <a:pt x="3447" y="1005"/>
                    <a:pt x="2603" y="8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38"/>
            <p:cNvSpPr/>
            <p:nvPr/>
          </p:nvSpPr>
          <p:spPr>
            <a:xfrm>
              <a:off x="7537037" y="2965519"/>
              <a:ext cx="223389" cy="18635"/>
            </a:xfrm>
            <a:custGeom>
              <a:avLst/>
              <a:gdLst/>
              <a:ahLst/>
              <a:cxnLst/>
              <a:rect l="l" t="t" r="r" b="b"/>
              <a:pathLst>
                <a:path w="3836" h="320" extrusionOk="0">
                  <a:moveTo>
                    <a:pt x="3836" y="0"/>
                  </a:moveTo>
                  <a:cubicBezTo>
                    <a:pt x="2557" y="91"/>
                    <a:pt x="1279" y="205"/>
                    <a:pt x="1" y="320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38"/>
            <p:cNvSpPr/>
            <p:nvPr/>
          </p:nvSpPr>
          <p:spPr>
            <a:xfrm>
              <a:off x="7502503" y="2724892"/>
              <a:ext cx="321748" cy="219371"/>
            </a:xfrm>
            <a:custGeom>
              <a:avLst/>
              <a:gdLst/>
              <a:ahLst/>
              <a:cxnLst/>
              <a:rect l="l" t="t" r="r" b="b"/>
              <a:pathLst>
                <a:path w="5525" h="3767" extrusionOk="0">
                  <a:moveTo>
                    <a:pt x="2625" y="868"/>
                  </a:moveTo>
                  <a:cubicBezTo>
                    <a:pt x="1849" y="708"/>
                    <a:pt x="1712" y="1"/>
                    <a:pt x="1165" y="69"/>
                  </a:cubicBezTo>
                  <a:cubicBezTo>
                    <a:pt x="685" y="138"/>
                    <a:pt x="343" y="663"/>
                    <a:pt x="229" y="1096"/>
                  </a:cubicBezTo>
                  <a:cubicBezTo>
                    <a:pt x="0" y="1986"/>
                    <a:pt x="822" y="2899"/>
                    <a:pt x="1484" y="3288"/>
                  </a:cubicBezTo>
                  <a:cubicBezTo>
                    <a:pt x="2306" y="3767"/>
                    <a:pt x="3150" y="3653"/>
                    <a:pt x="3424" y="3584"/>
                  </a:cubicBezTo>
                  <a:cubicBezTo>
                    <a:pt x="3630" y="3539"/>
                    <a:pt x="4292" y="3402"/>
                    <a:pt x="4839" y="2808"/>
                  </a:cubicBezTo>
                  <a:cubicBezTo>
                    <a:pt x="5091" y="2534"/>
                    <a:pt x="5524" y="2055"/>
                    <a:pt x="5410" y="1461"/>
                  </a:cubicBezTo>
                  <a:cubicBezTo>
                    <a:pt x="5319" y="1051"/>
                    <a:pt x="4976" y="663"/>
                    <a:pt x="4566" y="526"/>
                  </a:cubicBezTo>
                  <a:cubicBezTo>
                    <a:pt x="3835" y="297"/>
                    <a:pt x="3447" y="1028"/>
                    <a:pt x="2625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38"/>
            <p:cNvSpPr/>
            <p:nvPr/>
          </p:nvSpPr>
          <p:spPr>
            <a:xfrm>
              <a:off x="7534416" y="2848525"/>
              <a:ext cx="216692" cy="119673"/>
            </a:xfrm>
            <a:custGeom>
              <a:avLst/>
              <a:gdLst/>
              <a:ahLst/>
              <a:cxnLst/>
              <a:rect l="l" t="t" r="r" b="b"/>
              <a:pathLst>
                <a:path w="3721" h="2055" extrusionOk="0">
                  <a:moveTo>
                    <a:pt x="0" y="868"/>
                  </a:moveTo>
                  <a:cubicBezTo>
                    <a:pt x="114" y="708"/>
                    <a:pt x="365" y="457"/>
                    <a:pt x="754" y="274"/>
                  </a:cubicBezTo>
                  <a:cubicBezTo>
                    <a:pt x="868" y="229"/>
                    <a:pt x="1370" y="0"/>
                    <a:pt x="1940" y="69"/>
                  </a:cubicBezTo>
                  <a:cubicBezTo>
                    <a:pt x="3059" y="183"/>
                    <a:pt x="3675" y="1233"/>
                    <a:pt x="3721" y="1324"/>
                  </a:cubicBezTo>
                  <a:cubicBezTo>
                    <a:pt x="3561" y="1438"/>
                    <a:pt x="2602" y="2055"/>
                    <a:pt x="1415" y="1758"/>
                  </a:cubicBezTo>
                  <a:cubicBezTo>
                    <a:pt x="639" y="1553"/>
                    <a:pt x="183" y="1073"/>
                    <a:pt x="0" y="86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38"/>
            <p:cNvSpPr/>
            <p:nvPr/>
          </p:nvSpPr>
          <p:spPr>
            <a:xfrm>
              <a:off x="7530398" y="2820630"/>
              <a:ext cx="220711" cy="105056"/>
            </a:xfrm>
            <a:custGeom>
              <a:avLst/>
              <a:gdLst/>
              <a:ahLst/>
              <a:cxnLst/>
              <a:rect l="l" t="t" r="r" b="b"/>
              <a:pathLst>
                <a:path w="3790" h="1804" extrusionOk="0">
                  <a:moveTo>
                    <a:pt x="3790" y="1803"/>
                  </a:moveTo>
                  <a:cubicBezTo>
                    <a:pt x="3721" y="1689"/>
                    <a:pt x="3242" y="867"/>
                    <a:pt x="2192" y="662"/>
                  </a:cubicBezTo>
                  <a:cubicBezTo>
                    <a:pt x="1188" y="457"/>
                    <a:pt x="434" y="982"/>
                    <a:pt x="320" y="1073"/>
                  </a:cubicBezTo>
                  <a:cubicBezTo>
                    <a:pt x="206" y="936"/>
                    <a:pt x="115" y="799"/>
                    <a:pt x="1" y="685"/>
                  </a:cubicBezTo>
                  <a:cubicBezTo>
                    <a:pt x="1439" y="0"/>
                    <a:pt x="2831" y="137"/>
                    <a:pt x="3447" y="890"/>
                  </a:cubicBezTo>
                  <a:cubicBezTo>
                    <a:pt x="3584" y="1050"/>
                    <a:pt x="3744" y="1347"/>
                    <a:pt x="3790" y="180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38"/>
            <p:cNvSpPr/>
            <p:nvPr/>
          </p:nvSpPr>
          <p:spPr>
            <a:xfrm>
              <a:off x="7660670" y="2869780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1" y="92"/>
                    <a:pt x="1" y="275"/>
                    <a:pt x="115" y="343"/>
                  </a:cubicBezTo>
                  <a:cubicBezTo>
                    <a:pt x="206" y="389"/>
                    <a:pt x="343" y="366"/>
                    <a:pt x="366" y="297"/>
                  </a:cubicBezTo>
                  <a:cubicBezTo>
                    <a:pt x="389" y="206"/>
                    <a:pt x="115" y="1"/>
                    <a:pt x="46" y="46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38"/>
            <p:cNvSpPr/>
            <p:nvPr/>
          </p:nvSpPr>
          <p:spPr>
            <a:xfrm>
              <a:off x="7530398" y="2833908"/>
              <a:ext cx="232707" cy="146286"/>
            </a:xfrm>
            <a:custGeom>
              <a:avLst/>
              <a:gdLst/>
              <a:ahLst/>
              <a:cxnLst/>
              <a:rect l="l" t="t" r="r" b="b"/>
              <a:pathLst>
                <a:path w="3996" h="2512" extrusionOk="0">
                  <a:moveTo>
                    <a:pt x="3995" y="2169"/>
                  </a:moveTo>
                  <a:lnTo>
                    <a:pt x="183" y="2511"/>
                  </a:lnTo>
                  <a:lnTo>
                    <a:pt x="1" y="320"/>
                  </a:lnTo>
                  <a:lnTo>
                    <a:pt x="3813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38"/>
            <p:cNvSpPr/>
            <p:nvPr/>
          </p:nvSpPr>
          <p:spPr>
            <a:xfrm>
              <a:off x="7578267" y="2722271"/>
              <a:ext cx="218032" cy="91720"/>
            </a:xfrm>
            <a:custGeom>
              <a:avLst/>
              <a:gdLst/>
              <a:ahLst/>
              <a:cxnLst/>
              <a:rect l="l" t="t" r="r" b="b"/>
              <a:pathLst>
                <a:path w="3744" h="1575" extrusionOk="0">
                  <a:moveTo>
                    <a:pt x="183" y="0"/>
                  </a:moveTo>
                  <a:cubicBezTo>
                    <a:pt x="137" y="114"/>
                    <a:pt x="1" y="388"/>
                    <a:pt x="115" y="708"/>
                  </a:cubicBezTo>
                  <a:cubicBezTo>
                    <a:pt x="229" y="1004"/>
                    <a:pt x="503" y="1141"/>
                    <a:pt x="708" y="1255"/>
                  </a:cubicBezTo>
                  <a:cubicBezTo>
                    <a:pt x="1416" y="1575"/>
                    <a:pt x="2123" y="1415"/>
                    <a:pt x="2397" y="1347"/>
                  </a:cubicBezTo>
                  <a:cubicBezTo>
                    <a:pt x="3036" y="1210"/>
                    <a:pt x="3493" y="867"/>
                    <a:pt x="3744" y="662"/>
                  </a:cubicBezTo>
                  <a:cubicBezTo>
                    <a:pt x="3538" y="571"/>
                    <a:pt x="3219" y="457"/>
                    <a:pt x="2831" y="434"/>
                  </a:cubicBezTo>
                  <a:cubicBezTo>
                    <a:pt x="2100" y="388"/>
                    <a:pt x="1781" y="685"/>
                    <a:pt x="1210" y="593"/>
                  </a:cubicBezTo>
                  <a:cubicBezTo>
                    <a:pt x="936" y="548"/>
                    <a:pt x="571" y="411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38"/>
            <p:cNvSpPr/>
            <p:nvPr/>
          </p:nvSpPr>
          <p:spPr>
            <a:xfrm>
              <a:off x="8038207" y="2627872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1" y="1005"/>
                  </a:cubicBezTo>
                  <a:cubicBezTo>
                    <a:pt x="457" y="1165"/>
                    <a:pt x="959" y="1028"/>
                    <a:pt x="1027" y="685"/>
                  </a:cubicBezTo>
                  <a:cubicBezTo>
                    <a:pt x="1119" y="366"/>
                    <a:pt x="685" y="0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9" name="Google Shape;2219;p38"/>
            <p:cNvSpPr/>
            <p:nvPr/>
          </p:nvSpPr>
          <p:spPr>
            <a:xfrm>
              <a:off x="8117931" y="2710275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46"/>
                    <a:pt x="1" y="389"/>
                    <a:pt x="115" y="457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0" y="1"/>
                    <a:pt x="206" y="2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0" name="Google Shape;2220;p38"/>
            <p:cNvSpPr/>
            <p:nvPr/>
          </p:nvSpPr>
          <p:spPr>
            <a:xfrm>
              <a:off x="7366932" y="2580003"/>
              <a:ext cx="63826" cy="67844"/>
            </a:xfrm>
            <a:custGeom>
              <a:avLst/>
              <a:gdLst/>
              <a:ahLst/>
              <a:cxnLst/>
              <a:rect l="l" t="t" r="r" b="b"/>
              <a:pathLst>
                <a:path w="1096" h="1165" extrusionOk="0">
                  <a:moveTo>
                    <a:pt x="434" y="69"/>
                  </a:moveTo>
                  <a:cubicBezTo>
                    <a:pt x="137" y="138"/>
                    <a:pt x="0" y="822"/>
                    <a:pt x="229" y="1005"/>
                  </a:cubicBezTo>
                  <a:cubicBezTo>
                    <a:pt x="434" y="1165"/>
                    <a:pt x="936" y="1005"/>
                    <a:pt x="1027" y="685"/>
                  </a:cubicBezTo>
                  <a:cubicBezTo>
                    <a:pt x="1096" y="343"/>
                    <a:pt x="662" y="1"/>
                    <a:pt x="434" y="6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38"/>
            <p:cNvSpPr/>
            <p:nvPr/>
          </p:nvSpPr>
          <p:spPr>
            <a:xfrm>
              <a:off x="7557011" y="2492301"/>
              <a:ext cx="106395" cy="202075"/>
            </a:xfrm>
            <a:custGeom>
              <a:avLst/>
              <a:gdLst/>
              <a:ahLst/>
              <a:cxnLst/>
              <a:rect l="l" t="t" r="r" b="b"/>
              <a:pathLst>
                <a:path w="1827" h="3470" extrusionOk="0">
                  <a:moveTo>
                    <a:pt x="1575" y="0"/>
                  </a:moveTo>
                  <a:cubicBezTo>
                    <a:pt x="1826" y="868"/>
                    <a:pt x="1758" y="1826"/>
                    <a:pt x="1393" y="2671"/>
                  </a:cubicBezTo>
                  <a:cubicBezTo>
                    <a:pt x="1370" y="2716"/>
                    <a:pt x="1301" y="2739"/>
                    <a:pt x="1256" y="2716"/>
                  </a:cubicBezTo>
                  <a:cubicBezTo>
                    <a:pt x="1027" y="2443"/>
                    <a:pt x="662" y="2328"/>
                    <a:pt x="388" y="2648"/>
                  </a:cubicBezTo>
                  <a:cubicBezTo>
                    <a:pt x="137" y="2922"/>
                    <a:pt x="343" y="3356"/>
                    <a:pt x="685" y="3470"/>
                  </a:cubicBezTo>
                  <a:cubicBezTo>
                    <a:pt x="251" y="3424"/>
                    <a:pt x="0" y="2899"/>
                    <a:pt x="274" y="2557"/>
                  </a:cubicBezTo>
                  <a:cubicBezTo>
                    <a:pt x="525" y="2146"/>
                    <a:pt x="1142" y="2191"/>
                    <a:pt x="1370" y="2580"/>
                  </a:cubicBezTo>
                  <a:cubicBezTo>
                    <a:pt x="1370" y="2580"/>
                    <a:pt x="1187" y="2580"/>
                    <a:pt x="1187" y="2580"/>
                  </a:cubicBezTo>
                  <a:cubicBezTo>
                    <a:pt x="1530" y="1781"/>
                    <a:pt x="1667" y="868"/>
                    <a:pt x="157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38"/>
            <p:cNvSpPr/>
            <p:nvPr/>
          </p:nvSpPr>
          <p:spPr>
            <a:xfrm>
              <a:off x="7570289" y="2649128"/>
              <a:ext cx="50548" cy="51887"/>
            </a:xfrm>
            <a:custGeom>
              <a:avLst/>
              <a:gdLst/>
              <a:ahLst/>
              <a:cxnLst/>
              <a:rect l="l" t="t" r="r" b="b"/>
              <a:pathLst>
                <a:path w="868" h="891" extrusionOk="0">
                  <a:moveTo>
                    <a:pt x="868" y="708"/>
                  </a:moveTo>
                  <a:cubicBezTo>
                    <a:pt x="571" y="891"/>
                    <a:pt x="229" y="800"/>
                    <a:pt x="92" y="571"/>
                  </a:cubicBezTo>
                  <a:cubicBezTo>
                    <a:pt x="1" y="411"/>
                    <a:pt x="1" y="183"/>
                    <a:pt x="138" y="1"/>
                  </a:cubicBezTo>
                  <a:cubicBezTo>
                    <a:pt x="160" y="69"/>
                    <a:pt x="206" y="297"/>
                    <a:pt x="411" y="480"/>
                  </a:cubicBezTo>
                  <a:cubicBezTo>
                    <a:pt x="594" y="640"/>
                    <a:pt x="777" y="685"/>
                    <a:pt x="868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38"/>
            <p:cNvSpPr/>
            <p:nvPr/>
          </p:nvSpPr>
          <p:spPr>
            <a:xfrm>
              <a:off x="8193695" y="2537492"/>
              <a:ext cx="198115" cy="265901"/>
            </a:xfrm>
            <a:custGeom>
              <a:avLst/>
              <a:gdLst/>
              <a:ahLst/>
              <a:cxnLst/>
              <a:rect l="l" t="t" r="r" b="b"/>
              <a:pathLst>
                <a:path w="3402" h="4566" extrusionOk="0">
                  <a:moveTo>
                    <a:pt x="69" y="1461"/>
                  </a:moveTo>
                  <a:cubicBezTo>
                    <a:pt x="389" y="525"/>
                    <a:pt x="1233" y="0"/>
                    <a:pt x="1964" y="137"/>
                  </a:cubicBezTo>
                  <a:cubicBezTo>
                    <a:pt x="2831" y="297"/>
                    <a:pt x="3128" y="1347"/>
                    <a:pt x="3151" y="1461"/>
                  </a:cubicBezTo>
                  <a:cubicBezTo>
                    <a:pt x="3402" y="2306"/>
                    <a:pt x="3014" y="3219"/>
                    <a:pt x="2352" y="3744"/>
                  </a:cubicBezTo>
                  <a:cubicBezTo>
                    <a:pt x="1324" y="4565"/>
                    <a:pt x="69" y="4109"/>
                    <a:pt x="1" y="4086"/>
                  </a:cubicBezTo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38"/>
            <p:cNvSpPr/>
            <p:nvPr/>
          </p:nvSpPr>
          <p:spPr>
            <a:xfrm>
              <a:off x="7745751" y="3935830"/>
              <a:ext cx="291175" cy="927858"/>
            </a:xfrm>
            <a:custGeom>
              <a:avLst/>
              <a:gdLst/>
              <a:ahLst/>
              <a:cxnLst/>
              <a:rect l="l" t="t" r="r" b="b"/>
              <a:pathLst>
                <a:path w="5000" h="15933" extrusionOk="0">
                  <a:moveTo>
                    <a:pt x="4817" y="15271"/>
                  </a:moveTo>
                  <a:cubicBezTo>
                    <a:pt x="4862" y="15065"/>
                    <a:pt x="4634" y="14791"/>
                    <a:pt x="4155" y="14472"/>
                  </a:cubicBezTo>
                  <a:lnTo>
                    <a:pt x="4155" y="14472"/>
                  </a:lnTo>
                  <a:cubicBezTo>
                    <a:pt x="4429" y="9656"/>
                    <a:pt x="4725" y="4839"/>
                    <a:pt x="4999" y="0"/>
                  </a:cubicBez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9770"/>
                    <a:pt x="183" y="12874"/>
                    <a:pt x="389" y="15818"/>
                  </a:cubicBezTo>
                  <a:cubicBezTo>
                    <a:pt x="3242" y="15933"/>
                    <a:pt x="4703" y="15750"/>
                    <a:pt x="4817" y="152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38"/>
            <p:cNvSpPr/>
            <p:nvPr/>
          </p:nvSpPr>
          <p:spPr>
            <a:xfrm>
              <a:off x="8221589" y="2594620"/>
              <a:ext cx="128991" cy="131669"/>
            </a:xfrm>
            <a:custGeom>
              <a:avLst/>
              <a:gdLst/>
              <a:ahLst/>
              <a:cxnLst/>
              <a:rect l="l" t="t" r="r" b="b"/>
              <a:pathLst>
                <a:path w="2215" h="2261" extrusionOk="0">
                  <a:moveTo>
                    <a:pt x="2101" y="891"/>
                  </a:moveTo>
                  <a:cubicBezTo>
                    <a:pt x="2055" y="526"/>
                    <a:pt x="1736" y="229"/>
                    <a:pt x="1393" y="138"/>
                  </a:cubicBezTo>
                  <a:cubicBezTo>
                    <a:pt x="868" y="1"/>
                    <a:pt x="206" y="389"/>
                    <a:pt x="1" y="1074"/>
                  </a:cubicBezTo>
                  <a:cubicBezTo>
                    <a:pt x="298" y="937"/>
                    <a:pt x="663" y="1028"/>
                    <a:pt x="868" y="1279"/>
                  </a:cubicBezTo>
                  <a:cubicBezTo>
                    <a:pt x="1097" y="1553"/>
                    <a:pt x="1097" y="1987"/>
                    <a:pt x="845" y="2260"/>
                  </a:cubicBezTo>
                  <a:cubicBezTo>
                    <a:pt x="1713" y="2101"/>
                    <a:pt x="2215" y="1439"/>
                    <a:pt x="2101" y="89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38"/>
            <p:cNvSpPr/>
            <p:nvPr/>
          </p:nvSpPr>
          <p:spPr>
            <a:xfrm>
              <a:off x="8216290" y="2578664"/>
              <a:ext cx="138308" cy="150305"/>
            </a:xfrm>
            <a:custGeom>
              <a:avLst/>
              <a:gdLst/>
              <a:ahLst/>
              <a:cxnLst/>
              <a:rect l="l" t="t" r="r" b="b"/>
              <a:pathLst>
                <a:path w="2375" h="2581" extrusionOk="0">
                  <a:moveTo>
                    <a:pt x="2374" y="1439"/>
                  </a:moveTo>
                  <a:cubicBezTo>
                    <a:pt x="2055" y="183"/>
                    <a:pt x="503" y="229"/>
                    <a:pt x="160" y="1416"/>
                  </a:cubicBezTo>
                  <a:lnTo>
                    <a:pt x="46" y="1348"/>
                  </a:lnTo>
                  <a:cubicBezTo>
                    <a:pt x="845" y="982"/>
                    <a:pt x="1553" y="1964"/>
                    <a:pt x="936" y="2580"/>
                  </a:cubicBezTo>
                  <a:cubicBezTo>
                    <a:pt x="1393" y="1987"/>
                    <a:pt x="800" y="1165"/>
                    <a:pt x="115" y="1462"/>
                  </a:cubicBezTo>
                  <a:cubicBezTo>
                    <a:pt x="69" y="1507"/>
                    <a:pt x="1" y="1439"/>
                    <a:pt x="1" y="1393"/>
                  </a:cubicBezTo>
                  <a:cubicBezTo>
                    <a:pt x="343" y="69"/>
                    <a:pt x="2169" y="1"/>
                    <a:pt x="2374" y="143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38"/>
            <p:cNvSpPr/>
            <p:nvPr/>
          </p:nvSpPr>
          <p:spPr>
            <a:xfrm>
              <a:off x="7180813" y="1697393"/>
              <a:ext cx="1293399" cy="949114"/>
            </a:xfrm>
            <a:custGeom>
              <a:avLst/>
              <a:gdLst/>
              <a:ahLst/>
              <a:cxnLst/>
              <a:rect l="l" t="t" r="r" b="b"/>
              <a:pathLst>
                <a:path w="22210" h="16298" extrusionOk="0">
                  <a:moveTo>
                    <a:pt x="16618" y="5365"/>
                  </a:moveTo>
                  <a:cubicBezTo>
                    <a:pt x="16503" y="5091"/>
                    <a:pt x="14997" y="1165"/>
                    <a:pt x="11505" y="549"/>
                  </a:cubicBezTo>
                  <a:cubicBezTo>
                    <a:pt x="8332" y="1"/>
                    <a:pt x="5593" y="2580"/>
                    <a:pt x="5433" y="2717"/>
                  </a:cubicBezTo>
                  <a:cubicBezTo>
                    <a:pt x="4155" y="3972"/>
                    <a:pt x="4086" y="5022"/>
                    <a:pt x="2329" y="6118"/>
                  </a:cubicBezTo>
                  <a:cubicBezTo>
                    <a:pt x="1119" y="6871"/>
                    <a:pt x="1" y="7099"/>
                    <a:pt x="46" y="7419"/>
                  </a:cubicBezTo>
                  <a:cubicBezTo>
                    <a:pt x="92" y="7739"/>
                    <a:pt x="1119" y="7875"/>
                    <a:pt x="2329" y="7944"/>
                  </a:cubicBezTo>
                  <a:cubicBezTo>
                    <a:pt x="1872" y="8378"/>
                    <a:pt x="1690" y="8743"/>
                    <a:pt x="1758" y="9040"/>
                  </a:cubicBezTo>
                  <a:cubicBezTo>
                    <a:pt x="2078" y="10090"/>
                    <a:pt x="6255" y="9975"/>
                    <a:pt x="14312" y="8697"/>
                  </a:cubicBezTo>
                  <a:cubicBezTo>
                    <a:pt x="14289" y="9679"/>
                    <a:pt x="14404" y="11733"/>
                    <a:pt x="15682" y="13787"/>
                  </a:cubicBezTo>
                  <a:cubicBezTo>
                    <a:pt x="16252" y="14655"/>
                    <a:pt x="16869" y="15316"/>
                    <a:pt x="17394" y="15773"/>
                  </a:cubicBezTo>
                  <a:cubicBezTo>
                    <a:pt x="17690" y="15202"/>
                    <a:pt x="18238" y="14792"/>
                    <a:pt x="18832" y="14769"/>
                  </a:cubicBezTo>
                  <a:cubicBezTo>
                    <a:pt x="19631" y="14723"/>
                    <a:pt x="20429" y="15339"/>
                    <a:pt x="20612" y="16298"/>
                  </a:cubicBezTo>
                  <a:cubicBezTo>
                    <a:pt x="22210" y="12600"/>
                    <a:pt x="21776" y="8811"/>
                    <a:pt x="19585" y="6803"/>
                  </a:cubicBezTo>
                  <a:cubicBezTo>
                    <a:pt x="19106" y="6346"/>
                    <a:pt x="18170" y="5661"/>
                    <a:pt x="16618" y="5365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8" name="Google Shape;2228;p38"/>
            <p:cNvSpPr/>
            <p:nvPr/>
          </p:nvSpPr>
          <p:spPr>
            <a:xfrm>
              <a:off x="7539716" y="1863538"/>
              <a:ext cx="319070" cy="253963"/>
            </a:xfrm>
            <a:custGeom>
              <a:avLst/>
              <a:gdLst/>
              <a:ahLst/>
              <a:cxnLst/>
              <a:rect l="l" t="t" r="r" b="b"/>
              <a:pathLst>
                <a:path w="5479" h="4361" extrusionOk="0">
                  <a:moveTo>
                    <a:pt x="2511" y="708"/>
                  </a:moveTo>
                  <a:cubicBezTo>
                    <a:pt x="503" y="1895"/>
                    <a:pt x="1" y="2375"/>
                    <a:pt x="69" y="2535"/>
                  </a:cubicBezTo>
                  <a:cubicBezTo>
                    <a:pt x="183" y="2831"/>
                    <a:pt x="2009" y="2238"/>
                    <a:pt x="2123" y="2535"/>
                  </a:cubicBezTo>
                  <a:cubicBezTo>
                    <a:pt x="2237" y="2808"/>
                    <a:pt x="777" y="3425"/>
                    <a:pt x="891" y="3790"/>
                  </a:cubicBezTo>
                  <a:cubicBezTo>
                    <a:pt x="1051" y="4361"/>
                    <a:pt x="5113" y="3858"/>
                    <a:pt x="5113" y="3448"/>
                  </a:cubicBezTo>
                  <a:cubicBezTo>
                    <a:pt x="5113" y="3265"/>
                    <a:pt x="4018" y="3219"/>
                    <a:pt x="3972" y="2831"/>
                  </a:cubicBezTo>
                  <a:cubicBezTo>
                    <a:pt x="3904" y="2352"/>
                    <a:pt x="5479" y="1850"/>
                    <a:pt x="5410" y="1621"/>
                  </a:cubicBezTo>
                  <a:cubicBezTo>
                    <a:pt x="5342" y="1348"/>
                    <a:pt x="3242" y="1873"/>
                    <a:pt x="3128" y="1553"/>
                  </a:cubicBezTo>
                  <a:cubicBezTo>
                    <a:pt x="3014" y="1211"/>
                    <a:pt x="5045" y="298"/>
                    <a:pt x="4954" y="92"/>
                  </a:cubicBezTo>
                  <a:cubicBezTo>
                    <a:pt x="4908" y="1"/>
                    <a:pt x="4269" y="138"/>
                    <a:pt x="2511" y="708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9" name="Google Shape;2229;p38"/>
            <p:cNvSpPr/>
            <p:nvPr/>
          </p:nvSpPr>
          <p:spPr>
            <a:xfrm>
              <a:off x="8115252" y="2190527"/>
              <a:ext cx="180878" cy="260602"/>
            </a:xfrm>
            <a:custGeom>
              <a:avLst/>
              <a:gdLst/>
              <a:ahLst/>
              <a:cxnLst/>
              <a:rect l="l" t="t" r="r" b="b"/>
              <a:pathLst>
                <a:path w="3106" h="4475" extrusionOk="0">
                  <a:moveTo>
                    <a:pt x="47" y="1713"/>
                  </a:moveTo>
                  <a:cubicBezTo>
                    <a:pt x="115" y="3037"/>
                    <a:pt x="823" y="4246"/>
                    <a:pt x="1119" y="4178"/>
                  </a:cubicBezTo>
                  <a:cubicBezTo>
                    <a:pt x="1416" y="4109"/>
                    <a:pt x="1188" y="2717"/>
                    <a:pt x="1485" y="2649"/>
                  </a:cubicBezTo>
                  <a:cubicBezTo>
                    <a:pt x="1827" y="2580"/>
                    <a:pt x="2306" y="4475"/>
                    <a:pt x="2649" y="4406"/>
                  </a:cubicBezTo>
                  <a:cubicBezTo>
                    <a:pt x="3105" y="4338"/>
                    <a:pt x="3037" y="800"/>
                    <a:pt x="2649" y="754"/>
                  </a:cubicBezTo>
                  <a:cubicBezTo>
                    <a:pt x="2398" y="708"/>
                    <a:pt x="2261" y="1873"/>
                    <a:pt x="1804" y="1895"/>
                  </a:cubicBezTo>
                  <a:cubicBezTo>
                    <a:pt x="1211" y="1918"/>
                    <a:pt x="845" y="1"/>
                    <a:pt x="412" y="69"/>
                  </a:cubicBezTo>
                  <a:cubicBezTo>
                    <a:pt x="138" y="92"/>
                    <a:pt x="1" y="982"/>
                    <a:pt x="47" y="1713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38"/>
            <p:cNvSpPr/>
            <p:nvPr/>
          </p:nvSpPr>
          <p:spPr>
            <a:xfrm>
              <a:off x="8381095" y="2646449"/>
              <a:ext cx="58" cy="58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38"/>
            <p:cNvSpPr/>
            <p:nvPr/>
          </p:nvSpPr>
          <p:spPr>
            <a:xfrm>
              <a:off x="8410387" y="2562707"/>
              <a:ext cx="1339" cy="2737"/>
            </a:xfrm>
            <a:custGeom>
              <a:avLst/>
              <a:gdLst/>
              <a:ahLst/>
              <a:cxnLst/>
              <a:rect l="l" t="t" r="r" b="b"/>
              <a:pathLst>
                <a:path w="23" h="47" extrusionOk="0">
                  <a:moveTo>
                    <a:pt x="23" y="1"/>
                  </a:moveTo>
                  <a:cubicBezTo>
                    <a:pt x="0" y="24"/>
                    <a:pt x="0" y="47"/>
                    <a:pt x="0" y="47"/>
                  </a:cubicBezTo>
                  <a:cubicBezTo>
                    <a:pt x="0" y="47"/>
                    <a:pt x="0" y="24"/>
                    <a:pt x="2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38"/>
            <p:cNvSpPr/>
            <p:nvPr/>
          </p:nvSpPr>
          <p:spPr>
            <a:xfrm>
              <a:off x="7183492" y="1697393"/>
              <a:ext cx="1280122" cy="852095"/>
            </a:xfrm>
            <a:custGeom>
              <a:avLst/>
              <a:gdLst/>
              <a:ahLst/>
              <a:cxnLst/>
              <a:rect l="l" t="t" r="r" b="b"/>
              <a:pathLst>
                <a:path w="21982" h="14632" extrusionOk="0">
                  <a:moveTo>
                    <a:pt x="2876" y="6301"/>
                  </a:moveTo>
                  <a:cubicBezTo>
                    <a:pt x="5068" y="4908"/>
                    <a:pt x="5090" y="3402"/>
                    <a:pt x="7053" y="2169"/>
                  </a:cubicBezTo>
                  <a:cubicBezTo>
                    <a:pt x="7419" y="1941"/>
                    <a:pt x="9359" y="754"/>
                    <a:pt x="11687" y="1188"/>
                  </a:cubicBezTo>
                  <a:cubicBezTo>
                    <a:pt x="14882" y="1781"/>
                    <a:pt x="16389" y="4954"/>
                    <a:pt x="16572" y="5365"/>
                  </a:cubicBezTo>
                  <a:cubicBezTo>
                    <a:pt x="17256" y="5661"/>
                    <a:pt x="19242" y="6574"/>
                    <a:pt x="20452" y="8766"/>
                  </a:cubicBezTo>
                  <a:cubicBezTo>
                    <a:pt x="21684" y="10934"/>
                    <a:pt x="21502" y="13148"/>
                    <a:pt x="21137" y="14632"/>
                  </a:cubicBezTo>
                  <a:cubicBezTo>
                    <a:pt x="21981" y="11505"/>
                    <a:pt x="21388" y="8492"/>
                    <a:pt x="19539" y="6803"/>
                  </a:cubicBezTo>
                  <a:cubicBezTo>
                    <a:pt x="19060" y="6346"/>
                    <a:pt x="18124" y="5661"/>
                    <a:pt x="16572" y="5365"/>
                  </a:cubicBezTo>
                  <a:cubicBezTo>
                    <a:pt x="16457" y="5091"/>
                    <a:pt x="14951" y="1165"/>
                    <a:pt x="11459" y="549"/>
                  </a:cubicBezTo>
                  <a:cubicBezTo>
                    <a:pt x="8286" y="1"/>
                    <a:pt x="5547" y="2580"/>
                    <a:pt x="5387" y="2717"/>
                  </a:cubicBezTo>
                  <a:cubicBezTo>
                    <a:pt x="4109" y="3972"/>
                    <a:pt x="4040" y="5022"/>
                    <a:pt x="2283" y="6118"/>
                  </a:cubicBezTo>
                  <a:cubicBezTo>
                    <a:pt x="1301" y="6734"/>
                    <a:pt x="388" y="6985"/>
                    <a:pt x="92" y="7236"/>
                  </a:cubicBezTo>
                  <a:cubicBezTo>
                    <a:pt x="69" y="7305"/>
                    <a:pt x="23" y="7373"/>
                    <a:pt x="0" y="7419"/>
                  </a:cubicBezTo>
                  <a:cubicBezTo>
                    <a:pt x="731" y="7282"/>
                    <a:pt x="1781" y="6985"/>
                    <a:pt x="2876" y="630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38"/>
            <p:cNvSpPr/>
            <p:nvPr/>
          </p:nvSpPr>
          <p:spPr>
            <a:xfrm>
              <a:off x="7309746" y="3954466"/>
              <a:ext cx="339044" cy="915862"/>
            </a:xfrm>
            <a:custGeom>
              <a:avLst/>
              <a:gdLst/>
              <a:ahLst/>
              <a:cxnLst/>
              <a:rect l="l" t="t" r="r" b="b"/>
              <a:pathLst>
                <a:path w="5822" h="15727" extrusionOk="0">
                  <a:moveTo>
                    <a:pt x="5022" y="822"/>
                  </a:moveTo>
                  <a:cubicBezTo>
                    <a:pt x="3333" y="548"/>
                    <a:pt x="1667" y="274"/>
                    <a:pt x="1" y="0"/>
                  </a:cubicBezTo>
                  <a:lnTo>
                    <a:pt x="1964" y="14357"/>
                  </a:lnTo>
                  <a:lnTo>
                    <a:pt x="1964" y="14357"/>
                  </a:lnTo>
                  <a:cubicBezTo>
                    <a:pt x="1507" y="14722"/>
                    <a:pt x="1325" y="14996"/>
                    <a:pt x="1393" y="15202"/>
                  </a:cubicBezTo>
                  <a:cubicBezTo>
                    <a:pt x="1530" y="15658"/>
                    <a:pt x="3014" y="15727"/>
                    <a:pt x="5821" y="15407"/>
                  </a:cubicBezTo>
                  <a:cubicBezTo>
                    <a:pt x="5821" y="12440"/>
                    <a:pt x="5707" y="9336"/>
                    <a:pt x="5479" y="6117"/>
                  </a:cubicBezTo>
                  <a:cubicBezTo>
                    <a:pt x="5365" y="4291"/>
                    <a:pt x="5205" y="2534"/>
                    <a:pt x="5022" y="822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38"/>
            <p:cNvSpPr/>
            <p:nvPr/>
          </p:nvSpPr>
          <p:spPr>
            <a:xfrm>
              <a:off x="7255238" y="3515781"/>
              <a:ext cx="836196" cy="584912"/>
            </a:xfrm>
            <a:custGeom>
              <a:avLst/>
              <a:gdLst/>
              <a:ahLst/>
              <a:cxnLst/>
              <a:rect l="l" t="t" r="r" b="b"/>
              <a:pathLst>
                <a:path w="14359" h="10044" extrusionOk="0">
                  <a:moveTo>
                    <a:pt x="2991" y="1"/>
                  </a:moveTo>
                  <a:cubicBezTo>
                    <a:pt x="1987" y="2603"/>
                    <a:pt x="1005" y="5205"/>
                    <a:pt x="1" y="7807"/>
                  </a:cubicBezTo>
                  <a:cubicBezTo>
                    <a:pt x="754" y="8286"/>
                    <a:pt x="1941" y="8925"/>
                    <a:pt x="3539" y="9268"/>
                  </a:cubicBezTo>
                  <a:cubicBezTo>
                    <a:pt x="4794" y="9542"/>
                    <a:pt x="5867" y="9542"/>
                    <a:pt x="6666" y="9473"/>
                  </a:cubicBezTo>
                  <a:cubicBezTo>
                    <a:pt x="6894" y="8583"/>
                    <a:pt x="7122" y="7693"/>
                    <a:pt x="7351" y="6780"/>
                  </a:cubicBezTo>
                  <a:cubicBezTo>
                    <a:pt x="7533" y="7761"/>
                    <a:pt x="7693" y="8743"/>
                    <a:pt x="7876" y="9701"/>
                  </a:cubicBezTo>
                  <a:cubicBezTo>
                    <a:pt x="8880" y="9907"/>
                    <a:pt x="10386" y="10044"/>
                    <a:pt x="12121" y="9679"/>
                  </a:cubicBezTo>
                  <a:cubicBezTo>
                    <a:pt x="12806" y="9519"/>
                    <a:pt x="13399" y="9313"/>
                    <a:pt x="13924" y="9108"/>
                  </a:cubicBezTo>
                  <a:cubicBezTo>
                    <a:pt x="14175" y="7784"/>
                    <a:pt x="14358" y="5844"/>
                    <a:pt x="13993" y="3607"/>
                  </a:cubicBezTo>
                  <a:cubicBezTo>
                    <a:pt x="13787" y="2397"/>
                    <a:pt x="13468" y="1370"/>
                    <a:pt x="13148" y="549"/>
                  </a:cubicBezTo>
                  <a:cubicBezTo>
                    <a:pt x="9770" y="366"/>
                    <a:pt x="6369" y="183"/>
                    <a:pt x="299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38"/>
            <p:cNvSpPr/>
            <p:nvPr/>
          </p:nvSpPr>
          <p:spPr>
            <a:xfrm>
              <a:off x="7756408" y="4645657"/>
              <a:ext cx="436005" cy="320409"/>
            </a:xfrm>
            <a:custGeom>
              <a:avLst/>
              <a:gdLst/>
              <a:ahLst/>
              <a:cxnLst/>
              <a:rect l="l" t="t" r="r" b="b"/>
              <a:pathLst>
                <a:path w="7487" h="5502" extrusionOk="0">
                  <a:moveTo>
                    <a:pt x="0" y="457"/>
                  </a:moveTo>
                  <a:cubicBezTo>
                    <a:pt x="91" y="2191"/>
                    <a:pt x="228" y="3880"/>
                    <a:pt x="365" y="5501"/>
                  </a:cubicBezTo>
                  <a:lnTo>
                    <a:pt x="365" y="5501"/>
                  </a:lnTo>
                  <a:cubicBezTo>
                    <a:pt x="4999" y="5387"/>
                    <a:pt x="7350" y="4976"/>
                    <a:pt x="7441" y="4291"/>
                  </a:cubicBezTo>
                  <a:lnTo>
                    <a:pt x="7441" y="4291"/>
                  </a:lnTo>
                  <a:cubicBezTo>
                    <a:pt x="7487" y="3766"/>
                    <a:pt x="6346" y="3104"/>
                    <a:pt x="3972" y="2283"/>
                  </a:cubicBezTo>
                  <a:lnTo>
                    <a:pt x="3972" y="2283"/>
                  </a:lnTo>
                  <a:cubicBezTo>
                    <a:pt x="4017" y="1529"/>
                    <a:pt x="4063" y="753"/>
                    <a:pt x="4109" y="0"/>
                  </a:cubicBezTo>
                  <a:lnTo>
                    <a:pt x="4109" y="0"/>
                  </a:lnTo>
                  <a:cubicBezTo>
                    <a:pt x="2739" y="137"/>
                    <a:pt x="1370" y="297"/>
                    <a:pt x="0" y="45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38"/>
            <p:cNvSpPr/>
            <p:nvPr/>
          </p:nvSpPr>
          <p:spPr>
            <a:xfrm>
              <a:off x="7768346" y="4778549"/>
              <a:ext cx="425407" cy="187517"/>
            </a:xfrm>
            <a:custGeom>
              <a:avLst/>
              <a:gdLst/>
              <a:ahLst/>
              <a:cxnLst/>
              <a:rect l="l" t="t" r="r" b="b"/>
              <a:pathLst>
                <a:path w="7305" h="3220" extrusionOk="0">
                  <a:moveTo>
                    <a:pt x="3767" y="1"/>
                  </a:moveTo>
                  <a:lnTo>
                    <a:pt x="3767" y="1"/>
                  </a:lnTo>
                  <a:cubicBezTo>
                    <a:pt x="4246" y="320"/>
                    <a:pt x="4474" y="594"/>
                    <a:pt x="4429" y="800"/>
                  </a:cubicBezTo>
                  <a:cubicBezTo>
                    <a:pt x="4336" y="1187"/>
                    <a:pt x="3366" y="1380"/>
                    <a:pt x="1492" y="1380"/>
                  </a:cubicBezTo>
                  <a:cubicBezTo>
                    <a:pt x="1046" y="1380"/>
                    <a:pt x="549" y="1369"/>
                    <a:pt x="1" y="1347"/>
                  </a:cubicBezTo>
                  <a:lnTo>
                    <a:pt x="1" y="1347"/>
                  </a:lnTo>
                  <a:cubicBezTo>
                    <a:pt x="69" y="1986"/>
                    <a:pt x="115" y="2603"/>
                    <a:pt x="160" y="3219"/>
                  </a:cubicBezTo>
                  <a:cubicBezTo>
                    <a:pt x="4794" y="3105"/>
                    <a:pt x="7145" y="2694"/>
                    <a:pt x="7236" y="2009"/>
                  </a:cubicBezTo>
                  <a:cubicBezTo>
                    <a:pt x="7305" y="1484"/>
                    <a:pt x="6141" y="822"/>
                    <a:pt x="376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38"/>
            <p:cNvSpPr/>
            <p:nvPr/>
          </p:nvSpPr>
          <p:spPr>
            <a:xfrm>
              <a:off x="7227343" y="4657595"/>
              <a:ext cx="422786" cy="317730"/>
            </a:xfrm>
            <a:custGeom>
              <a:avLst/>
              <a:gdLst/>
              <a:ahLst/>
              <a:cxnLst/>
              <a:rect l="l" t="t" r="r" b="b"/>
              <a:pathLst>
                <a:path w="7260" h="5456" extrusionOk="0">
                  <a:moveTo>
                    <a:pt x="3379" y="2283"/>
                  </a:moveTo>
                  <a:cubicBezTo>
                    <a:pt x="1096" y="3287"/>
                    <a:pt x="1" y="4041"/>
                    <a:pt x="92" y="4543"/>
                  </a:cubicBezTo>
                  <a:lnTo>
                    <a:pt x="92" y="4543"/>
                  </a:lnTo>
                  <a:cubicBezTo>
                    <a:pt x="229" y="5228"/>
                    <a:pt x="2626" y="5456"/>
                    <a:pt x="7236" y="5205"/>
                  </a:cubicBezTo>
                  <a:lnTo>
                    <a:pt x="7236" y="5205"/>
                  </a:lnTo>
                  <a:cubicBezTo>
                    <a:pt x="7259" y="3561"/>
                    <a:pt x="7236" y="1872"/>
                    <a:pt x="7191" y="138"/>
                  </a:cubicBezTo>
                  <a:lnTo>
                    <a:pt x="7191" y="138"/>
                  </a:lnTo>
                  <a:cubicBezTo>
                    <a:pt x="5821" y="92"/>
                    <a:pt x="4452" y="46"/>
                    <a:pt x="3082" y="1"/>
                  </a:cubicBezTo>
                  <a:lnTo>
                    <a:pt x="3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38"/>
            <p:cNvSpPr/>
            <p:nvPr/>
          </p:nvSpPr>
          <p:spPr>
            <a:xfrm>
              <a:off x="7227343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379" y="0"/>
                  </a:moveTo>
                  <a:lnTo>
                    <a:pt x="3379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193" y="2764"/>
                    <a:pt x="1519" y="3021"/>
                    <a:pt x="4053" y="3021"/>
                  </a:cubicBezTo>
                  <a:cubicBezTo>
                    <a:pt x="4960" y="3021"/>
                    <a:pt x="6021" y="2988"/>
                    <a:pt x="7236" y="2922"/>
                  </a:cubicBezTo>
                  <a:cubicBezTo>
                    <a:pt x="7236" y="2305"/>
                    <a:pt x="7236" y="1666"/>
                    <a:pt x="7236" y="1050"/>
                  </a:cubicBezTo>
                  <a:cubicBezTo>
                    <a:pt x="6080" y="1182"/>
                    <a:pt x="5149" y="1247"/>
                    <a:pt x="4443" y="1247"/>
                  </a:cubicBezTo>
                  <a:cubicBezTo>
                    <a:pt x="3435" y="1247"/>
                    <a:pt x="2889" y="1113"/>
                    <a:pt x="2808" y="845"/>
                  </a:cubicBezTo>
                  <a:cubicBezTo>
                    <a:pt x="2740" y="639"/>
                    <a:pt x="2922" y="365"/>
                    <a:pt x="33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38"/>
            <p:cNvSpPr/>
            <p:nvPr/>
          </p:nvSpPr>
          <p:spPr>
            <a:xfrm>
              <a:off x="6832568" y="2347413"/>
              <a:ext cx="296474" cy="312431"/>
            </a:xfrm>
            <a:custGeom>
              <a:avLst/>
              <a:gdLst/>
              <a:ahLst/>
              <a:cxnLst/>
              <a:rect l="l" t="t" r="r" b="b"/>
              <a:pathLst>
                <a:path w="5091" h="5365" extrusionOk="0">
                  <a:moveTo>
                    <a:pt x="3447" y="799"/>
                  </a:moveTo>
                  <a:cubicBezTo>
                    <a:pt x="3036" y="251"/>
                    <a:pt x="2740" y="0"/>
                    <a:pt x="2557" y="0"/>
                  </a:cubicBezTo>
                  <a:cubicBezTo>
                    <a:pt x="2534" y="0"/>
                    <a:pt x="2511" y="0"/>
                    <a:pt x="2488" y="0"/>
                  </a:cubicBezTo>
                  <a:cubicBezTo>
                    <a:pt x="2260" y="92"/>
                    <a:pt x="2260" y="594"/>
                    <a:pt x="2283" y="868"/>
                  </a:cubicBezTo>
                  <a:cubicBezTo>
                    <a:pt x="2192" y="754"/>
                    <a:pt x="1872" y="434"/>
                    <a:pt x="1370" y="388"/>
                  </a:cubicBezTo>
                  <a:cubicBezTo>
                    <a:pt x="1233" y="388"/>
                    <a:pt x="731" y="343"/>
                    <a:pt x="525" y="685"/>
                  </a:cubicBezTo>
                  <a:cubicBezTo>
                    <a:pt x="366" y="936"/>
                    <a:pt x="480" y="1233"/>
                    <a:pt x="503" y="1301"/>
                  </a:cubicBezTo>
                  <a:cubicBezTo>
                    <a:pt x="480" y="1324"/>
                    <a:pt x="229" y="1415"/>
                    <a:pt x="160" y="1689"/>
                  </a:cubicBezTo>
                  <a:cubicBezTo>
                    <a:pt x="92" y="1918"/>
                    <a:pt x="183" y="2146"/>
                    <a:pt x="366" y="2306"/>
                  </a:cubicBezTo>
                  <a:cubicBezTo>
                    <a:pt x="206" y="2328"/>
                    <a:pt x="69" y="2465"/>
                    <a:pt x="46" y="2625"/>
                  </a:cubicBezTo>
                  <a:cubicBezTo>
                    <a:pt x="1" y="2808"/>
                    <a:pt x="92" y="2990"/>
                    <a:pt x="274" y="3082"/>
                  </a:cubicBezTo>
                  <a:cubicBezTo>
                    <a:pt x="252" y="3127"/>
                    <a:pt x="137" y="3241"/>
                    <a:pt x="160" y="3424"/>
                  </a:cubicBezTo>
                  <a:cubicBezTo>
                    <a:pt x="183" y="3630"/>
                    <a:pt x="343" y="3789"/>
                    <a:pt x="594" y="3835"/>
                  </a:cubicBezTo>
                  <a:cubicBezTo>
                    <a:pt x="891" y="4223"/>
                    <a:pt x="1621" y="5022"/>
                    <a:pt x="2785" y="5273"/>
                  </a:cubicBezTo>
                  <a:cubicBezTo>
                    <a:pt x="3013" y="5341"/>
                    <a:pt x="3242" y="5364"/>
                    <a:pt x="3470" y="5364"/>
                  </a:cubicBezTo>
                  <a:cubicBezTo>
                    <a:pt x="3995" y="4794"/>
                    <a:pt x="4543" y="4223"/>
                    <a:pt x="5091" y="3652"/>
                  </a:cubicBezTo>
                  <a:cubicBezTo>
                    <a:pt x="4520" y="2351"/>
                    <a:pt x="3926" y="1415"/>
                    <a:pt x="3447" y="79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38"/>
            <p:cNvSpPr/>
            <p:nvPr/>
          </p:nvSpPr>
          <p:spPr>
            <a:xfrm>
              <a:off x="6989395" y="2505579"/>
              <a:ext cx="1717467" cy="1264165"/>
            </a:xfrm>
            <a:custGeom>
              <a:avLst/>
              <a:gdLst/>
              <a:ahLst/>
              <a:cxnLst/>
              <a:rect l="l" t="t" r="r" b="b"/>
              <a:pathLst>
                <a:path w="29492" h="21708" extrusionOk="0">
                  <a:moveTo>
                    <a:pt x="2375" y="183"/>
                  </a:moveTo>
                  <a:cubicBezTo>
                    <a:pt x="1690" y="914"/>
                    <a:pt x="1005" y="1621"/>
                    <a:pt x="298" y="2352"/>
                  </a:cubicBezTo>
                  <a:lnTo>
                    <a:pt x="298" y="2352"/>
                  </a:lnTo>
                  <a:cubicBezTo>
                    <a:pt x="1" y="2671"/>
                    <a:pt x="1" y="3150"/>
                    <a:pt x="298" y="3470"/>
                  </a:cubicBezTo>
                  <a:lnTo>
                    <a:pt x="298" y="3470"/>
                  </a:lnTo>
                  <a:cubicBezTo>
                    <a:pt x="2945" y="6346"/>
                    <a:pt x="5616" y="9245"/>
                    <a:pt x="8264" y="12121"/>
                  </a:cubicBezTo>
                  <a:lnTo>
                    <a:pt x="8264" y="12121"/>
                  </a:lnTo>
                  <a:cubicBezTo>
                    <a:pt x="7237" y="14038"/>
                    <a:pt x="6460" y="15659"/>
                    <a:pt x="5867" y="16914"/>
                  </a:cubicBezTo>
                  <a:lnTo>
                    <a:pt x="5867" y="16914"/>
                  </a:lnTo>
                  <a:cubicBezTo>
                    <a:pt x="5525" y="17713"/>
                    <a:pt x="5091" y="18626"/>
                    <a:pt x="5525" y="19402"/>
                  </a:cubicBezTo>
                  <a:lnTo>
                    <a:pt x="5525" y="19402"/>
                  </a:lnTo>
                  <a:cubicBezTo>
                    <a:pt x="5753" y="19858"/>
                    <a:pt x="6187" y="20087"/>
                    <a:pt x="6506" y="20201"/>
                  </a:cubicBezTo>
                  <a:lnTo>
                    <a:pt x="6506" y="20201"/>
                  </a:lnTo>
                  <a:cubicBezTo>
                    <a:pt x="6643" y="19904"/>
                    <a:pt x="6780" y="19607"/>
                    <a:pt x="6917" y="19311"/>
                  </a:cubicBezTo>
                  <a:lnTo>
                    <a:pt x="6917" y="19311"/>
                  </a:lnTo>
                  <a:cubicBezTo>
                    <a:pt x="7647" y="19904"/>
                    <a:pt x="8880" y="20726"/>
                    <a:pt x="10592" y="21137"/>
                  </a:cubicBezTo>
                  <a:lnTo>
                    <a:pt x="10592" y="21137"/>
                  </a:lnTo>
                  <a:cubicBezTo>
                    <a:pt x="12966" y="21707"/>
                    <a:pt x="14883" y="21160"/>
                    <a:pt x="15636" y="20931"/>
                  </a:cubicBezTo>
                  <a:lnTo>
                    <a:pt x="15636" y="20931"/>
                  </a:lnTo>
                  <a:cubicBezTo>
                    <a:pt x="16732" y="20612"/>
                    <a:pt x="17599" y="20155"/>
                    <a:pt x="18261" y="19744"/>
                  </a:cubicBezTo>
                  <a:lnTo>
                    <a:pt x="18261" y="19744"/>
                  </a:lnTo>
                  <a:cubicBezTo>
                    <a:pt x="18718" y="19448"/>
                    <a:pt x="18923" y="18923"/>
                    <a:pt x="18809" y="18398"/>
                  </a:cubicBezTo>
                  <a:lnTo>
                    <a:pt x="18809" y="18398"/>
                  </a:lnTo>
                  <a:cubicBezTo>
                    <a:pt x="18467" y="16777"/>
                    <a:pt x="18124" y="15179"/>
                    <a:pt x="17759" y="13559"/>
                  </a:cubicBezTo>
                  <a:lnTo>
                    <a:pt x="17759" y="13559"/>
                  </a:lnTo>
                  <a:cubicBezTo>
                    <a:pt x="21502" y="12280"/>
                    <a:pt x="25246" y="10979"/>
                    <a:pt x="28989" y="9678"/>
                  </a:cubicBezTo>
                  <a:lnTo>
                    <a:pt x="28989" y="9678"/>
                  </a:lnTo>
                  <a:cubicBezTo>
                    <a:pt x="29331" y="9564"/>
                    <a:pt x="29491" y="9176"/>
                    <a:pt x="29354" y="8834"/>
                  </a:cubicBezTo>
                  <a:lnTo>
                    <a:pt x="29354" y="8834"/>
                  </a:lnTo>
                  <a:cubicBezTo>
                    <a:pt x="28943" y="7830"/>
                    <a:pt x="28533" y="6825"/>
                    <a:pt x="28122" y="5821"/>
                  </a:cubicBezTo>
                  <a:lnTo>
                    <a:pt x="28122" y="5821"/>
                  </a:lnTo>
                  <a:cubicBezTo>
                    <a:pt x="28030" y="5570"/>
                    <a:pt x="27756" y="5456"/>
                    <a:pt x="27505" y="5524"/>
                  </a:cubicBezTo>
                  <a:lnTo>
                    <a:pt x="27505" y="5524"/>
                  </a:lnTo>
                  <a:cubicBezTo>
                    <a:pt x="23557" y="6711"/>
                    <a:pt x="19608" y="7898"/>
                    <a:pt x="15659" y="9062"/>
                  </a:cubicBezTo>
                  <a:lnTo>
                    <a:pt x="15659" y="9062"/>
                  </a:lnTo>
                  <a:cubicBezTo>
                    <a:pt x="13856" y="8537"/>
                    <a:pt x="11140" y="7510"/>
                    <a:pt x="8332" y="5387"/>
                  </a:cubicBezTo>
                  <a:lnTo>
                    <a:pt x="8332" y="5387"/>
                  </a:lnTo>
                  <a:cubicBezTo>
                    <a:pt x="5981" y="3630"/>
                    <a:pt x="4361" y="1712"/>
                    <a:pt x="3311" y="252"/>
                  </a:cubicBezTo>
                  <a:lnTo>
                    <a:pt x="3311" y="252"/>
                  </a:lnTo>
                  <a:cubicBezTo>
                    <a:pt x="3196" y="92"/>
                    <a:pt x="3014" y="1"/>
                    <a:pt x="2831" y="1"/>
                  </a:cubicBezTo>
                  <a:lnTo>
                    <a:pt x="2831" y="1"/>
                  </a:lnTo>
                  <a:lnTo>
                    <a:pt x="2808" y="1"/>
                  </a:lnTo>
                  <a:lnTo>
                    <a:pt x="2808" y="1"/>
                  </a:lnTo>
                  <a:cubicBezTo>
                    <a:pt x="2671" y="1"/>
                    <a:pt x="2512" y="69"/>
                    <a:pt x="2375" y="183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1" name="Google Shape;2241;p38"/>
            <p:cNvSpPr/>
            <p:nvPr/>
          </p:nvSpPr>
          <p:spPr>
            <a:xfrm>
              <a:off x="7579607" y="3148901"/>
              <a:ext cx="118334" cy="559697"/>
            </a:xfrm>
            <a:custGeom>
              <a:avLst/>
              <a:gdLst/>
              <a:ahLst/>
              <a:cxnLst/>
              <a:rect l="l" t="t" r="r" b="b"/>
              <a:pathLst>
                <a:path w="2032" h="9611" extrusionOk="0">
                  <a:moveTo>
                    <a:pt x="2032" y="1"/>
                  </a:moveTo>
                  <a:cubicBezTo>
                    <a:pt x="617" y="2991"/>
                    <a:pt x="114" y="6324"/>
                    <a:pt x="320" y="9610"/>
                  </a:cubicBezTo>
                  <a:cubicBezTo>
                    <a:pt x="251" y="9200"/>
                    <a:pt x="206" y="8789"/>
                    <a:pt x="183" y="8378"/>
                  </a:cubicBezTo>
                  <a:cubicBezTo>
                    <a:pt x="0" y="5502"/>
                    <a:pt x="548" y="2512"/>
                    <a:pt x="20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2" name="Google Shape;2242;p38"/>
            <p:cNvSpPr/>
            <p:nvPr/>
          </p:nvSpPr>
          <p:spPr>
            <a:xfrm>
              <a:off x="7559632" y="2985435"/>
              <a:ext cx="349643" cy="283197"/>
            </a:xfrm>
            <a:custGeom>
              <a:avLst/>
              <a:gdLst/>
              <a:ahLst/>
              <a:cxnLst/>
              <a:rect l="l" t="t" r="r" b="b"/>
              <a:pathLst>
                <a:path w="6004" h="4863" extrusionOk="0">
                  <a:moveTo>
                    <a:pt x="2192" y="2443"/>
                  </a:moveTo>
                  <a:lnTo>
                    <a:pt x="3881" y="4086"/>
                  </a:lnTo>
                  <a:cubicBezTo>
                    <a:pt x="3973" y="4177"/>
                    <a:pt x="4087" y="4200"/>
                    <a:pt x="4201" y="4200"/>
                  </a:cubicBezTo>
                  <a:cubicBezTo>
                    <a:pt x="4315" y="4177"/>
                    <a:pt x="4406" y="4132"/>
                    <a:pt x="4475" y="4040"/>
                  </a:cubicBezTo>
                  <a:cubicBezTo>
                    <a:pt x="4908" y="3379"/>
                    <a:pt x="5205" y="2671"/>
                    <a:pt x="5296" y="1941"/>
                  </a:cubicBezTo>
                  <a:cubicBezTo>
                    <a:pt x="5365" y="1575"/>
                    <a:pt x="5365" y="1210"/>
                    <a:pt x="5319" y="822"/>
                  </a:cubicBezTo>
                  <a:lnTo>
                    <a:pt x="2124" y="662"/>
                  </a:lnTo>
                  <a:cubicBezTo>
                    <a:pt x="1850" y="936"/>
                    <a:pt x="1599" y="1256"/>
                    <a:pt x="1393" y="1575"/>
                  </a:cubicBezTo>
                  <a:cubicBezTo>
                    <a:pt x="1119" y="1986"/>
                    <a:pt x="868" y="2443"/>
                    <a:pt x="686" y="2899"/>
                  </a:cubicBezTo>
                  <a:cubicBezTo>
                    <a:pt x="686" y="2899"/>
                    <a:pt x="686" y="2922"/>
                    <a:pt x="709" y="2968"/>
                  </a:cubicBezTo>
                  <a:cubicBezTo>
                    <a:pt x="731" y="2991"/>
                    <a:pt x="754" y="2991"/>
                    <a:pt x="777" y="2968"/>
                  </a:cubicBezTo>
                  <a:close/>
                  <a:moveTo>
                    <a:pt x="4246" y="4839"/>
                  </a:moveTo>
                  <a:cubicBezTo>
                    <a:pt x="3950" y="4862"/>
                    <a:pt x="3653" y="4748"/>
                    <a:pt x="3425" y="4543"/>
                  </a:cubicBezTo>
                  <a:lnTo>
                    <a:pt x="2055" y="3173"/>
                  </a:lnTo>
                  <a:lnTo>
                    <a:pt x="1005" y="3561"/>
                  </a:lnTo>
                  <a:cubicBezTo>
                    <a:pt x="731" y="3675"/>
                    <a:pt x="457" y="3607"/>
                    <a:pt x="252" y="3401"/>
                  </a:cubicBezTo>
                  <a:cubicBezTo>
                    <a:pt x="69" y="3219"/>
                    <a:pt x="1" y="2922"/>
                    <a:pt x="115" y="2671"/>
                  </a:cubicBezTo>
                  <a:cubicBezTo>
                    <a:pt x="298" y="2169"/>
                    <a:pt x="549" y="1667"/>
                    <a:pt x="845" y="1233"/>
                  </a:cubicBezTo>
                  <a:cubicBezTo>
                    <a:pt x="1119" y="822"/>
                    <a:pt x="1439" y="457"/>
                    <a:pt x="1781" y="115"/>
                  </a:cubicBezTo>
                  <a:lnTo>
                    <a:pt x="1895" y="0"/>
                  </a:lnTo>
                  <a:lnTo>
                    <a:pt x="5890" y="229"/>
                  </a:lnTo>
                  <a:lnTo>
                    <a:pt x="5913" y="480"/>
                  </a:lnTo>
                  <a:cubicBezTo>
                    <a:pt x="6004" y="1005"/>
                    <a:pt x="6004" y="1507"/>
                    <a:pt x="5936" y="2032"/>
                  </a:cubicBezTo>
                  <a:cubicBezTo>
                    <a:pt x="5821" y="2876"/>
                    <a:pt x="5502" y="3675"/>
                    <a:pt x="5000" y="4406"/>
                  </a:cubicBezTo>
                  <a:cubicBezTo>
                    <a:pt x="4817" y="4634"/>
                    <a:pt x="4543" y="4794"/>
                    <a:pt x="4246" y="4839"/>
                  </a:cubicBezTo>
                  <a:cubicBezTo>
                    <a:pt x="4246" y="4839"/>
                    <a:pt x="4246" y="4839"/>
                    <a:pt x="4246" y="48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38"/>
            <p:cNvSpPr/>
            <p:nvPr/>
          </p:nvSpPr>
          <p:spPr>
            <a:xfrm>
              <a:off x="8000937" y="3006691"/>
              <a:ext cx="693928" cy="235328"/>
            </a:xfrm>
            <a:custGeom>
              <a:avLst/>
              <a:gdLst/>
              <a:ahLst/>
              <a:cxnLst/>
              <a:rect l="l" t="t" r="r" b="b"/>
              <a:pathLst>
                <a:path w="11916" h="4041" extrusionOk="0">
                  <a:moveTo>
                    <a:pt x="1" y="4041"/>
                  </a:moveTo>
                  <a:cubicBezTo>
                    <a:pt x="3927" y="2580"/>
                    <a:pt x="7921" y="1210"/>
                    <a:pt x="11916" y="1"/>
                  </a:cubicBezTo>
                  <a:cubicBezTo>
                    <a:pt x="8013" y="1484"/>
                    <a:pt x="4018" y="2831"/>
                    <a:pt x="1" y="404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38"/>
            <p:cNvSpPr/>
            <p:nvPr/>
          </p:nvSpPr>
          <p:spPr>
            <a:xfrm>
              <a:off x="7319063" y="2058975"/>
              <a:ext cx="1052831" cy="1018239"/>
            </a:xfrm>
            <a:custGeom>
              <a:avLst/>
              <a:gdLst/>
              <a:ahLst/>
              <a:cxnLst/>
              <a:rect l="l" t="t" r="r" b="b"/>
              <a:pathLst>
                <a:path w="18079" h="17485" extrusionOk="0">
                  <a:moveTo>
                    <a:pt x="14244" y="10637"/>
                  </a:moveTo>
                  <a:cubicBezTo>
                    <a:pt x="14175" y="10956"/>
                    <a:pt x="13673" y="11116"/>
                    <a:pt x="13468" y="10956"/>
                  </a:cubicBezTo>
                  <a:cubicBezTo>
                    <a:pt x="13216" y="10774"/>
                    <a:pt x="13376" y="10089"/>
                    <a:pt x="13650" y="10021"/>
                  </a:cubicBezTo>
                  <a:cubicBezTo>
                    <a:pt x="13901" y="9952"/>
                    <a:pt x="14335" y="10294"/>
                    <a:pt x="14244" y="10637"/>
                  </a:cubicBezTo>
                  <a:close/>
                  <a:moveTo>
                    <a:pt x="15088" y="11664"/>
                  </a:moveTo>
                  <a:cubicBezTo>
                    <a:pt x="15042" y="11824"/>
                    <a:pt x="14791" y="11892"/>
                    <a:pt x="14700" y="11824"/>
                  </a:cubicBezTo>
                  <a:cubicBezTo>
                    <a:pt x="14586" y="11732"/>
                    <a:pt x="14654" y="11413"/>
                    <a:pt x="14791" y="11367"/>
                  </a:cubicBezTo>
                  <a:cubicBezTo>
                    <a:pt x="14906" y="11344"/>
                    <a:pt x="15111" y="11504"/>
                    <a:pt x="15088" y="11664"/>
                  </a:cubicBezTo>
                  <a:close/>
                  <a:moveTo>
                    <a:pt x="6346" y="10294"/>
                  </a:moveTo>
                  <a:cubicBezTo>
                    <a:pt x="6323" y="10340"/>
                    <a:pt x="6255" y="10363"/>
                    <a:pt x="6209" y="10340"/>
                  </a:cubicBezTo>
                  <a:cubicBezTo>
                    <a:pt x="5981" y="10043"/>
                    <a:pt x="5616" y="9952"/>
                    <a:pt x="5342" y="10249"/>
                  </a:cubicBezTo>
                  <a:cubicBezTo>
                    <a:pt x="5319" y="10294"/>
                    <a:pt x="5319" y="10317"/>
                    <a:pt x="5296" y="10340"/>
                  </a:cubicBezTo>
                  <a:cubicBezTo>
                    <a:pt x="5296" y="10317"/>
                    <a:pt x="5319" y="10317"/>
                    <a:pt x="5319" y="10294"/>
                  </a:cubicBezTo>
                  <a:cubicBezTo>
                    <a:pt x="5342" y="10363"/>
                    <a:pt x="5387" y="10591"/>
                    <a:pt x="5593" y="10797"/>
                  </a:cubicBezTo>
                  <a:cubicBezTo>
                    <a:pt x="5775" y="10956"/>
                    <a:pt x="5958" y="11002"/>
                    <a:pt x="6049" y="11002"/>
                  </a:cubicBezTo>
                  <a:cubicBezTo>
                    <a:pt x="5798" y="11162"/>
                    <a:pt x="5479" y="11116"/>
                    <a:pt x="5319" y="10934"/>
                  </a:cubicBezTo>
                  <a:cubicBezTo>
                    <a:pt x="5113" y="10751"/>
                    <a:pt x="5022" y="10409"/>
                    <a:pt x="5228" y="10157"/>
                  </a:cubicBezTo>
                  <a:cubicBezTo>
                    <a:pt x="5433" y="9815"/>
                    <a:pt x="5935" y="9792"/>
                    <a:pt x="6209" y="10043"/>
                  </a:cubicBezTo>
                  <a:cubicBezTo>
                    <a:pt x="6506" y="9267"/>
                    <a:pt x="6597" y="8423"/>
                    <a:pt x="6529" y="7601"/>
                  </a:cubicBezTo>
                  <a:cubicBezTo>
                    <a:pt x="6780" y="8468"/>
                    <a:pt x="6711" y="9450"/>
                    <a:pt x="6346" y="10294"/>
                  </a:cubicBezTo>
                  <a:close/>
                  <a:moveTo>
                    <a:pt x="2717" y="9815"/>
                  </a:moveTo>
                  <a:cubicBezTo>
                    <a:pt x="2625" y="10135"/>
                    <a:pt x="2123" y="10272"/>
                    <a:pt x="1918" y="10112"/>
                  </a:cubicBezTo>
                  <a:cubicBezTo>
                    <a:pt x="1690" y="9929"/>
                    <a:pt x="1827" y="9244"/>
                    <a:pt x="2123" y="9176"/>
                  </a:cubicBezTo>
                  <a:cubicBezTo>
                    <a:pt x="2352" y="9107"/>
                    <a:pt x="2785" y="9473"/>
                    <a:pt x="2717" y="9815"/>
                  </a:cubicBezTo>
                  <a:close/>
                  <a:moveTo>
                    <a:pt x="15522" y="3378"/>
                  </a:moveTo>
                  <a:cubicBezTo>
                    <a:pt x="15134" y="2876"/>
                    <a:pt x="13878" y="1256"/>
                    <a:pt x="11687" y="457"/>
                  </a:cubicBezTo>
                  <a:cubicBezTo>
                    <a:pt x="11619" y="434"/>
                    <a:pt x="11550" y="411"/>
                    <a:pt x="11505" y="388"/>
                  </a:cubicBezTo>
                  <a:cubicBezTo>
                    <a:pt x="10614" y="92"/>
                    <a:pt x="9770" y="0"/>
                    <a:pt x="8994" y="0"/>
                  </a:cubicBezTo>
                  <a:cubicBezTo>
                    <a:pt x="7533" y="0"/>
                    <a:pt x="6392" y="388"/>
                    <a:pt x="5890" y="571"/>
                  </a:cubicBezTo>
                  <a:cubicBezTo>
                    <a:pt x="5182" y="822"/>
                    <a:pt x="4269" y="1187"/>
                    <a:pt x="3424" y="2054"/>
                  </a:cubicBezTo>
                  <a:cubicBezTo>
                    <a:pt x="2443" y="3104"/>
                    <a:pt x="2123" y="4337"/>
                    <a:pt x="2055" y="4588"/>
                  </a:cubicBezTo>
                  <a:cubicBezTo>
                    <a:pt x="1735" y="5866"/>
                    <a:pt x="2101" y="6437"/>
                    <a:pt x="1530" y="7624"/>
                  </a:cubicBezTo>
                  <a:cubicBezTo>
                    <a:pt x="1279" y="8149"/>
                    <a:pt x="1187" y="8080"/>
                    <a:pt x="845" y="8765"/>
                  </a:cubicBezTo>
                  <a:cubicBezTo>
                    <a:pt x="754" y="8925"/>
                    <a:pt x="594" y="9267"/>
                    <a:pt x="434" y="9701"/>
                  </a:cubicBezTo>
                  <a:cubicBezTo>
                    <a:pt x="274" y="10135"/>
                    <a:pt x="138" y="10637"/>
                    <a:pt x="92" y="11162"/>
                  </a:cubicBezTo>
                  <a:cubicBezTo>
                    <a:pt x="1" y="12782"/>
                    <a:pt x="1005" y="14038"/>
                    <a:pt x="1370" y="14494"/>
                  </a:cubicBezTo>
                  <a:cubicBezTo>
                    <a:pt x="2717" y="16183"/>
                    <a:pt x="4566" y="16663"/>
                    <a:pt x="5958" y="17028"/>
                  </a:cubicBezTo>
                  <a:cubicBezTo>
                    <a:pt x="7738" y="17484"/>
                    <a:pt x="9199" y="17393"/>
                    <a:pt x="9952" y="17302"/>
                  </a:cubicBezTo>
                  <a:cubicBezTo>
                    <a:pt x="10957" y="17188"/>
                    <a:pt x="12486" y="17028"/>
                    <a:pt x="13970" y="16046"/>
                  </a:cubicBezTo>
                  <a:cubicBezTo>
                    <a:pt x="16458" y="14403"/>
                    <a:pt x="17165" y="11618"/>
                    <a:pt x="17348" y="10660"/>
                  </a:cubicBezTo>
                  <a:cubicBezTo>
                    <a:pt x="18078" y="6848"/>
                    <a:pt x="15978" y="3972"/>
                    <a:pt x="15522" y="3378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38"/>
            <p:cNvSpPr/>
            <p:nvPr/>
          </p:nvSpPr>
          <p:spPr>
            <a:xfrm>
              <a:off x="8088697" y="2638529"/>
              <a:ext cx="65165" cy="67844"/>
            </a:xfrm>
            <a:custGeom>
              <a:avLst/>
              <a:gdLst/>
              <a:ahLst/>
              <a:cxnLst/>
              <a:rect l="l" t="t" r="r" b="b"/>
              <a:pathLst>
                <a:path w="1119" h="1165" extrusionOk="0">
                  <a:moveTo>
                    <a:pt x="434" y="69"/>
                  </a:moveTo>
                  <a:cubicBezTo>
                    <a:pt x="160" y="137"/>
                    <a:pt x="0" y="822"/>
                    <a:pt x="252" y="1004"/>
                  </a:cubicBezTo>
                  <a:cubicBezTo>
                    <a:pt x="457" y="1164"/>
                    <a:pt x="959" y="1004"/>
                    <a:pt x="1028" y="685"/>
                  </a:cubicBezTo>
                  <a:cubicBezTo>
                    <a:pt x="1119" y="342"/>
                    <a:pt x="685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38"/>
            <p:cNvSpPr/>
            <p:nvPr/>
          </p:nvSpPr>
          <p:spPr>
            <a:xfrm>
              <a:off x="8168421" y="2719592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206" y="23"/>
                  </a:moveTo>
                  <a:cubicBezTo>
                    <a:pt x="69" y="69"/>
                    <a:pt x="1" y="388"/>
                    <a:pt x="115" y="480"/>
                  </a:cubicBezTo>
                  <a:cubicBezTo>
                    <a:pt x="206" y="548"/>
                    <a:pt x="457" y="480"/>
                    <a:pt x="503" y="320"/>
                  </a:cubicBezTo>
                  <a:cubicBezTo>
                    <a:pt x="526" y="160"/>
                    <a:pt x="321" y="0"/>
                    <a:pt x="206" y="2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38"/>
            <p:cNvSpPr/>
            <p:nvPr/>
          </p:nvSpPr>
          <p:spPr>
            <a:xfrm>
              <a:off x="7417422" y="2589321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434" y="69"/>
                  </a:moveTo>
                  <a:cubicBezTo>
                    <a:pt x="138" y="137"/>
                    <a:pt x="1" y="822"/>
                    <a:pt x="229" y="1005"/>
                  </a:cubicBezTo>
                  <a:cubicBezTo>
                    <a:pt x="434" y="1165"/>
                    <a:pt x="936" y="1028"/>
                    <a:pt x="1028" y="708"/>
                  </a:cubicBezTo>
                  <a:cubicBezTo>
                    <a:pt x="1096" y="366"/>
                    <a:pt x="663" y="0"/>
                    <a:pt x="434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38"/>
            <p:cNvSpPr/>
            <p:nvPr/>
          </p:nvSpPr>
          <p:spPr>
            <a:xfrm>
              <a:off x="7611519" y="2501619"/>
              <a:ext cx="102377" cy="194097"/>
            </a:xfrm>
            <a:custGeom>
              <a:avLst/>
              <a:gdLst/>
              <a:ahLst/>
              <a:cxnLst/>
              <a:rect l="l" t="t" r="r" b="b"/>
              <a:pathLst>
                <a:path w="1758" h="3333" extrusionOk="0">
                  <a:moveTo>
                    <a:pt x="1187" y="2442"/>
                  </a:moveTo>
                  <a:cubicBezTo>
                    <a:pt x="913" y="2191"/>
                    <a:pt x="411" y="2214"/>
                    <a:pt x="206" y="2556"/>
                  </a:cubicBezTo>
                  <a:cubicBezTo>
                    <a:pt x="0" y="2808"/>
                    <a:pt x="91" y="3150"/>
                    <a:pt x="297" y="3333"/>
                  </a:cubicBezTo>
                  <a:cubicBezTo>
                    <a:pt x="274" y="3333"/>
                    <a:pt x="274" y="3310"/>
                    <a:pt x="251" y="3264"/>
                  </a:cubicBezTo>
                  <a:cubicBezTo>
                    <a:pt x="160" y="3127"/>
                    <a:pt x="160" y="2922"/>
                    <a:pt x="274" y="2739"/>
                  </a:cubicBezTo>
                  <a:cubicBezTo>
                    <a:pt x="297" y="2716"/>
                    <a:pt x="297" y="2693"/>
                    <a:pt x="320" y="2648"/>
                  </a:cubicBezTo>
                  <a:cubicBezTo>
                    <a:pt x="594" y="2351"/>
                    <a:pt x="959" y="2442"/>
                    <a:pt x="1187" y="2739"/>
                  </a:cubicBezTo>
                  <a:cubicBezTo>
                    <a:pt x="1233" y="2762"/>
                    <a:pt x="1301" y="2739"/>
                    <a:pt x="1324" y="2693"/>
                  </a:cubicBezTo>
                  <a:cubicBezTo>
                    <a:pt x="1689" y="1849"/>
                    <a:pt x="1758" y="867"/>
                    <a:pt x="1507" y="0"/>
                  </a:cubicBezTo>
                  <a:cubicBezTo>
                    <a:pt x="1575" y="822"/>
                    <a:pt x="1484" y="1666"/>
                    <a:pt x="1187" y="244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38"/>
            <p:cNvSpPr/>
            <p:nvPr/>
          </p:nvSpPr>
          <p:spPr>
            <a:xfrm>
              <a:off x="7620779" y="2658446"/>
              <a:ext cx="50606" cy="50548"/>
            </a:xfrm>
            <a:custGeom>
              <a:avLst/>
              <a:gdLst/>
              <a:ahLst/>
              <a:cxnLst/>
              <a:rect l="l" t="t" r="r" b="b"/>
              <a:pathLst>
                <a:path w="869" h="868" extrusionOk="0">
                  <a:moveTo>
                    <a:pt x="92" y="571"/>
                  </a:moveTo>
                  <a:cubicBezTo>
                    <a:pt x="115" y="617"/>
                    <a:pt x="115" y="640"/>
                    <a:pt x="138" y="640"/>
                  </a:cubicBezTo>
                  <a:cubicBezTo>
                    <a:pt x="298" y="822"/>
                    <a:pt x="617" y="868"/>
                    <a:pt x="868" y="708"/>
                  </a:cubicBezTo>
                  <a:cubicBezTo>
                    <a:pt x="777" y="708"/>
                    <a:pt x="594" y="662"/>
                    <a:pt x="412" y="503"/>
                  </a:cubicBezTo>
                  <a:cubicBezTo>
                    <a:pt x="206" y="297"/>
                    <a:pt x="161" y="69"/>
                    <a:pt x="138" y="0"/>
                  </a:cubicBezTo>
                  <a:cubicBezTo>
                    <a:pt x="138" y="23"/>
                    <a:pt x="115" y="23"/>
                    <a:pt x="115" y="46"/>
                  </a:cubicBezTo>
                  <a:cubicBezTo>
                    <a:pt x="1" y="229"/>
                    <a:pt x="1" y="434"/>
                    <a:pt x="92" y="57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38"/>
            <p:cNvSpPr/>
            <p:nvPr/>
          </p:nvSpPr>
          <p:spPr>
            <a:xfrm>
              <a:off x="7990338" y="3176854"/>
              <a:ext cx="280518" cy="118334"/>
            </a:xfrm>
            <a:custGeom>
              <a:avLst/>
              <a:gdLst/>
              <a:ahLst/>
              <a:cxnLst/>
              <a:rect l="l" t="t" r="r" b="b"/>
              <a:pathLst>
                <a:path w="4817" h="2032" extrusionOk="0">
                  <a:moveTo>
                    <a:pt x="4816" y="617"/>
                  </a:moveTo>
                  <a:cubicBezTo>
                    <a:pt x="3401" y="1096"/>
                    <a:pt x="1986" y="1552"/>
                    <a:pt x="571" y="2032"/>
                  </a:cubicBezTo>
                  <a:cubicBezTo>
                    <a:pt x="251" y="1119"/>
                    <a:pt x="0" y="229"/>
                    <a:pt x="206" y="114"/>
                  </a:cubicBezTo>
                  <a:cubicBezTo>
                    <a:pt x="388" y="0"/>
                    <a:pt x="799" y="594"/>
                    <a:pt x="1416" y="936"/>
                  </a:cubicBezTo>
                  <a:cubicBezTo>
                    <a:pt x="2100" y="1278"/>
                    <a:pt x="3150" y="1370"/>
                    <a:pt x="4816" y="617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38"/>
            <p:cNvSpPr/>
            <p:nvPr/>
          </p:nvSpPr>
          <p:spPr>
            <a:xfrm>
              <a:off x="7386849" y="1896790"/>
              <a:ext cx="951793" cy="735100"/>
            </a:xfrm>
            <a:custGeom>
              <a:avLst/>
              <a:gdLst/>
              <a:ahLst/>
              <a:cxnLst/>
              <a:rect l="l" t="t" r="r" b="b"/>
              <a:pathLst>
                <a:path w="16344" h="12623" extrusionOk="0">
                  <a:moveTo>
                    <a:pt x="1" y="6118"/>
                  </a:moveTo>
                  <a:cubicBezTo>
                    <a:pt x="1461" y="6414"/>
                    <a:pt x="3379" y="6666"/>
                    <a:pt x="5570" y="6620"/>
                  </a:cubicBezTo>
                  <a:cubicBezTo>
                    <a:pt x="7853" y="6574"/>
                    <a:pt x="9816" y="6232"/>
                    <a:pt x="11299" y="5844"/>
                  </a:cubicBezTo>
                  <a:cubicBezTo>
                    <a:pt x="11299" y="6597"/>
                    <a:pt x="11390" y="8149"/>
                    <a:pt x="12304" y="9838"/>
                  </a:cubicBezTo>
                  <a:cubicBezTo>
                    <a:pt x="13102" y="11322"/>
                    <a:pt x="14175" y="12212"/>
                    <a:pt x="14791" y="12623"/>
                  </a:cubicBezTo>
                  <a:cubicBezTo>
                    <a:pt x="15294" y="9450"/>
                    <a:pt x="15819" y="6255"/>
                    <a:pt x="16344" y="3082"/>
                  </a:cubicBezTo>
                  <a:cubicBezTo>
                    <a:pt x="15773" y="2671"/>
                    <a:pt x="11961" y="1"/>
                    <a:pt x="7008" y="1165"/>
                  </a:cubicBezTo>
                  <a:cubicBezTo>
                    <a:pt x="2648" y="2169"/>
                    <a:pt x="434" y="5433"/>
                    <a:pt x="1" y="611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2" name="Google Shape;2252;p38"/>
            <p:cNvSpPr/>
            <p:nvPr/>
          </p:nvSpPr>
          <p:spPr>
            <a:xfrm>
              <a:off x="7814876" y="2498940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3" y="3767"/>
                  </a:moveTo>
                  <a:cubicBezTo>
                    <a:pt x="3036" y="3767"/>
                    <a:pt x="3926" y="2922"/>
                    <a:pt x="3926" y="1872"/>
                  </a:cubicBezTo>
                  <a:cubicBezTo>
                    <a:pt x="3926" y="845"/>
                    <a:pt x="3036" y="0"/>
                    <a:pt x="1963" y="0"/>
                  </a:cubicBezTo>
                  <a:cubicBezTo>
                    <a:pt x="868" y="0"/>
                    <a:pt x="0" y="845"/>
                    <a:pt x="0" y="1872"/>
                  </a:cubicBezTo>
                  <a:cubicBezTo>
                    <a:pt x="0" y="2922"/>
                    <a:pt x="868" y="3767"/>
                    <a:pt x="1963" y="37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3" name="Google Shape;2253;p38"/>
            <p:cNvSpPr/>
            <p:nvPr/>
          </p:nvSpPr>
          <p:spPr>
            <a:xfrm>
              <a:off x="7659330" y="2932267"/>
              <a:ext cx="57245" cy="34592"/>
            </a:xfrm>
            <a:custGeom>
              <a:avLst/>
              <a:gdLst/>
              <a:ahLst/>
              <a:cxnLst/>
              <a:rect l="l" t="t" r="r" b="b"/>
              <a:pathLst>
                <a:path w="983" h="594" extrusionOk="0">
                  <a:moveTo>
                    <a:pt x="1" y="0"/>
                  </a:moveTo>
                  <a:cubicBezTo>
                    <a:pt x="252" y="297"/>
                    <a:pt x="594" y="434"/>
                    <a:pt x="982" y="320"/>
                  </a:cubicBezTo>
                  <a:cubicBezTo>
                    <a:pt x="663" y="594"/>
                    <a:pt x="115" y="388"/>
                    <a:pt x="1" y="0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38"/>
            <p:cNvSpPr/>
            <p:nvPr/>
          </p:nvSpPr>
          <p:spPr>
            <a:xfrm>
              <a:off x="7455974" y="2441753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5" y="3516"/>
                  </a:move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1"/>
                    <a:pt x="1735" y="1"/>
                  </a:cubicBezTo>
                  <a:cubicBezTo>
                    <a:pt x="777" y="1"/>
                    <a:pt x="1" y="777"/>
                    <a:pt x="1" y="1758"/>
                  </a:cubicBezTo>
                  <a:cubicBezTo>
                    <a:pt x="1" y="2717"/>
                    <a:pt x="777" y="3516"/>
                    <a:pt x="1735" y="3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38"/>
            <p:cNvSpPr/>
            <p:nvPr/>
          </p:nvSpPr>
          <p:spPr>
            <a:xfrm>
              <a:off x="7503843" y="2445771"/>
              <a:ext cx="130330" cy="178141"/>
            </a:xfrm>
            <a:custGeom>
              <a:avLst/>
              <a:gdLst/>
              <a:ahLst/>
              <a:cxnLst/>
              <a:rect l="l" t="t" r="r" b="b"/>
              <a:pathLst>
                <a:path w="2238" h="3059" extrusionOk="0">
                  <a:moveTo>
                    <a:pt x="23" y="1530"/>
                  </a:moveTo>
                  <a:cubicBezTo>
                    <a:pt x="0" y="2374"/>
                    <a:pt x="571" y="3013"/>
                    <a:pt x="1142" y="3036"/>
                  </a:cubicBezTo>
                  <a:cubicBezTo>
                    <a:pt x="1781" y="3059"/>
                    <a:pt x="2237" y="2192"/>
                    <a:pt x="2237" y="1530"/>
                  </a:cubicBezTo>
                  <a:cubicBezTo>
                    <a:pt x="2237" y="822"/>
                    <a:pt x="1781" y="0"/>
                    <a:pt x="1142" y="0"/>
                  </a:cubicBezTo>
                  <a:cubicBezTo>
                    <a:pt x="548" y="23"/>
                    <a:pt x="206" y="708"/>
                    <a:pt x="183" y="754"/>
                  </a:cubicBezTo>
                  <a:lnTo>
                    <a:pt x="868" y="1301"/>
                  </a:lnTo>
                  <a:cubicBezTo>
                    <a:pt x="594" y="1370"/>
                    <a:pt x="297" y="1438"/>
                    <a:pt x="23" y="153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38"/>
            <p:cNvSpPr/>
            <p:nvPr/>
          </p:nvSpPr>
          <p:spPr>
            <a:xfrm>
              <a:off x="7580946" y="2554787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434" y="91"/>
                  </a:moveTo>
                  <a:cubicBezTo>
                    <a:pt x="479" y="160"/>
                    <a:pt x="434" y="434"/>
                    <a:pt x="274" y="457"/>
                  </a:cubicBezTo>
                  <a:cubicBezTo>
                    <a:pt x="137" y="479"/>
                    <a:pt x="0" y="365"/>
                    <a:pt x="0" y="274"/>
                  </a:cubicBezTo>
                  <a:cubicBezTo>
                    <a:pt x="23" y="137"/>
                    <a:pt x="343" y="0"/>
                    <a:pt x="434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38"/>
            <p:cNvSpPr/>
            <p:nvPr/>
          </p:nvSpPr>
          <p:spPr>
            <a:xfrm>
              <a:off x="7869384" y="2502900"/>
              <a:ext cx="147567" cy="190137"/>
            </a:xfrm>
            <a:custGeom>
              <a:avLst/>
              <a:gdLst/>
              <a:ahLst/>
              <a:cxnLst/>
              <a:rect l="l" t="t" r="r" b="b"/>
              <a:pathLst>
                <a:path w="2534" h="3265" extrusionOk="0">
                  <a:moveTo>
                    <a:pt x="23" y="1621"/>
                  </a:moveTo>
                  <a:cubicBezTo>
                    <a:pt x="0" y="2557"/>
                    <a:pt x="662" y="3242"/>
                    <a:pt x="1278" y="3265"/>
                  </a:cubicBezTo>
                  <a:cubicBezTo>
                    <a:pt x="2032" y="3265"/>
                    <a:pt x="2534" y="2352"/>
                    <a:pt x="2534" y="1621"/>
                  </a:cubicBezTo>
                  <a:cubicBezTo>
                    <a:pt x="2534" y="891"/>
                    <a:pt x="2009" y="1"/>
                    <a:pt x="1278" y="1"/>
                  </a:cubicBezTo>
                  <a:cubicBezTo>
                    <a:pt x="639" y="24"/>
                    <a:pt x="229" y="777"/>
                    <a:pt x="206" y="823"/>
                  </a:cubicBezTo>
                  <a:cubicBezTo>
                    <a:pt x="457" y="1005"/>
                    <a:pt x="708" y="1211"/>
                    <a:pt x="982" y="1393"/>
                  </a:cubicBezTo>
                  <a:cubicBezTo>
                    <a:pt x="662" y="1484"/>
                    <a:pt x="343" y="1553"/>
                    <a:pt x="23" y="162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38"/>
            <p:cNvSpPr/>
            <p:nvPr/>
          </p:nvSpPr>
          <p:spPr>
            <a:xfrm>
              <a:off x="7957086" y="2619894"/>
              <a:ext cx="31971" cy="30632"/>
            </a:xfrm>
            <a:custGeom>
              <a:avLst/>
              <a:gdLst/>
              <a:ahLst/>
              <a:cxnLst/>
              <a:rect l="l" t="t" r="r" b="b"/>
              <a:pathLst>
                <a:path w="549" h="526" extrusionOk="0">
                  <a:moveTo>
                    <a:pt x="480" y="92"/>
                  </a:moveTo>
                  <a:cubicBezTo>
                    <a:pt x="549" y="160"/>
                    <a:pt x="480" y="457"/>
                    <a:pt x="297" y="480"/>
                  </a:cubicBezTo>
                  <a:cubicBezTo>
                    <a:pt x="161" y="525"/>
                    <a:pt x="1" y="389"/>
                    <a:pt x="1" y="297"/>
                  </a:cubicBezTo>
                  <a:cubicBezTo>
                    <a:pt x="1" y="160"/>
                    <a:pt x="389" y="0"/>
                    <a:pt x="480" y="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38"/>
            <p:cNvSpPr/>
            <p:nvPr/>
          </p:nvSpPr>
          <p:spPr>
            <a:xfrm>
              <a:off x="7825533" y="2465688"/>
              <a:ext cx="226010" cy="131669"/>
            </a:xfrm>
            <a:custGeom>
              <a:avLst/>
              <a:gdLst/>
              <a:ahLst/>
              <a:cxnLst/>
              <a:rect l="l" t="t" r="r" b="b"/>
              <a:pathLst>
                <a:path w="3881" h="2261" extrusionOk="0">
                  <a:moveTo>
                    <a:pt x="91" y="1484"/>
                  </a:moveTo>
                  <a:cubicBezTo>
                    <a:pt x="46" y="1530"/>
                    <a:pt x="0" y="1484"/>
                    <a:pt x="23" y="1439"/>
                  </a:cubicBezTo>
                  <a:cubicBezTo>
                    <a:pt x="160" y="1119"/>
                    <a:pt x="502" y="571"/>
                    <a:pt x="1164" y="297"/>
                  </a:cubicBezTo>
                  <a:cubicBezTo>
                    <a:pt x="1917" y="1"/>
                    <a:pt x="2602" y="275"/>
                    <a:pt x="2693" y="320"/>
                  </a:cubicBezTo>
                  <a:cubicBezTo>
                    <a:pt x="3241" y="526"/>
                    <a:pt x="3812" y="1051"/>
                    <a:pt x="3857" y="1621"/>
                  </a:cubicBezTo>
                  <a:cubicBezTo>
                    <a:pt x="3880" y="1804"/>
                    <a:pt x="3857" y="2260"/>
                    <a:pt x="3743" y="2260"/>
                  </a:cubicBezTo>
                  <a:cubicBezTo>
                    <a:pt x="3743" y="2260"/>
                    <a:pt x="3743" y="2260"/>
                    <a:pt x="3721" y="2260"/>
                  </a:cubicBezTo>
                  <a:cubicBezTo>
                    <a:pt x="3721" y="2260"/>
                    <a:pt x="3698" y="2260"/>
                    <a:pt x="3698" y="2238"/>
                  </a:cubicBezTo>
                  <a:cubicBezTo>
                    <a:pt x="3447" y="1416"/>
                    <a:pt x="2739" y="822"/>
                    <a:pt x="1895" y="754"/>
                  </a:cubicBezTo>
                  <a:cubicBezTo>
                    <a:pt x="1210" y="686"/>
                    <a:pt x="525" y="959"/>
                    <a:pt x="91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0" name="Google Shape;2260;p38"/>
            <p:cNvSpPr/>
            <p:nvPr/>
          </p:nvSpPr>
          <p:spPr>
            <a:xfrm>
              <a:off x="7845449" y="2276948"/>
              <a:ext cx="220711" cy="125031"/>
            </a:xfrm>
            <a:custGeom>
              <a:avLst/>
              <a:gdLst/>
              <a:ahLst/>
              <a:cxnLst/>
              <a:rect l="l" t="t" r="r" b="b"/>
              <a:pathLst>
                <a:path w="3790" h="2147" extrusionOk="0">
                  <a:moveTo>
                    <a:pt x="1804" y="1324"/>
                  </a:moveTo>
                  <a:cubicBezTo>
                    <a:pt x="2557" y="1370"/>
                    <a:pt x="3173" y="1735"/>
                    <a:pt x="3584" y="2055"/>
                  </a:cubicBezTo>
                  <a:cubicBezTo>
                    <a:pt x="3698" y="2146"/>
                    <a:pt x="3789" y="1941"/>
                    <a:pt x="3721" y="1758"/>
                  </a:cubicBezTo>
                  <a:cubicBezTo>
                    <a:pt x="3287" y="708"/>
                    <a:pt x="2534" y="23"/>
                    <a:pt x="1781" y="1"/>
                  </a:cubicBezTo>
                  <a:lnTo>
                    <a:pt x="1758" y="1"/>
                  </a:lnTo>
                  <a:cubicBezTo>
                    <a:pt x="1050" y="1"/>
                    <a:pt x="434" y="526"/>
                    <a:pt x="69" y="1416"/>
                  </a:cubicBezTo>
                  <a:cubicBezTo>
                    <a:pt x="0" y="1576"/>
                    <a:pt x="115" y="1804"/>
                    <a:pt x="229" y="1735"/>
                  </a:cubicBezTo>
                  <a:cubicBezTo>
                    <a:pt x="594" y="1507"/>
                    <a:pt x="1142" y="1279"/>
                    <a:pt x="1804" y="1324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1" name="Google Shape;2261;p38"/>
            <p:cNvSpPr/>
            <p:nvPr/>
          </p:nvSpPr>
          <p:spPr>
            <a:xfrm>
              <a:off x="7822854" y="2449731"/>
              <a:ext cx="46588" cy="43967"/>
            </a:xfrm>
            <a:custGeom>
              <a:avLst/>
              <a:gdLst/>
              <a:ahLst/>
              <a:cxnLst/>
              <a:rect l="l" t="t" r="r" b="b"/>
              <a:pathLst>
                <a:path w="800" h="755" extrusionOk="0">
                  <a:moveTo>
                    <a:pt x="799" y="115"/>
                  </a:moveTo>
                  <a:cubicBezTo>
                    <a:pt x="434" y="183"/>
                    <a:pt x="160" y="389"/>
                    <a:pt x="46" y="754"/>
                  </a:cubicBezTo>
                  <a:cubicBezTo>
                    <a:pt x="0" y="366"/>
                    <a:pt x="434" y="1"/>
                    <a:pt x="799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2" name="Google Shape;2262;p38"/>
            <p:cNvSpPr/>
            <p:nvPr/>
          </p:nvSpPr>
          <p:spPr>
            <a:xfrm>
              <a:off x="7463952" y="2419158"/>
              <a:ext cx="199455" cy="118392"/>
            </a:xfrm>
            <a:custGeom>
              <a:avLst/>
              <a:gdLst/>
              <a:ahLst/>
              <a:cxnLst/>
              <a:rect l="l" t="t" r="r" b="b"/>
              <a:pathLst>
                <a:path w="3425" h="2033" extrusionOk="0">
                  <a:moveTo>
                    <a:pt x="3333" y="1987"/>
                  </a:moveTo>
                  <a:cubicBezTo>
                    <a:pt x="3333" y="2032"/>
                    <a:pt x="3402" y="2009"/>
                    <a:pt x="3402" y="1964"/>
                  </a:cubicBezTo>
                  <a:cubicBezTo>
                    <a:pt x="3424" y="1621"/>
                    <a:pt x="3379" y="1028"/>
                    <a:pt x="2968" y="549"/>
                  </a:cubicBezTo>
                  <a:cubicBezTo>
                    <a:pt x="2488" y="24"/>
                    <a:pt x="1827" y="24"/>
                    <a:pt x="1735" y="24"/>
                  </a:cubicBezTo>
                  <a:cubicBezTo>
                    <a:pt x="1575" y="1"/>
                    <a:pt x="1050" y="24"/>
                    <a:pt x="617" y="389"/>
                  </a:cubicBezTo>
                  <a:cubicBezTo>
                    <a:pt x="206" y="731"/>
                    <a:pt x="1" y="1302"/>
                    <a:pt x="69" y="1348"/>
                  </a:cubicBezTo>
                  <a:cubicBezTo>
                    <a:pt x="69" y="1370"/>
                    <a:pt x="92" y="1348"/>
                    <a:pt x="115" y="1348"/>
                  </a:cubicBezTo>
                  <a:cubicBezTo>
                    <a:pt x="662" y="731"/>
                    <a:pt x="1484" y="457"/>
                    <a:pt x="2192" y="686"/>
                  </a:cubicBezTo>
                  <a:cubicBezTo>
                    <a:pt x="2762" y="868"/>
                    <a:pt x="3196" y="1348"/>
                    <a:pt x="3333" y="198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3" name="Google Shape;2263;p38"/>
            <p:cNvSpPr/>
            <p:nvPr/>
          </p:nvSpPr>
          <p:spPr>
            <a:xfrm>
              <a:off x="7651352" y="2433775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1" y="1"/>
                  </a:moveTo>
                  <a:cubicBezTo>
                    <a:pt x="298" y="24"/>
                    <a:pt x="549" y="389"/>
                    <a:pt x="412" y="663"/>
                  </a:cubicBezTo>
                  <a:cubicBezTo>
                    <a:pt x="412" y="366"/>
                    <a:pt x="252" y="138"/>
                    <a:pt x="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4" name="Google Shape;2264;p38"/>
            <p:cNvSpPr/>
            <p:nvPr/>
          </p:nvSpPr>
          <p:spPr>
            <a:xfrm>
              <a:off x="7479908" y="2249054"/>
              <a:ext cx="212732" cy="115713"/>
            </a:xfrm>
            <a:custGeom>
              <a:avLst/>
              <a:gdLst/>
              <a:ahLst/>
              <a:cxnLst/>
              <a:rect l="l" t="t" r="r" b="b"/>
              <a:pathLst>
                <a:path w="3653" h="1987" extrusionOk="0">
                  <a:moveTo>
                    <a:pt x="3401" y="1918"/>
                  </a:moveTo>
                  <a:cubicBezTo>
                    <a:pt x="3493" y="1986"/>
                    <a:pt x="3652" y="1826"/>
                    <a:pt x="3630" y="1689"/>
                  </a:cubicBezTo>
                  <a:cubicBezTo>
                    <a:pt x="3470" y="822"/>
                    <a:pt x="2991" y="206"/>
                    <a:pt x="2306" y="46"/>
                  </a:cubicBezTo>
                  <a:cubicBezTo>
                    <a:pt x="2214" y="23"/>
                    <a:pt x="2078" y="0"/>
                    <a:pt x="1963" y="0"/>
                  </a:cubicBezTo>
                  <a:cubicBezTo>
                    <a:pt x="1324" y="0"/>
                    <a:pt x="640" y="411"/>
                    <a:pt x="92" y="1096"/>
                  </a:cubicBezTo>
                  <a:cubicBezTo>
                    <a:pt x="0" y="1233"/>
                    <a:pt x="46" y="1415"/>
                    <a:pt x="183" y="1370"/>
                  </a:cubicBezTo>
                  <a:cubicBezTo>
                    <a:pt x="640" y="1187"/>
                    <a:pt x="1279" y="1050"/>
                    <a:pt x="1986" y="1187"/>
                  </a:cubicBezTo>
                  <a:cubicBezTo>
                    <a:pt x="2648" y="1301"/>
                    <a:pt x="3105" y="1621"/>
                    <a:pt x="3401" y="19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5" name="Google Shape;2265;p38"/>
            <p:cNvSpPr/>
            <p:nvPr/>
          </p:nvSpPr>
          <p:spPr>
            <a:xfrm>
              <a:off x="7711218" y="2880438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46" y="46"/>
                  </a:moveTo>
                  <a:cubicBezTo>
                    <a:pt x="0" y="92"/>
                    <a:pt x="0" y="274"/>
                    <a:pt x="114" y="343"/>
                  </a:cubicBezTo>
                  <a:cubicBezTo>
                    <a:pt x="205" y="388"/>
                    <a:pt x="342" y="343"/>
                    <a:pt x="365" y="297"/>
                  </a:cubicBezTo>
                  <a:cubicBezTo>
                    <a:pt x="388" y="206"/>
                    <a:pt x="114" y="0"/>
                    <a:pt x="46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6" name="Google Shape;2266;p38"/>
            <p:cNvSpPr/>
            <p:nvPr/>
          </p:nvSpPr>
          <p:spPr>
            <a:xfrm>
              <a:off x="8244184" y="2554787"/>
              <a:ext cx="198115" cy="259204"/>
            </a:xfrm>
            <a:custGeom>
              <a:avLst/>
              <a:gdLst/>
              <a:ahLst/>
              <a:cxnLst/>
              <a:rect l="l" t="t" r="r" b="b"/>
              <a:pathLst>
                <a:path w="3402" h="4451" extrusionOk="0">
                  <a:moveTo>
                    <a:pt x="69" y="1324"/>
                  </a:moveTo>
                  <a:lnTo>
                    <a:pt x="1" y="3972"/>
                  </a:lnTo>
                  <a:cubicBezTo>
                    <a:pt x="69" y="3994"/>
                    <a:pt x="1325" y="4451"/>
                    <a:pt x="2352" y="3629"/>
                  </a:cubicBezTo>
                  <a:cubicBezTo>
                    <a:pt x="3014" y="3104"/>
                    <a:pt x="3402" y="2191"/>
                    <a:pt x="3151" y="1324"/>
                  </a:cubicBezTo>
                  <a:cubicBezTo>
                    <a:pt x="3128" y="1210"/>
                    <a:pt x="2831" y="183"/>
                    <a:pt x="1964" y="23"/>
                  </a:cubicBezTo>
                  <a:cubicBezTo>
                    <a:pt x="1873" y="0"/>
                    <a:pt x="1804" y="0"/>
                    <a:pt x="1713" y="0"/>
                  </a:cubicBezTo>
                  <a:cubicBezTo>
                    <a:pt x="1051" y="0"/>
                    <a:pt x="343" y="502"/>
                    <a:pt x="69" y="132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7" name="Google Shape;2267;p38"/>
            <p:cNvSpPr/>
            <p:nvPr/>
          </p:nvSpPr>
          <p:spPr>
            <a:xfrm>
              <a:off x="7231361" y="1734606"/>
              <a:ext cx="1293399" cy="921219"/>
            </a:xfrm>
            <a:custGeom>
              <a:avLst/>
              <a:gdLst/>
              <a:ahLst/>
              <a:cxnLst/>
              <a:rect l="l" t="t" r="r" b="b"/>
              <a:pathLst>
                <a:path w="22210" h="15819" extrusionOk="0">
                  <a:moveTo>
                    <a:pt x="1758" y="8560"/>
                  </a:moveTo>
                  <a:cubicBezTo>
                    <a:pt x="2077" y="9610"/>
                    <a:pt x="6254" y="9496"/>
                    <a:pt x="14312" y="8218"/>
                  </a:cubicBezTo>
                  <a:cubicBezTo>
                    <a:pt x="14289" y="9199"/>
                    <a:pt x="14403" y="11277"/>
                    <a:pt x="15681" y="13331"/>
                  </a:cubicBezTo>
                  <a:cubicBezTo>
                    <a:pt x="16252" y="14198"/>
                    <a:pt x="16868" y="14860"/>
                    <a:pt x="17393" y="15317"/>
                  </a:cubicBezTo>
                  <a:cubicBezTo>
                    <a:pt x="17690" y="14723"/>
                    <a:pt x="18238" y="14335"/>
                    <a:pt x="18831" y="14289"/>
                  </a:cubicBezTo>
                  <a:cubicBezTo>
                    <a:pt x="19630" y="14244"/>
                    <a:pt x="20429" y="14883"/>
                    <a:pt x="20611" y="15819"/>
                  </a:cubicBezTo>
                  <a:cubicBezTo>
                    <a:pt x="22209" y="12121"/>
                    <a:pt x="21775" y="8332"/>
                    <a:pt x="19584" y="6323"/>
                  </a:cubicBezTo>
                  <a:cubicBezTo>
                    <a:pt x="19105" y="5890"/>
                    <a:pt x="18169" y="5205"/>
                    <a:pt x="16617" y="4885"/>
                  </a:cubicBezTo>
                  <a:cubicBezTo>
                    <a:pt x="16503" y="4634"/>
                    <a:pt x="14996" y="686"/>
                    <a:pt x="11504" y="92"/>
                  </a:cubicBezTo>
                  <a:cubicBezTo>
                    <a:pt x="11207" y="24"/>
                    <a:pt x="10888" y="1"/>
                    <a:pt x="10591" y="1"/>
                  </a:cubicBezTo>
                  <a:cubicBezTo>
                    <a:pt x="7806" y="1"/>
                    <a:pt x="5569" y="2124"/>
                    <a:pt x="5433" y="2261"/>
                  </a:cubicBezTo>
                  <a:cubicBezTo>
                    <a:pt x="4154" y="3493"/>
                    <a:pt x="4086" y="4543"/>
                    <a:pt x="2328" y="5639"/>
                  </a:cubicBezTo>
                  <a:cubicBezTo>
                    <a:pt x="1119" y="6392"/>
                    <a:pt x="0" y="6620"/>
                    <a:pt x="46" y="6963"/>
                  </a:cubicBezTo>
                  <a:cubicBezTo>
                    <a:pt x="91" y="7282"/>
                    <a:pt x="1119" y="7419"/>
                    <a:pt x="2328" y="7465"/>
                  </a:cubicBezTo>
                  <a:cubicBezTo>
                    <a:pt x="1872" y="7921"/>
                    <a:pt x="1689" y="8286"/>
                    <a:pt x="1758" y="856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8" name="Google Shape;2268;p38"/>
            <p:cNvSpPr/>
            <p:nvPr/>
          </p:nvSpPr>
          <p:spPr>
            <a:xfrm>
              <a:off x="7590205" y="1872856"/>
              <a:ext cx="319070" cy="255302"/>
            </a:xfrm>
            <a:custGeom>
              <a:avLst/>
              <a:gdLst/>
              <a:ahLst/>
              <a:cxnLst/>
              <a:rect l="l" t="t" r="r" b="b"/>
              <a:pathLst>
                <a:path w="5479" h="4384" extrusionOk="0">
                  <a:moveTo>
                    <a:pt x="2512" y="731"/>
                  </a:moveTo>
                  <a:cubicBezTo>
                    <a:pt x="503" y="1895"/>
                    <a:pt x="1" y="2375"/>
                    <a:pt x="69" y="2557"/>
                  </a:cubicBezTo>
                  <a:cubicBezTo>
                    <a:pt x="184" y="2854"/>
                    <a:pt x="2010" y="2238"/>
                    <a:pt x="2124" y="2557"/>
                  </a:cubicBezTo>
                  <a:cubicBezTo>
                    <a:pt x="2238" y="2831"/>
                    <a:pt x="777" y="3447"/>
                    <a:pt x="891" y="3812"/>
                  </a:cubicBezTo>
                  <a:cubicBezTo>
                    <a:pt x="1051" y="4383"/>
                    <a:pt x="5114" y="3858"/>
                    <a:pt x="5114" y="3470"/>
                  </a:cubicBezTo>
                  <a:cubicBezTo>
                    <a:pt x="5114" y="3265"/>
                    <a:pt x="4018" y="3242"/>
                    <a:pt x="3973" y="2854"/>
                  </a:cubicBezTo>
                  <a:cubicBezTo>
                    <a:pt x="3904" y="2375"/>
                    <a:pt x="5479" y="1872"/>
                    <a:pt x="5411" y="1644"/>
                  </a:cubicBezTo>
                  <a:cubicBezTo>
                    <a:pt x="5342" y="1370"/>
                    <a:pt x="3242" y="1895"/>
                    <a:pt x="3128" y="1553"/>
                  </a:cubicBezTo>
                  <a:cubicBezTo>
                    <a:pt x="3014" y="1233"/>
                    <a:pt x="5045" y="297"/>
                    <a:pt x="4954" y="115"/>
                  </a:cubicBezTo>
                  <a:cubicBezTo>
                    <a:pt x="4908" y="1"/>
                    <a:pt x="4269" y="138"/>
                    <a:pt x="2512" y="7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9" name="Google Shape;2269;p38"/>
            <p:cNvSpPr/>
            <p:nvPr/>
          </p:nvSpPr>
          <p:spPr>
            <a:xfrm>
              <a:off x="8165800" y="2201184"/>
              <a:ext cx="180820" cy="259262"/>
            </a:xfrm>
            <a:custGeom>
              <a:avLst/>
              <a:gdLst/>
              <a:ahLst/>
              <a:cxnLst/>
              <a:rect l="l" t="t" r="r" b="b"/>
              <a:pathLst>
                <a:path w="3105" h="4452" extrusionOk="0">
                  <a:moveTo>
                    <a:pt x="46" y="1712"/>
                  </a:moveTo>
                  <a:cubicBezTo>
                    <a:pt x="114" y="3036"/>
                    <a:pt x="822" y="4246"/>
                    <a:pt x="1119" y="4178"/>
                  </a:cubicBezTo>
                  <a:cubicBezTo>
                    <a:pt x="1415" y="4109"/>
                    <a:pt x="1187" y="2717"/>
                    <a:pt x="1484" y="2648"/>
                  </a:cubicBezTo>
                  <a:cubicBezTo>
                    <a:pt x="1826" y="2580"/>
                    <a:pt x="2306" y="4451"/>
                    <a:pt x="2648" y="4406"/>
                  </a:cubicBezTo>
                  <a:cubicBezTo>
                    <a:pt x="3105" y="4337"/>
                    <a:pt x="3036" y="777"/>
                    <a:pt x="2648" y="731"/>
                  </a:cubicBezTo>
                  <a:cubicBezTo>
                    <a:pt x="2397" y="708"/>
                    <a:pt x="2260" y="1872"/>
                    <a:pt x="1803" y="1895"/>
                  </a:cubicBezTo>
                  <a:cubicBezTo>
                    <a:pt x="1210" y="1918"/>
                    <a:pt x="845" y="1"/>
                    <a:pt x="411" y="46"/>
                  </a:cubicBezTo>
                  <a:cubicBezTo>
                    <a:pt x="137" y="92"/>
                    <a:pt x="0" y="982"/>
                    <a:pt x="46" y="171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0" name="Google Shape;2270;p38"/>
            <p:cNvSpPr/>
            <p:nvPr/>
          </p:nvSpPr>
          <p:spPr>
            <a:xfrm>
              <a:off x="7572968" y="2739509"/>
              <a:ext cx="311091" cy="188798"/>
            </a:xfrm>
            <a:custGeom>
              <a:avLst/>
              <a:gdLst/>
              <a:ahLst/>
              <a:cxnLst/>
              <a:rect l="l" t="t" r="r" b="b"/>
              <a:pathLst>
                <a:path w="5342" h="3242" extrusionOk="0">
                  <a:moveTo>
                    <a:pt x="5227" y="1370"/>
                  </a:moveTo>
                  <a:cubicBezTo>
                    <a:pt x="5182" y="1051"/>
                    <a:pt x="4953" y="754"/>
                    <a:pt x="4657" y="571"/>
                  </a:cubicBezTo>
                  <a:cubicBezTo>
                    <a:pt x="4405" y="777"/>
                    <a:pt x="3972" y="1096"/>
                    <a:pt x="3356" y="1233"/>
                  </a:cubicBezTo>
                  <a:cubicBezTo>
                    <a:pt x="3082" y="1302"/>
                    <a:pt x="2374" y="1462"/>
                    <a:pt x="1666" y="1119"/>
                  </a:cubicBezTo>
                  <a:cubicBezTo>
                    <a:pt x="1461" y="1028"/>
                    <a:pt x="1187" y="891"/>
                    <a:pt x="1073" y="571"/>
                  </a:cubicBezTo>
                  <a:cubicBezTo>
                    <a:pt x="982" y="343"/>
                    <a:pt x="1050" y="138"/>
                    <a:pt x="1096" y="1"/>
                  </a:cubicBezTo>
                  <a:cubicBezTo>
                    <a:pt x="1073" y="1"/>
                    <a:pt x="1050" y="1"/>
                    <a:pt x="1027" y="1"/>
                  </a:cubicBezTo>
                  <a:cubicBezTo>
                    <a:pt x="571" y="46"/>
                    <a:pt x="206" y="571"/>
                    <a:pt x="92" y="1005"/>
                  </a:cubicBezTo>
                  <a:cubicBezTo>
                    <a:pt x="0" y="1393"/>
                    <a:pt x="114" y="1804"/>
                    <a:pt x="320" y="2169"/>
                  </a:cubicBezTo>
                  <a:cubicBezTo>
                    <a:pt x="1689" y="1599"/>
                    <a:pt x="2990" y="1735"/>
                    <a:pt x="3584" y="2466"/>
                  </a:cubicBezTo>
                  <a:cubicBezTo>
                    <a:pt x="3698" y="2603"/>
                    <a:pt x="3858" y="2854"/>
                    <a:pt x="3926" y="3242"/>
                  </a:cubicBezTo>
                  <a:cubicBezTo>
                    <a:pt x="4154" y="3128"/>
                    <a:pt x="4428" y="2968"/>
                    <a:pt x="4679" y="2694"/>
                  </a:cubicBezTo>
                  <a:cubicBezTo>
                    <a:pt x="4908" y="2443"/>
                    <a:pt x="5341" y="1964"/>
                    <a:pt x="5227" y="137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1" name="Google Shape;2271;p38"/>
            <p:cNvSpPr/>
            <p:nvPr/>
          </p:nvSpPr>
          <p:spPr>
            <a:xfrm>
              <a:off x="7607501" y="2859182"/>
              <a:ext cx="191477" cy="93060"/>
            </a:xfrm>
            <a:custGeom>
              <a:avLst/>
              <a:gdLst/>
              <a:ahLst/>
              <a:cxnLst/>
              <a:rect l="l" t="t" r="r" b="b"/>
              <a:pathLst>
                <a:path w="3288" h="1598" extrusionOk="0">
                  <a:moveTo>
                    <a:pt x="1735" y="160"/>
                  </a:moveTo>
                  <a:cubicBezTo>
                    <a:pt x="937" y="0"/>
                    <a:pt x="297" y="320"/>
                    <a:pt x="1" y="502"/>
                  </a:cubicBezTo>
                  <a:cubicBezTo>
                    <a:pt x="229" y="753"/>
                    <a:pt x="503" y="959"/>
                    <a:pt x="754" y="1118"/>
                  </a:cubicBezTo>
                  <a:cubicBezTo>
                    <a:pt x="1553" y="1598"/>
                    <a:pt x="2397" y="1484"/>
                    <a:pt x="2671" y="1415"/>
                  </a:cubicBezTo>
                  <a:cubicBezTo>
                    <a:pt x="2785" y="1392"/>
                    <a:pt x="3014" y="1347"/>
                    <a:pt x="3288" y="1210"/>
                  </a:cubicBezTo>
                  <a:cubicBezTo>
                    <a:pt x="3105" y="959"/>
                    <a:pt x="2626" y="342"/>
                    <a:pt x="1735" y="16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2" name="Google Shape;2272;p38"/>
            <p:cNvSpPr/>
            <p:nvPr/>
          </p:nvSpPr>
          <p:spPr>
            <a:xfrm>
              <a:off x="7591545" y="2832568"/>
              <a:ext cx="210112" cy="97078"/>
            </a:xfrm>
            <a:custGeom>
              <a:avLst/>
              <a:gdLst/>
              <a:ahLst/>
              <a:cxnLst/>
              <a:rect l="l" t="t" r="r" b="b"/>
              <a:pathLst>
                <a:path w="3608" h="1667" extrusionOk="0">
                  <a:moveTo>
                    <a:pt x="1" y="571"/>
                  </a:moveTo>
                  <a:cubicBezTo>
                    <a:pt x="92" y="708"/>
                    <a:pt x="183" y="822"/>
                    <a:pt x="275" y="959"/>
                  </a:cubicBezTo>
                  <a:cubicBezTo>
                    <a:pt x="571" y="777"/>
                    <a:pt x="1211" y="457"/>
                    <a:pt x="2009" y="617"/>
                  </a:cubicBezTo>
                  <a:cubicBezTo>
                    <a:pt x="2900" y="799"/>
                    <a:pt x="3379" y="1416"/>
                    <a:pt x="3562" y="1667"/>
                  </a:cubicBezTo>
                  <a:cubicBezTo>
                    <a:pt x="3562" y="1667"/>
                    <a:pt x="3584" y="1667"/>
                    <a:pt x="3607" y="1644"/>
                  </a:cubicBezTo>
                  <a:cubicBezTo>
                    <a:pt x="3539" y="1256"/>
                    <a:pt x="3379" y="1005"/>
                    <a:pt x="3265" y="868"/>
                  </a:cubicBezTo>
                  <a:cubicBezTo>
                    <a:pt x="2671" y="137"/>
                    <a:pt x="1370" y="1"/>
                    <a:pt x="1" y="571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3" name="Google Shape;2273;p38"/>
            <p:cNvSpPr/>
            <p:nvPr/>
          </p:nvSpPr>
          <p:spPr>
            <a:xfrm>
              <a:off x="7630096" y="2739509"/>
              <a:ext cx="214072" cy="85140"/>
            </a:xfrm>
            <a:custGeom>
              <a:avLst/>
              <a:gdLst/>
              <a:ahLst/>
              <a:cxnLst/>
              <a:rect l="l" t="t" r="r" b="b"/>
              <a:pathLst>
                <a:path w="3676" h="1462" extrusionOk="0">
                  <a:moveTo>
                    <a:pt x="92" y="571"/>
                  </a:moveTo>
                  <a:cubicBezTo>
                    <a:pt x="206" y="891"/>
                    <a:pt x="480" y="1028"/>
                    <a:pt x="685" y="1119"/>
                  </a:cubicBezTo>
                  <a:cubicBezTo>
                    <a:pt x="1393" y="1462"/>
                    <a:pt x="2101" y="1302"/>
                    <a:pt x="2375" y="1233"/>
                  </a:cubicBezTo>
                  <a:cubicBezTo>
                    <a:pt x="2991" y="1096"/>
                    <a:pt x="3424" y="777"/>
                    <a:pt x="3676" y="571"/>
                  </a:cubicBezTo>
                  <a:cubicBezTo>
                    <a:pt x="3607" y="526"/>
                    <a:pt x="3516" y="480"/>
                    <a:pt x="3424" y="434"/>
                  </a:cubicBezTo>
                  <a:cubicBezTo>
                    <a:pt x="2671" y="206"/>
                    <a:pt x="2306" y="937"/>
                    <a:pt x="1484" y="777"/>
                  </a:cubicBezTo>
                  <a:cubicBezTo>
                    <a:pt x="1096" y="686"/>
                    <a:pt x="868" y="480"/>
                    <a:pt x="663" y="297"/>
                  </a:cubicBezTo>
                  <a:cubicBezTo>
                    <a:pt x="549" y="229"/>
                    <a:pt x="434" y="138"/>
                    <a:pt x="297" y="24"/>
                  </a:cubicBezTo>
                  <a:cubicBezTo>
                    <a:pt x="252" y="1"/>
                    <a:pt x="183" y="1"/>
                    <a:pt x="115" y="1"/>
                  </a:cubicBezTo>
                  <a:cubicBezTo>
                    <a:pt x="69" y="138"/>
                    <a:pt x="1" y="343"/>
                    <a:pt x="92" y="57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4" name="Google Shape;2274;p38"/>
            <p:cNvSpPr/>
            <p:nvPr/>
          </p:nvSpPr>
          <p:spPr>
            <a:xfrm>
              <a:off x="7001391" y="2528174"/>
              <a:ext cx="166203" cy="178199"/>
            </a:xfrm>
            <a:custGeom>
              <a:avLst/>
              <a:gdLst/>
              <a:ahLst/>
              <a:cxnLst/>
              <a:rect l="l" t="t" r="r" b="b"/>
              <a:pathLst>
                <a:path w="2854" h="3060" extrusionOk="0">
                  <a:moveTo>
                    <a:pt x="2853" y="1"/>
                  </a:moveTo>
                  <a:cubicBezTo>
                    <a:pt x="2192" y="1256"/>
                    <a:pt x="1210" y="2260"/>
                    <a:pt x="0" y="2968"/>
                  </a:cubicBezTo>
                  <a:cubicBezTo>
                    <a:pt x="23" y="3013"/>
                    <a:pt x="46" y="3036"/>
                    <a:pt x="92" y="3059"/>
                  </a:cubicBezTo>
                  <a:cubicBezTo>
                    <a:pt x="1370" y="2488"/>
                    <a:pt x="2420" y="1347"/>
                    <a:pt x="2853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5" name="Google Shape;2275;p38"/>
            <p:cNvSpPr/>
            <p:nvPr/>
          </p:nvSpPr>
          <p:spPr>
            <a:xfrm>
              <a:off x="8531341" y="2843225"/>
              <a:ext cx="99757" cy="243306"/>
            </a:xfrm>
            <a:custGeom>
              <a:avLst/>
              <a:gdLst/>
              <a:ahLst/>
              <a:cxnLst/>
              <a:rect l="l" t="t" r="r" b="b"/>
              <a:pathLst>
                <a:path w="1713" h="4178" extrusionOk="0">
                  <a:moveTo>
                    <a:pt x="114" y="0"/>
                  </a:moveTo>
                  <a:cubicBezTo>
                    <a:pt x="92" y="23"/>
                    <a:pt x="46" y="23"/>
                    <a:pt x="0" y="46"/>
                  </a:cubicBezTo>
                  <a:cubicBezTo>
                    <a:pt x="251" y="1507"/>
                    <a:pt x="822" y="2922"/>
                    <a:pt x="1644" y="4177"/>
                  </a:cubicBezTo>
                  <a:cubicBezTo>
                    <a:pt x="1667" y="4154"/>
                    <a:pt x="1689" y="4154"/>
                    <a:pt x="1712" y="4154"/>
                  </a:cubicBezTo>
                  <a:cubicBezTo>
                    <a:pt x="1689" y="4086"/>
                    <a:pt x="1644" y="3995"/>
                    <a:pt x="1598" y="3926"/>
                  </a:cubicBezTo>
                  <a:cubicBezTo>
                    <a:pt x="982" y="2671"/>
                    <a:pt x="502" y="1347"/>
                    <a:pt x="11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6" name="Google Shape;2276;p38"/>
            <p:cNvSpPr/>
            <p:nvPr/>
          </p:nvSpPr>
          <p:spPr>
            <a:xfrm>
              <a:off x="7018687" y="2629212"/>
              <a:ext cx="475896" cy="509149"/>
            </a:xfrm>
            <a:custGeom>
              <a:avLst/>
              <a:gdLst/>
              <a:ahLst/>
              <a:cxnLst/>
              <a:rect l="l" t="t" r="r" b="b"/>
              <a:pathLst>
                <a:path w="8172" h="8743" extrusionOk="0">
                  <a:moveTo>
                    <a:pt x="8172" y="8742"/>
                  </a:moveTo>
                  <a:cubicBezTo>
                    <a:pt x="5547" y="5775"/>
                    <a:pt x="2785" y="2853"/>
                    <a:pt x="23" y="0"/>
                  </a:cubicBezTo>
                  <a:cubicBezTo>
                    <a:pt x="23" y="0"/>
                    <a:pt x="0" y="23"/>
                    <a:pt x="0" y="23"/>
                  </a:cubicBezTo>
                  <a:cubicBezTo>
                    <a:pt x="2579" y="3036"/>
                    <a:pt x="5341" y="5958"/>
                    <a:pt x="8172" y="8742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7" name="Google Shape;2277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2717" y="2009"/>
                  </a:move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lnTo>
                    <a:pt x="115" y="2626"/>
                  </a:lnTo>
                  <a:cubicBezTo>
                    <a:pt x="298" y="2648"/>
                    <a:pt x="1667" y="2945"/>
                    <a:pt x="2717" y="200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8" name="Google Shape;2278;p38"/>
            <p:cNvSpPr/>
            <p:nvPr/>
          </p:nvSpPr>
          <p:spPr>
            <a:xfrm>
              <a:off x="7681926" y="2984096"/>
              <a:ext cx="206094" cy="171560"/>
            </a:xfrm>
            <a:custGeom>
              <a:avLst/>
              <a:gdLst/>
              <a:ahLst/>
              <a:cxnLst/>
              <a:rect l="l" t="t" r="r" b="b"/>
              <a:pathLst>
                <a:path w="3539" h="2946" extrusionOk="0">
                  <a:moveTo>
                    <a:pt x="1" y="1"/>
                  </a:moveTo>
                  <a:cubicBezTo>
                    <a:pt x="47" y="868"/>
                    <a:pt x="92" y="1758"/>
                    <a:pt x="115" y="2626"/>
                  </a:cubicBezTo>
                  <a:cubicBezTo>
                    <a:pt x="298" y="2648"/>
                    <a:pt x="1667" y="2945"/>
                    <a:pt x="2717" y="2009"/>
                  </a:cubicBezTo>
                  <a:cubicBezTo>
                    <a:pt x="3242" y="1530"/>
                    <a:pt x="3448" y="959"/>
                    <a:pt x="3539" y="663"/>
                  </a:cubicBezTo>
                  <a:cubicBezTo>
                    <a:pt x="2352" y="457"/>
                    <a:pt x="1188" y="229"/>
                    <a:pt x="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9" name="Google Shape;2279;p38"/>
            <p:cNvSpPr/>
            <p:nvPr/>
          </p:nvSpPr>
          <p:spPr>
            <a:xfrm>
              <a:off x="8266838" y="2589321"/>
              <a:ext cx="138250" cy="150246"/>
            </a:xfrm>
            <a:custGeom>
              <a:avLst/>
              <a:gdLst/>
              <a:ahLst/>
              <a:cxnLst/>
              <a:rect l="l" t="t" r="r" b="b"/>
              <a:pathLst>
                <a:path w="2374" h="2580" extrusionOk="0">
                  <a:moveTo>
                    <a:pt x="2374" y="1416"/>
                  </a:moveTo>
                  <a:cubicBezTo>
                    <a:pt x="2031" y="183"/>
                    <a:pt x="502" y="229"/>
                    <a:pt x="160" y="1416"/>
                  </a:cubicBezTo>
                  <a:lnTo>
                    <a:pt x="46" y="1324"/>
                  </a:lnTo>
                  <a:cubicBezTo>
                    <a:pt x="845" y="982"/>
                    <a:pt x="1552" y="1941"/>
                    <a:pt x="936" y="2580"/>
                  </a:cubicBezTo>
                  <a:cubicBezTo>
                    <a:pt x="1392" y="1986"/>
                    <a:pt x="799" y="1165"/>
                    <a:pt x="114" y="1461"/>
                  </a:cubicBezTo>
                  <a:cubicBezTo>
                    <a:pt x="46" y="1484"/>
                    <a:pt x="0" y="1438"/>
                    <a:pt x="0" y="1370"/>
                  </a:cubicBezTo>
                  <a:cubicBezTo>
                    <a:pt x="342" y="46"/>
                    <a:pt x="2168" y="0"/>
                    <a:pt x="2374" y="1416"/>
                  </a:cubicBezTo>
                  <a:close/>
                </a:path>
              </a:pathLst>
            </a:custGeom>
            <a:solidFill>
              <a:srgbClr val="D74C6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0" name="Google Shape;2280;p38"/>
            <p:cNvSpPr/>
            <p:nvPr/>
          </p:nvSpPr>
          <p:spPr>
            <a:xfrm>
              <a:off x="7324363" y="3596903"/>
              <a:ext cx="67844" cy="85081"/>
            </a:xfrm>
            <a:custGeom>
              <a:avLst/>
              <a:gdLst/>
              <a:ahLst/>
              <a:cxnLst/>
              <a:rect l="l" t="t" r="r" b="b"/>
              <a:pathLst>
                <a:path w="1165" h="1461" extrusionOk="0">
                  <a:moveTo>
                    <a:pt x="1165" y="571"/>
                  </a:moveTo>
                  <a:cubicBezTo>
                    <a:pt x="1165" y="571"/>
                    <a:pt x="457" y="23"/>
                    <a:pt x="275" y="0"/>
                  </a:cubicBezTo>
                  <a:cubicBezTo>
                    <a:pt x="92" y="0"/>
                    <a:pt x="1" y="708"/>
                    <a:pt x="754" y="1461"/>
                  </a:cubicBezTo>
                  <a:cubicBezTo>
                    <a:pt x="1119" y="730"/>
                    <a:pt x="1165" y="571"/>
                    <a:pt x="1165" y="57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1" name="Google Shape;2281;p38"/>
          <p:cNvGrpSpPr/>
          <p:nvPr/>
        </p:nvGrpSpPr>
        <p:grpSpPr>
          <a:xfrm>
            <a:off x="62104" y="1734606"/>
            <a:ext cx="2085628" cy="3325801"/>
            <a:chOff x="62104" y="1734606"/>
            <a:chExt cx="2085628" cy="3325801"/>
          </a:xfrm>
        </p:grpSpPr>
        <p:sp>
          <p:nvSpPr>
            <p:cNvPr id="2282" name="Google Shape;2282;p38"/>
            <p:cNvSpPr/>
            <p:nvPr/>
          </p:nvSpPr>
          <p:spPr>
            <a:xfrm>
              <a:off x="640320" y="4822400"/>
              <a:ext cx="1175066" cy="238006"/>
            </a:xfrm>
            <a:custGeom>
              <a:avLst/>
              <a:gdLst/>
              <a:ahLst/>
              <a:cxnLst/>
              <a:rect l="l" t="t" r="r" b="b"/>
              <a:pathLst>
                <a:path w="20178" h="4087" extrusionOk="0">
                  <a:moveTo>
                    <a:pt x="10089" y="1"/>
                  </a:moveTo>
                  <a:cubicBezTo>
                    <a:pt x="4520" y="1"/>
                    <a:pt x="0" y="914"/>
                    <a:pt x="0" y="2032"/>
                  </a:cubicBezTo>
                  <a:cubicBezTo>
                    <a:pt x="0" y="3174"/>
                    <a:pt x="4520" y="4087"/>
                    <a:pt x="10089" y="4087"/>
                  </a:cubicBezTo>
                  <a:cubicBezTo>
                    <a:pt x="15658" y="4087"/>
                    <a:pt x="20178" y="3174"/>
                    <a:pt x="20178" y="2032"/>
                  </a:cubicBezTo>
                  <a:cubicBezTo>
                    <a:pt x="20178" y="914"/>
                    <a:pt x="15658" y="1"/>
                    <a:pt x="1008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3" name="Google Shape;2283;p38"/>
            <p:cNvSpPr/>
            <p:nvPr/>
          </p:nvSpPr>
          <p:spPr>
            <a:xfrm>
              <a:off x="1327493" y="3926513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5000" y="1"/>
                  </a:moveTo>
                  <a:cubicBezTo>
                    <a:pt x="3356" y="412"/>
                    <a:pt x="1713" y="822"/>
                    <a:pt x="69" y="1210"/>
                  </a:cubicBezTo>
                  <a:cubicBezTo>
                    <a:pt x="1" y="2945"/>
                    <a:pt x="1" y="4703"/>
                    <a:pt x="1" y="6529"/>
                  </a:cubicBezTo>
                  <a:cubicBezTo>
                    <a:pt x="47" y="10455"/>
                    <a:pt x="252" y="14175"/>
                    <a:pt x="549" y="17690"/>
                  </a:cubicBezTo>
                  <a:cubicBezTo>
                    <a:pt x="5182" y="17576"/>
                    <a:pt x="7533" y="17165"/>
                    <a:pt x="7625" y="16458"/>
                  </a:cubicBezTo>
                  <a:cubicBezTo>
                    <a:pt x="7693" y="15956"/>
                    <a:pt x="6529" y="15294"/>
                    <a:pt x="4155" y="14472"/>
                  </a:cubicBezTo>
                  <a:cubicBezTo>
                    <a:pt x="4429" y="9633"/>
                    <a:pt x="4726" y="4817"/>
                    <a:pt x="500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38"/>
            <p:cNvSpPr/>
            <p:nvPr/>
          </p:nvSpPr>
          <p:spPr>
            <a:xfrm>
              <a:off x="1284981" y="3834793"/>
              <a:ext cx="390873" cy="356282"/>
            </a:xfrm>
            <a:custGeom>
              <a:avLst/>
              <a:gdLst/>
              <a:ahLst/>
              <a:cxnLst/>
              <a:rect l="l" t="t" r="r" b="b"/>
              <a:pathLst>
                <a:path w="6712" h="6118" extrusionOk="0">
                  <a:moveTo>
                    <a:pt x="5273" y="1"/>
                  </a:moveTo>
                  <a:lnTo>
                    <a:pt x="0" y="2831"/>
                  </a:lnTo>
                  <a:cubicBezTo>
                    <a:pt x="229" y="3927"/>
                    <a:pt x="480" y="5022"/>
                    <a:pt x="731" y="6118"/>
                  </a:cubicBezTo>
                  <a:cubicBezTo>
                    <a:pt x="982" y="5616"/>
                    <a:pt x="1370" y="4977"/>
                    <a:pt x="1986" y="4360"/>
                  </a:cubicBezTo>
                  <a:cubicBezTo>
                    <a:pt x="3767" y="2648"/>
                    <a:pt x="6072" y="2603"/>
                    <a:pt x="6711" y="2603"/>
                  </a:cubicBezTo>
                  <a:cubicBezTo>
                    <a:pt x="6232" y="1735"/>
                    <a:pt x="5752" y="868"/>
                    <a:pt x="52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38"/>
            <p:cNvSpPr/>
            <p:nvPr/>
          </p:nvSpPr>
          <p:spPr>
            <a:xfrm>
              <a:off x="809143" y="3942469"/>
              <a:ext cx="421388" cy="1014163"/>
            </a:xfrm>
            <a:custGeom>
              <a:avLst/>
              <a:gdLst/>
              <a:ahLst/>
              <a:cxnLst/>
              <a:rect l="l" t="t" r="r" b="b"/>
              <a:pathLst>
                <a:path w="7236" h="17415" extrusionOk="0">
                  <a:moveTo>
                    <a:pt x="6985" y="1"/>
                  </a:moveTo>
                  <a:lnTo>
                    <a:pt x="1415" y="23"/>
                  </a:lnTo>
                  <a:cubicBezTo>
                    <a:pt x="2077" y="4817"/>
                    <a:pt x="2739" y="9610"/>
                    <a:pt x="3401" y="14381"/>
                  </a:cubicBezTo>
                  <a:cubicBezTo>
                    <a:pt x="1096" y="15385"/>
                    <a:pt x="0" y="16138"/>
                    <a:pt x="91" y="16663"/>
                  </a:cubicBezTo>
                  <a:cubicBezTo>
                    <a:pt x="210" y="17170"/>
                    <a:pt x="1542" y="17414"/>
                    <a:pt x="4097" y="17414"/>
                  </a:cubicBezTo>
                  <a:cubicBezTo>
                    <a:pt x="4992" y="17414"/>
                    <a:pt x="6039" y="17384"/>
                    <a:pt x="7236" y="17325"/>
                  </a:cubicBezTo>
                  <a:cubicBezTo>
                    <a:pt x="7030" y="13764"/>
                    <a:pt x="6893" y="10021"/>
                    <a:pt x="6893" y="6141"/>
                  </a:cubicBezTo>
                  <a:cubicBezTo>
                    <a:pt x="6893" y="4041"/>
                    <a:pt x="6939" y="2009"/>
                    <a:pt x="69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38"/>
            <p:cNvSpPr/>
            <p:nvPr/>
          </p:nvSpPr>
          <p:spPr>
            <a:xfrm>
              <a:off x="797146" y="3572968"/>
              <a:ext cx="903924" cy="493542"/>
            </a:xfrm>
            <a:custGeom>
              <a:avLst/>
              <a:gdLst/>
              <a:ahLst/>
              <a:cxnLst/>
              <a:rect l="l" t="t" r="r" b="b"/>
              <a:pathLst>
                <a:path w="15522" h="8475" extrusionOk="0">
                  <a:moveTo>
                    <a:pt x="2397" y="0"/>
                  </a:moveTo>
                  <a:cubicBezTo>
                    <a:pt x="1804" y="1393"/>
                    <a:pt x="1233" y="2785"/>
                    <a:pt x="640" y="4177"/>
                  </a:cubicBezTo>
                  <a:cubicBezTo>
                    <a:pt x="434" y="4679"/>
                    <a:pt x="206" y="5182"/>
                    <a:pt x="1" y="5661"/>
                  </a:cubicBezTo>
                  <a:cubicBezTo>
                    <a:pt x="1370" y="7030"/>
                    <a:pt x="2694" y="7647"/>
                    <a:pt x="3538" y="7966"/>
                  </a:cubicBezTo>
                  <a:cubicBezTo>
                    <a:pt x="4561" y="8329"/>
                    <a:pt x="5575" y="8474"/>
                    <a:pt x="6607" y="8474"/>
                  </a:cubicBezTo>
                  <a:cubicBezTo>
                    <a:pt x="8433" y="8474"/>
                    <a:pt x="10318" y="8020"/>
                    <a:pt x="12418" y="7510"/>
                  </a:cubicBezTo>
                  <a:cubicBezTo>
                    <a:pt x="13719" y="7213"/>
                    <a:pt x="14769" y="6871"/>
                    <a:pt x="15522" y="6620"/>
                  </a:cubicBezTo>
                  <a:cubicBezTo>
                    <a:pt x="14791" y="4930"/>
                    <a:pt x="14061" y="3264"/>
                    <a:pt x="13331" y="1575"/>
                  </a:cubicBezTo>
                  <a:cubicBezTo>
                    <a:pt x="9679" y="1050"/>
                    <a:pt x="6049" y="525"/>
                    <a:pt x="23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38"/>
            <p:cNvSpPr/>
            <p:nvPr/>
          </p:nvSpPr>
          <p:spPr>
            <a:xfrm>
              <a:off x="1783414" y="2384916"/>
              <a:ext cx="364318" cy="425115"/>
            </a:xfrm>
            <a:custGeom>
              <a:avLst/>
              <a:gdLst/>
              <a:ahLst/>
              <a:cxnLst/>
              <a:rect l="l" t="t" r="r" b="b"/>
              <a:pathLst>
                <a:path w="6256" h="7300" extrusionOk="0">
                  <a:moveTo>
                    <a:pt x="4457" y="0"/>
                  </a:moveTo>
                  <a:cubicBezTo>
                    <a:pt x="4093" y="0"/>
                    <a:pt x="3492" y="499"/>
                    <a:pt x="3196" y="794"/>
                  </a:cubicBezTo>
                  <a:cubicBezTo>
                    <a:pt x="2968" y="1023"/>
                    <a:pt x="2649" y="1411"/>
                    <a:pt x="2398" y="1958"/>
                  </a:cubicBezTo>
                  <a:cubicBezTo>
                    <a:pt x="2398" y="1548"/>
                    <a:pt x="2352" y="1228"/>
                    <a:pt x="2283" y="977"/>
                  </a:cubicBezTo>
                  <a:cubicBezTo>
                    <a:pt x="2215" y="680"/>
                    <a:pt x="2147" y="292"/>
                    <a:pt x="1964" y="269"/>
                  </a:cubicBezTo>
                  <a:cubicBezTo>
                    <a:pt x="1957" y="268"/>
                    <a:pt x="1951" y="268"/>
                    <a:pt x="1945" y="268"/>
                  </a:cubicBezTo>
                  <a:cubicBezTo>
                    <a:pt x="1814" y="268"/>
                    <a:pt x="1688" y="479"/>
                    <a:pt x="1644" y="566"/>
                  </a:cubicBezTo>
                  <a:cubicBezTo>
                    <a:pt x="1188" y="1251"/>
                    <a:pt x="1302" y="3122"/>
                    <a:pt x="1370" y="3830"/>
                  </a:cubicBezTo>
                  <a:cubicBezTo>
                    <a:pt x="914" y="4172"/>
                    <a:pt x="457" y="4492"/>
                    <a:pt x="1" y="4834"/>
                  </a:cubicBezTo>
                  <a:cubicBezTo>
                    <a:pt x="47" y="5131"/>
                    <a:pt x="161" y="5725"/>
                    <a:pt x="572" y="6318"/>
                  </a:cubicBezTo>
                  <a:cubicBezTo>
                    <a:pt x="937" y="6843"/>
                    <a:pt x="1393" y="7163"/>
                    <a:pt x="1644" y="7299"/>
                  </a:cubicBezTo>
                  <a:lnTo>
                    <a:pt x="3037" y="5337"/>
                  </a:lnTo>
                  <a:cubicBezTo>
                    <a:pt x="3196" y="5337"/>
                    <a:pt x="3858" y="5245"/>
                    <a:pt x="4315" y="4697"/>
                  </a:cubicBezTo>
                  <a:cubicBezTo>
                    <a:pt x="4498" y="4492"/>
                    <a:pt x="4589" y="4264"/>
                    <a:pt x="4634" y="4104"/>
                  </a:cubicBezTo>
                  <a:cubicBezTo>
                    <a:pt x="4908" y="3990"/>
                    <a:pt x="5296" y="3807"/>
                    <a:pt x="5662" y="3465"/>
                  </a:cubicBezTo>
                  <a:cubicBezTo>
                    <a:pt x="5821" y="3328"/>
                    <a:pt x="6255" y="2940"/>
                    <a:pt x="6187" y="2780"/>
                  </a:cubicBezTo>
                  <a:cubicBezTo>
                    <a:pt x="6167" y="2742"/>
                    <a:pt x="6107" y="2711"/>
                    <a:pt x="5973" y="2711"/>
                  </a:cubicBezTo>
                  <a:cubicBezTo>
                    <a:pt x="5788" y="2711"/>
                    <a:pt x="5463" y="2768"/>
                    <a:pt x="4908" y="2940"/>
                  </a:cubicBezTo>
                  <a:cubicBezTo>
                    <a:pt x="5137" y="2689"/>
                    <a:pt x="5365" y="2483"/>
                    <a:pt x="5548" y="2324"/>
                  </a:cubicBezTo>
                  <a:cubicBezTo>
                    <a:pt x="5913" y="2004"/>
                    <a:pt x="6209" y="1844"/>
                    <a:pt x="6164" y="1707"/>
                  </a:cubicBezTo>
                  <a:cubicBezTo>
                    <a:pt x="6141" y="1616"/>
                    <a:pt x="5981" y="1570"/>
                    <a:pt x="5913" y="1548"/>
                  </a:cubicBezTo>
                  <a:cubicBezTo>
                    <a:pt x="5850" y="1533"/>
                    <a:pt x="5787" y="1527"/>
                    <a:pt x="5723" y="1527"/>
                  </a:cubicBezTo>
                  <a:cubicBezTo>
                    <a:pt x="5295" y="1527"/>
                    <a:pt x="4852" y="1821"/>
                    <a:pt x="4594" y="2025"/>
                  </a:cubicBezTo>
                  <a:lnTo>
                    <a:pt x="4594" y="2025"/>
                  </a:lnTo>
                  <a:cubicBezTo>
                    <a:pt x="5196" y="1513"/>
                    <a:pt x="5742" y="960"/>
                    <a:pt x="5616" y="771"/>
                  </a:cubicBezTo>
                  <a:cubicBezTo>
                    <a:pt x="5579" y="698"/>
                    <a:pt x="5476" y="677"/>
                    <a:pt x="5368" y="677"/>
                  </a:cubicBezTo>
                  <a:cubicBezTo>
                    <a:pt x="5275" y="677"/>
                    <a:pt x="5177" y="692"/>
                    <a:pt x="5114" y="703"/>
                  </a:cubicBezTo>
                  <a:cubicBezTo>
                    <a:pt x="4361" y="817"/>
                    <a:pt x="3927" y="1456"/>
                    <a:pt x="3790" y="1662"/>
                  </a:cubicBezTo>
                  <a:cubicBezTo>
                    <a:pt x="4018" y="1296"/>
                    <a:pt x="4224" y="1045"/>
                    <a:pt x="4383" y="863"/>
                  </a:cubicBezTo>
                  <a:cubicBezTo>
                    <a:pt x="4589" y="657"/>
                    <a:pt x="4771" y="475"/>
                    <a:pt x="4749" y="269"/>
                  </a:cubicBezTo>
                  <a:cubicBezTo>
                    <a:pt x="4726" y="246"/>
                    <a:pt x="4703" y="110"/>
                    <a:pt x="4612" y="41"/>
                  </a:cubicBezTo>
                  <a:cubicBezTo>
                    <a:pt x="4568" y="13"/>
                    <a:pt x="4515" y="0"/>
                    <a:pt x="44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8" name="Google Shape;2288;p38"/>
            <p:cNvSpPr/>
            <p:nvPr/>
          </p:nvSpPr>
          <p:spPr>
            <a:xfrm>
              <a:off x="1930982" y="2516236"/>
              <a:ext cx="38610" cy="142268"/>
            </a:xfrm>
            <a:custGeom>
              <a:avLst/>
              <a:gdLst/>
              <a:ahLst/>
              <a:cxnLst/>
              <a:rect l="l" t="t" r="r" b="b"/>
              <a:pathLst>
                <a:path w="663" h="2443" extrusionOk="0">
                  <a:moveTo>
                    <a:pt x="1" y="0"/>
                  </a:moveTo>
                  <a:cubicBezTo>
                    <a:pt x="320" y="571"/>
                    <a:pt x="411" y="1210"/>
                    <a:pt x="252" y="1826"/>
                  </a:cubicBezTo>
                  <a:cubicBezTo>
                    <a:pt x="183" y="2032"/>
                    <a:pt x="115" y="2237"/>
                    <a:pt x="23" y="2442"/>
                  </a:cubicBezTo>
                  <a:cubicBezTo>
                    <a:pt x="640" y="1803"/>
                    <a:pt x="662" y="639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9" name="Google Shape;2289;p38"/>
            <p:cNvSpPr/>
            <p:nvPr/>
          </p:nvSpPr>
          <p:spPr>
            <a:xfrm>
              <a:off x="1187961" y="2636666"/>
              <a:ext cx="721823" cy="539256"/>
            </a:xfrm>
            <a:custGeom>
              <a:avLst/>
              <a:gdLst/>
              <a:ahLst/>
              <a:cxnLst/>
              <a:rect l="l" t="t" r="r" b="b"/>
              <a:pathLst>
                <a:path w="12395" h="9260" extrusionOk="0">
                  <a:moveTo>
                    <a:pt x="10465" y="1"/>
                  </a:moveTo>
                  <a:cubicBezTo>
                    <a:pt x="10389" y="1"/>
                    <a:pt x="10314" y="18"/>
                    <a:pt x="10249" y="55"/>
                  </a:cubicBezTo>
                  <a:lnTo>
                    <a:pt x="251" y="5967"/>
                  </a:lnTo>
                  <a:cubicBezTo>
                    <a:pt x="69" y="6081"/>
                    <a:pt x="0" y="6332"/>
                    <a:pt x="114" y="6537"/>
                  </a:cubicBezTo>
                  <a:cubicBezTo>
                    <a:pt x="548" y="7382"/>
                    <a:pt x="1005" y="8203"/>
                    <a:pt x="1461" y="9048"/>
                  </a:cubicBezTo>
                  <a:cubicBezTo>
                    <a:pt x="1461" y="9048"/>
                    <a:pt x="1781" y="9208"/>
                    <a:pt x="2123" y="9253"/>
                  </a:cubicBezTo>
                  <a:cubicBezTo>
                    <a:pt x="2156" y="9258"/>
                    <a:pt x="2192" y="9260"/>
                    <a:pt x="2229" y="9260"/>
                  </a:cubicBezTo>
                  <a:cubicBezTo>
                    <a:pt x="4165" y="9260"/>
                    <a:pt x="11454" y="3578"/>
                    <a:pt x="12394" y="2840"/>
                  </a:cubicBezTo>
                  <a:lnTo>
                    <a:pt x="10888" y="237"/>
                  </a:lnTo>
                  <a:cubicBezTo>
                    <a:pt x="10795" y="82"/>
                    <a:pt x="10627" y="1"/>
                    <a:pt x="1046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38"/>
            <p:cNvSpPr/>
            <p:nvPr/>
          </p:nvSpPr>
          <p:spPr>
            <a:xfrm>
              <a:off x="1263725" y="2742188"/>
              <a:ext cx="627424" cy="386855"/>
            </a:xfrm>
            <a:custGeom>
              <a:avLst/>
              <a:gdLst/>
              <a:ahLst/>
              <a:cxnLst/>
              <a:rect l="l" t="t" r="r" b="b"/>
              <a:pathLst>
                <a:path w="10774" h="6643" extrusionOk="0">
                  <a:moveTo>
                    <a:pt x="10774" y="0"/>
                  </a:moveTo>
                  <a:cubicBezTo>
                    <a:pt x="7282" y="2055"/>
                    <a:pt x="3401" y="4451"/>
                    <a:pt x="0" y="6643"/>
                  </a:cubicBezTo>
                  <a:cubicBezTo>
                    <a:pt x="3515" y="4588"/>
                    <a:pt x="7373" y="2192"/>
                    <a:pt x="1077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38"/>
            <p:cNvSpPr/>
            <p:nvPr/>
          </p:nvSpPr>
          <p:spPr>
            <a:xfrm>
              <a:off x="1185283" y="2736888"/>
              <a:ext cx="388195" cy="461512"/>
            </a:xfrm>
            <a:custGeom>
              <a:avLst/>
              <a:gdLst/>
              <a:ahLst/>
              <a:cxnLst/>
              <a:rect l="l" t="t" r="r" b="b"/>
              <a:pathLst>
                <a:path w="6666" h="7925" extrusionOk="0">
                  <a:moveTo>
                    <a:pt x="5281" y="1"/>
                  </a:moveTo>
                  <a:cubicBezTo>
                    <a:pt x="4630" y="1"/>
                    <a:pt x="3831" y="165"/>
                    <a:pt x="3196" y="434"/>
                  </a:cubicBezTo>
                  <a:cubicBezTo>
                    <a:pt x="2899" y="571"/>
                    <a:pt x="1598" y="1119"/>
                    <a:pt x="982" y="2442"/>
                  </a:cubicBezTo>
                  <a:cubicBezTo>
                    <a:pt x="1" y="4679"/>
                    <a:pt x="1530" y="7784"/>
                    <a:pt x="2968" y="7920"/>
                  </a:cubicBezTo>
                  <a:cubicBezTo>
                    <a:pt x="3000" y="7923"/>
                    <a:pt x="3033" y="7925"/>
                    <a:pt x="3065" y="7925"/>
                  </a:cubicBezTo>
                  <a:cubicBezTo>
                    <a:pt x="3526" y="7925"/>
                    <a:pt x="3924" y="7629"/>
                    <a:pt x="4223" y="7373"/>
                  </a:cubicBezTo>
                  <a:cubicBezTo>
                    <a:pt x="3858" y="6346"/>
                    <a:pt x="3493" y="5341"/>
                    <a:pt x="3128" y="4337"/>
                  </a:cubicBezTo>
                  <a:cubicBezTo>
                    <a:pt x="6209" y="1849"/>
                    <a:pt x="6666" y="845"/>
                    <a:pt x="6437" y="411"/>
                  </a:cubicBezTo>
                  <a:cubicBezTo>
                    <a:pt x="6299" y="125"/>
                    <a:pt x="5846" y="1"/>
                    <a:pt x="5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38"/>
            <p:cNvSpPr/>
            <p:nvPr/>
          </p:nvSpPr>
          <p:spPr>
            <a:xfrm>
              <a:off x="882228" y="2896394"/>
              <a:ext cx="719144" cy="853667"/>
            </a:xfrm>
            <a:custGeom>
              <a:avLst/>
              <a:gdLst/>
              <a:ahLst/>
              <a:cxnLst/>
              <a:rect l="l" t="t" r="r" b="b"/>
              <a:pathLst>
                <a:path w="12349" h="14659" extrusionOk="0">
                  <a:moveTo>
                    <a:pt x="7282" y="0"/>
                  </a:moveTo>
                  <a:cubicBezTo>
                    <a:pt x="5935" y="251"/>
                    <a:pt x="4474" y="594"/>
                    <a:pt x="2968" y="1027"/>
                  </a:cubicBezTo>
                  <a:cubicBezTo>
                    <a:pt x="2100" y="1278"/>
                    <a:pt x="1279" y="1552"/>
                    <a:pt x="503" y="1826"/>
                  </a:cubicBezTo>
                  <a:lnTo>
                    <a:pt x="0" y="12851"/>
                  </a:lnTo>
                  <a:cubicBezTo>
                    <a:pt x="880" y="13378"/>
                    <a:pt x="3247" y="14658"/>
                    <a:pt x="6387" y="14658"/>
                  </a:cubicBezTo>
                  <a:cubicBezTo>
                    <a:pt x="6916" y="14658"/>
                    <a:pt x="7466" y="14622"/>
                    <a:pt x="8035" y="14540"/>
                  </a:cubicBezTo>
                  <a:cubicBezTo>
                    <a:pt x="9929" y="14243"/>
                    <a:pt x="11413" y="13536"/>
                    <a:pt x="12349" y="12965"/>
                  </a:cubicBezTo>
                  <a:cubicBezTo>
                    <a:pt x="12235" y="10888"/>
                    <a:pt x="11801" y="7669"/>
                    <a:pt x="10066" y="4200"/>
                  </a:cubicBezTo>
                  <a:cubicBezTo>
                    <a:pt x="9176" y="2465"/>
                    <a:pt x="8172" y="1073"/>
                    <a:pt x="728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38"/>
            <p:cNvSpPr/>
            <p:nvPr/>
          </p:nvSpPr>
          <p:spPr>
            <a:xfrm>
              <a:off x="1055011" y="2792677"/>
              <a:ext cx="281857" cy="199921"/>
            </a:xfrm>
            <a:custGeom>
              <a:avLst/>
              <a:gdLst/>
              <a:ahLst/>
              <a:cxnLst/>
              <a:rect l="l" t="t" r="r" b="b"/>
              <a:pathLst>
                <a:path w="4840" h="3433" extrusionOk="0">
                  <a:moveTo>
                    <a:pt x="4383" y="1"/>
                  </a:moveTo>
                  <a:lnTo>
                    <a:pt x="297" y="571"/>
                  </a:lnTo>
                  <a:cubicBezTo>
                    <a:pt x="183" y="1325"/>
                    <a:pt x="92" y="2078"/>
                    <a:pt x="1" y="2808"/>
                  </a:cubicBezTo>
                  <a:cubicBezTo>
                    <a:pt x="310" y="2990"/>
                    <a:pt x="1197" y="3432"/>
                    <a:pt x="2341" y="3432"/>
                  </a:cubicBezTo>
                  <a:cubicBezTo>
                    <a:pt x="2634" y="3432"/>
                    <a:pt x="2944" y="3403"/>
                    <a:pt x="3265" y="3333"/>
                  </a:cubicBezTo>
                  <a:cubicBezTo>
                    <a:pt x="3949" y="3173"/>
                    <a:pt x="4497" y="2877"/>
                    <a:pt x="4840" y="2626"/>
                  </a:cubicBezTo>
                  <a:cubicBezTo>
                    <a:pt x="4680" y="1758"/>
                    <a:pt x="4543" y="891"/>
                    <a:pt x="43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38"/>
            <p:cNvSpPr/>
            <p:nvPr/>
          </p:nvSpPr>
          <p:spPr>
            <a:xfrm>
              <a:off x="1078946" y="3104875"/>
              <a:ext cx="473276" cy="646292"/>
            </a:xfrm>
            <a:custGeom>
              <a:avLst/>
              <a:gdLst/>
              <a:ahLst/>
              <a:cxnLst/>
              <a:rect l="l" t="t" r="r" b="b"/>
              <a:pathLst>
                <a:path w="8127" h="11098" extrusionOk="0">
                  <a:moveTo>
                    <a:pt x="1720" y="0"/>
                  </a:moveTo>
                  <a:cubicBezTo>
                    <a:pt x="1231" y="0"/>
                    <a:pt x="820" y="374"/>
                    <a:pt x="777" y="871"/>
                  </a:cubicBezTo>
                  <a:lnTo>
                    <a:pt x="46" y="9613"/>
                  </a:lnTo>
                  <a:cubicBezTo>
                    <a:pt x="1" y="10115"/>
                    <a:pt x="366" y="10572"/>
                    <a:pt x="891" y="10617"/>
                  </a:cubicBezTo>
                  <a:lnTo>
                    <a:pt x="6323" y="11097"/>
                  </a:lnTo>
                  <a:cubicBezTo>
                    <a:pt x="6339" y="11097"/>
                    <a:pt x="6354" y="11098"/>
                    <a:pt x="6370" y="11098"/>
                  </a:cubicBezTo>
                  <a:cubicBezTo>
                    <a:pt x="6875" y="11098"/>
                    <a:pt x="7306" y="10739"/>
                    <a:pt x="7350" y="10229"/>
                  </a:cubicBezTo>
                  <a:lnTo>
                    <a:pt x="8081" y="1487"/>
                  </a:lnTo>
                  <a:cubicBezTo>
                    <a:pt x="8126" y="962"/>
                    <a:pt x="7738" y="506"/>
                    <a:pt x="7236" y="460"/>
                  </a:cubicBezTo>
                  <a:lnTo>
                    <a:pt x="1804" y="4"/>
                  </a:lnTo>
                  <a:cubicBezTo>
                    <a:pt x="1776" y="1"/>
                    <a:pt x="1748" y="0"/>
                    <a:pt x="17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38"/>
            <p:cNvSpPr/>
            <p:nvPr/>
          </p:nvSpPr>
          <p:spPr>
            <a:xfrm>
              <a:off x="1084245" y="3172661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6" y="0"/>
                  </a:moveTo>
                  <a:cubicBezTo>
                    <a:pt x="78" y="0"/>
                    <a:pt x="21" y="84"/>
                    <a:pt x="1" y="186"/>
                  </a:cubicBezTo>
                  <a:cubicBezTo>
                    <a:pt x="1" y="278"/>
                    <a:pt x="69" y="369"/>
                    <a:pt x="161" y="392"/>
                  </a:cubicBezTo>
                  <a:lnTo>
                    <a:pt x="891" y="460"/>
                  </a:lnTo>
                  <a:lnTo>
                    <a:pt x="937" y="72"/>
                  </a:lnTo>
                  <a:cubicBezTo>
                    <a:pt x="686" y="49"/>
                    <a:pt x="435" y="27"/>
                    <a:pt x="183" y="4"/>
                  </a:cubicBez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38"/>
            <p:cNvSpPr/>
            <p:nvPr/>
          </p:nvSpPr>
          <p:spPr>
            <a:xfrm>
              <a:off x="1081624" y="3212726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1" y="1"/>
                    <a:pt x="0" y="92"/>
                    <a:pt x="0" y="206"/>
                  </a:cubicBezTo>
                  <a:cubicBezTo>
                    <a:pt x="0" y="297"/>
                    <a:pt x="46" y="389"/>
                    <a:pt x="137" y="389"/>
                  </a:cubicBezTo>
                  <a:lnTo>
                    <a:pt x="890" y="457"/>
                  </a:lnTo>
                  <a:lnTo>
                    <a:pt x="913" y="69"/>
                  </a:lnTo>
                  <a:cubicBezTo>
                    <a:pt x="662" y="46"/>
                    <a:pt x="434" y="23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38"/>
            <p:cNvSpPr/>
            <p:nvPr/>
          </p:nvSpPr>
          <p:spPr>
            <a:xfrm>
              <a:off x="1077606" y="325395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1" y="69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37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38"/>
            <p:cNvSpPr/>
            <p:nvPr/>
          </p:nvSpPr>
          <p:spPr>
            <a:xfrm>
              <a:off x="1073646" y="329379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206" y="1"/>
                  </a:moveTo>
                  <a:cubicBezTo>
                    <a:pt x="92" y="1"/>
                    <a:pt x="23" y="92"/>
                    <a:pt x="23" y="206"/>
                  </a:cubicBezTo>
                  <a:cubicBezTo>
                    <a:pt x="0" y="298"/>
                    <a:pt x="69" y="389"/>
                    <a:pt x="160" y="412"/>
                  </a:cubicBezTo>
                  <a:lnTo>
                    <a:pt x="890" y="457"/>
                  </a:lnTo>
                  <a:lnTo>
                    <a:pt x="936" y="69"/>
                  </a:lnTo>
                  <a:cubicBezTo>
                    <a:pt x="685" y="47"/>
                    <a:pt x="434" y="24"/>
                    <a:pt x="20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9" name="Google Shape;2299;p38"/>
            <p:cNvSpPr/>
            <p:nvPr/>
          </p:nvSpPr>
          <p:spPr>
            <a:xfrm>
              <a:off x="1070967" y="3335020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2"/>
                    <a:pt x="1" y="183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0" name="Google Shape;2300;p38"/>
            <p:cNvSpPr/>
            <p:nvPr/>
          </p:nvSpPr>
          <p:spPr>
            <a:xfrm>
              <a:off x="1067007" y="3376017"/>
              <a:ext cx="54508" cy="25507"/>
            </a:xfrm>
            <a:custGeom>
              <a:avLst/>
              <a:gdLst/>
              <a:ahLst/>
              <a:cxnLst/>
              <a:rect l="l" t="t" r="r" b="b"/>
              <a:pathLst>
                <a:path w="936" h="438" extrusionOk="0">
                  <a:moveTo>
                    <a:pt x="155" y="1"/>
                  </a:moveTo>
                  <a:cubicBezTo>
                    <a:pt x="78" y="1"/>
                    <a:pt x="21" y="84"/>
                    <a:pt x="0" y="187"/>
                  </a:cubicBezTo>
                  <a:cubicBezTo>
                    <a:pt x="0" y="278"/>
                    <a:pt x="69" y="369"/>
                    <a:pt x="160" y="392"/>
                  </a:cubicBezTo>
                  <a:lnTo>
                    <a:pt x="890" y="438"/>
                  </a:lnTo>
                  <a:lnTo>
                    <a:pt x="936" y="50"/>
                  </a:lnTo>
                  <a:cubicBezTo>
                    <a:pt x="685" y="27"/>
                    <a:pt x="434" y="27"/>
                    <a:pt x="183" y="4"/>
                  </a:cubicBezTo>
                  <a:cubicBezTo>
                    <a:pt x="173" y="2"/>
                    <a:pt x="164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38"/>
            <p:cNvSpPr/>
            <p:nvPr/>
          </p:nvSpPr>
          <p:spPr>
            <a:xfrm>
              <a:off x="1064329" y="3416083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0" y="92"/>
                    <a:pt x="0" y="183"/>
                  </a:cubicBezTo>
                  <a:cubicBezTo>
                    <a:pt x="0" y="298"/>
                    <a:pt x="46" y="389"/>
                    <a:pt x="137" y="389"/>
                  </a:cubicBezTo>
                  <a:lnTo>
                    <a:pt x="891" y="457"/>
                  </a:lnTo>
                  <a:lnTo>
                    <a:pt x="913" y="69"/>
                  </a:lnTo>
                  <a:cubicBezTo>
                    <a:pt x="662" y="46"/>
                    <a:pt x="434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38"/>
            <p:cNvSpPr/>
            <p:nvPr/>
          </p:nvSpPr>
          <p:spPr>
            <a:xfrm>
              <a:off x="1060310" y="3457080"/>
              <a:ext cx="54566" cy="26846"/>
            </a:xfrm>
            <a:custGeom>
              <a:avLst/>
              <a:gdLst/>
              <a:ahLst/>
              <a:cxnLst/>
              <a:rect l="l" t="t" r="r" b="b"/>
              <a:pathLst>
                <a:path w="937" h="461" extrusionOk="0">
                  <a:moveTo>
                    <a:pt x="155" y="1"/>
                  </a:moveTo>
                  <a:cubicBezTo>
                    <a:pt x="74" y="1"/>
                    <a:pt x="1" y="85"/>
                    <a:pt x="1" y="187"/>
                  </a:cubicBezTo>
                  <a:cubicBezTo>
                    <a:pt x="1" y="278"/>
                    <a:pt x="69" y="370"/>
                    <a:pt x="161" y="392"/>
                  </a:cubicBezTo>
                  <a:lnTo>
                    <a:pt x="891" y="461"/>
                  </a:lnTo>
                  <a:lnTo>
                    <a:pt x="937" y="50"/>
                  </a:lnTo>
                  <a:cubicBezTo>
                    <a:pt x="686" y="50"/>
                    <a:pt x="435" y="27"/>
                    <a:pt x="184" y="4"/>
                  </a:cubicBezTo>
                  <a:cubicBezTo>
                    <a:pt x="174" y="2"/>
                    <a:pt x="165" y="1"/>
                    <a:pt x="15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38"/>
            <p:cNvSpPr/>
            <p:nvPr/>
          </p:nvSpPr>
          <p:spPr>
            <a:xfrm>
              <a:off x="1056350" y="3497204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206" y="0"/>
                  </a:moveTo>
                  <a:cubicBezTo>
                    <a:pt x="92" y="0"/>
                    <a:pt x="23" y="91"/>
                    <a:pt x="23" y="206"/>
                  </a:cubicBezTo>
                  <a:cubicBezTo>
                    <a:pt x="1" y="297"/>
                    <a:pt x="69" y="388"/>
                    <a:pt x="160" y="388"/>
                  </a:cubicBezTo>
                  <a:lnTo>
                    <a:pt x="914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20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38"/>
            <p:cNvSpPr/>
            <p:nvPr/>
          </p:nvSpPr>
          <p:spPr>
            <a:xfrm>
              <a:off x="1053672" y="353837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183" y="1"/>
                  </a:moveTo>
                  <a:cubicBezTo>
                    <a:pt x="92" y="1"/>
                    <a:pt x="1" y="69"/>
                    <a:pt x="1" y="183"/>
                  </a:cubicBezTo>
                  <a:cubicBezTo>
                    <a:pt x="1" y="297"/>
                    <a:pt x="69" y="389"/>
                    <a:pt x="161" y="389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86" y="46"/>
                    <a:pt x="435" y="24"/>
                    <a:pt x="18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38"/>
            <p:cNvSpPr/>
            <p:nvPr/>
          </p:nvSpPr>
          <p:spPr>
            <a:xfrm>
              <a:off x="1049712" y="3578268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183" y="0"/>
                  </a:moveTo>
                  <a:cubicBezTo>
                    <a:pt x="92" y="0"/>
                    <a:pt x="23" y="92"/>
                    <a:pt x="0" y="206"/>
                  </a:cubicBezTo>
                  <a:cubicBezTo>
                    <a:pt x="0" y="297"/>
                    <a:pt x="69" y="389"/>
                    <a:pt x="160" y="411"/>
                  </a:cubicBezTo>
                  <a:lnTo>
                    <a:pt x="891" y="457"/>
                  </a:lnTo>
                  <a:lnTo>
                    <a:pt x="936" y="69"/>
                  </a:lnTo>
                  <a:cubicBezTo>
                    <a:pt x="685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38"/>
            <p:cNvSpPr/>
            <p:nvPr/>
          </p:nvSpPr>
          <p:spPr>
            <a:xfrm>
              <a:off x="1047033" y="361949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297"/>
                    <a:pt x="46" y="388"/>
                    <a:pt x="138" y="388"/>
                  </a:cubicBezTo>
                  <a:lnTo>
                    <a:pt x="891" y="457"/>
                  </a:lnTo>
                  <a:lnTo>
                    <a:pt x="914" y="69"/>
                  </a:lnTo>
                  <a:cubicBezTo>
                    <a:pt x="663" y="46"/>
                    <a:pt x="434" y="23"/>
                    <a:pt x="18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38"/>
            <p:cNvSpPr/>
            <p:nvPr/>
          </p:nvSpPr>
          <p:spPr>
            <a:xfrm>
              <a:off x="947334" y="1879902"/>
              <a:ext cx="868051" cy="749368"/>
            </a:xfrm>
            <a:custGeom>
              <a:avLst/>
              <a:gdLst/>
              <a:ahLst/>
              <a:cxnLst/>
              <a:rect l="l" t="t" r="r" b="b"/>
              <a:pathLst>
                <a:path w="14906" h="12868" extrusionOk="0">
                  <a:moveTo>
                    <a:pt x="5752" y="0"/>
                  </a:moveTo>
                  <a:cubicBezTo>
                    <a:pt x="4676" y="0"/>
                    <a:pt x="3856" y="430"/>
                    <a:pt x="3425" y="656"/>
                  </a:cubicBezTo>
                  <a:cubicBezTo>
                    <a:pt x="3174" y="793"/>
                    <a:pt x="1736" y="1592"/>
                    <a:pt x="1165" y="2961"/>
                  </a:cubicBezTo>
                  <a:cubicBezTo>
                    <a:pt x="1" y="5860"/>
                    <a:pt x="3584" y="9375"/>
                    <a:pt x="4292" y="10060"/>
                  </a:cubicBezTo>
                  <a:cubicBezTo>
                    <a:pt x="4973" y="10741"/>
                    <a:pt x="7145" y="12867"/>
                    <a:pt x="9953" y="12867"/>
                  </a:cubicBezTo>
                  <a:cubicBezTo>
                    <a:pt x="9968" y="12867"/>
                    <a:pt x="9983" y="12867"/>
                    <a:pt x="9998" y="12867"/>
                  </a:cubicBezTo>
                  <a:cubicBezTo>
                    <a:pt x="10272" y="12867"/>
                    <a:pt x="12555" y="12844"/>
                    <a:pt x="12851" y="11863"/>
                  </a:cubicBezTo>
                  <a:cubicBezTo>
                    <a:pt x="12920" y="11680"/>
                    <a:pt x="12897" y="11498"/>
                    <a:pt x="12851" y="11361"/>
                  </a:cubicBezTo>
                  <a:cubicBezTo>
                    <a:pt x="13080" y="11361"/>
                    <a:pt x="13879" y="11338"/>
                    <a:pt x="14381" y="10767"/>
                  </a:cubicBezTo>
                  <a:cubicBezTo>
                    <a:pt x="14495" y="10630"/>
                    <a:pt x="14906" y="10174"/>
                    <a:pt x="14746" y="9809"/>
                  </a:cubicBezTo>
                  <a:cubicBezTo>
                    <a:pt x="14626" y="9585"/>
                    <a:pt x="14350" y="9440"/>
                    <a:pt x="13997" y="9440"/>
                  </a:cubicBezTo>
                  <a:cubicBezTo>
                    <a:pt x="13882" y="9440"/>
                    <a:pt x="13757" y="9455"/>
                    <a:pt x="13628" y="9489"/>
                  </a:cubicBezTo>
                  <a:cubicBezTo>
                    <a:pt x="13719" y="9443"/>
                    <a:pt x="14289" y="9170"/>
                    <a:pt x="14267" y="8850"/>
                  </a:cubicBezTo>
                  <a:cubicBezTo>
                    <a:pt x="14244" y="8622"/>
                    <a:pt x="13924" y="8485"/>
                    <a:pt x="13787" y="8416"/>
                  </a:cubicBezTo>
                  <a:cubicBezTo>
                    <a:pt x="12418" y="7777"/>
                    <a:pt x="11345" y="7412"/>
                    <a:pt x="10934" y="7184"/>
                  </a:cubicBezTo>
                  <a:cubicBezTo>
                    <a:pt x="9177" y="6248"/>
                    <a:pt x="10660" y="3098"/>
                    <a:pt x="8515" y="1112"/>
                  </a:cubicBezTo>
                  <a:cubicBezTo>
                    <a:pt x="7510" y="176"/>
                    <a:pt x="6301" y="39"/>
                    <a:pt x="6118" y="17"/>
                  </a:cubicBezTo>
                  <a:cubicBezTo>
                    <a:pt x="5993" y="5"/>
                    <a:pt x="5871" y="0"/>
                    <a:pt x="575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38"/>
            <p:cNvSpPr/>
            <p:nvPr/>
          </p:nvSpPr>
          <p:spPr>
            <a:xfrm>
              <a:off x="1129435" y="1968594"/>
              <a:ext cx="400191" cy="276500"/>
            </a:xfrm>
            <a:custGeom>
              <a:avLst/>
              <a:gdLst/>
              <a:ahLst/>
              <a:cxnLst/>
              <a:rect l="l" t="t" r="r" b="b"/>
              <a:pathLst>
                <a:path w="6872" h="4748" extrusionOk="0">
                  <a:moveTo>
                    <a:pt x="2224" y="0"/>
                  </a:moveTo>
                  <a:cubicBezTo>
                    <a:pt x="1445" y="0"/>
                    <a:pt x="662" y="214"/>
                    <a:pt x="1" y="662"/>
                  </a:cubicBezTo>
                  <a:cubicBezTo>
                    <a:pt x="597" y="409"/>
                    <a:pt x="1248" y="282"/>
                    <a:pt x="1892" y="282"/>
                  </a:cubicBezTo>
                  <a:cubicBezTo>
                    <a:pt x="3516" y="282"/>
                    <a:pt x="5093" y="1095"/>
                    <a:pt x="5616" y="2762"/>
                  </a:cubicBezTo>
                  <a:cubicBezTo>
                    <a:pt x="5890" y="3515"/>
                    <a:pt x="6324" y="4200"/>
                    <a:pt x="6871" y="4748"/>
                  </a:cubicBezTo>
                  <a:cubicBezTo>
                    <a:pt x="6460" y="4086"/>
                    <a:pt x="6095" y="3401"/>
                    <a:pt x="5890" y="2671"/>
                  </a:cubicBezTo>
                  <a:cubicBezTo>
                    <a:pt x="5487" y="952"/>
                    <a:pt x="3866" y="0"/>
                    <a:pt x="222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38"/>
            <p:cNvSpPr/>
            <p:nvPr/>
          </p:nvSpPr>
          <p:spPr>
            <a:xfrm>
              <a:off x="1213177" y="2100147"/>
              <a:ext cx="509149" cy="337821"/>
            </a:xfrm>
            <a:custGeom>
              <a:avLst/>
              <a:gdLst/>
              <a:ahLst/>
              <a:cxnLst/>
              <a:rect l="l" t="t" r="r" b="b"/>
              <a:pathLst>
                <a:path w="8743" h="5801" extrusionOk="0">
                  <a:moveTo>
                    <a:pt x="1" y="1"/>
                  </a:moveTo>
                  <a:cubicBezTo>
                    <a:pt x="1239" y="3097"/>
                    <a:pt x="4251" y="5801"/>
                    <a:pt x="7651" y="5801"/>
                  </a:cubicBezTo>
                  <a:cubicBezTo>
                    <a:pt x="8011" y="5801"/>
                    <a:pt x="8376" y="5770"/>
                    <a:pt x="8743" y="5707"/>
                  </a:cubicBezTo>
                  <a:lnTo>
                    <a:pt x="8743" y="5707"/>
                  </a:lnTo>
                  <a:cubicBezTo>
                    <a:pt x="8693" y="5708"/>
                    <a:pt x="8643" y="5708"/>
                    <a:pt x="8593" y="5708"/>
                  </a:cubicBezTo>
                  <a:cubicBezTo>
                    <a:pt x="4787" y="5708"/>
                    <a:pt x="1894" y="3133"/>
                    <a:pt x="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38"/>
            <p:cNvSpPr/>
            <p:nvPr/>
          </p:nvSpPr>
          <p:spPr>
            <a:xfrm>
              <a:off x="1186622" y="2195885"/>
              <a:ext cx="490513" cy="353661"/>
            </a:xfrm>
            <a:custGeom>
              <a:avLst/>
              <a:gdLst/>
              <a:ahLst/>
              <a:cxnLst/>
              <a:rect l="l" t="t" r="r" b="b"/>
              <a:pathLst>
                <a:path w="8423" h="6073" extrusionOk="0">
                  <a:moveTo>
                    <a:pt x="0" y="0"/>
                  </a:moveTo>
                  <a:lnTo>
                    <a:pt x="0" y="0"/>
                  </a:lnTo>
                  <a:cubicBezTo>
                    <a:pt x="181" y="3730"/>
                    <a:pt x="3295" y="6072"/>
                    <a:pt x="6881" y="6072"/>
                  </a:cubicBezTo>
                  <a:cubicBezTo>
                    <a:pt x="6916" y="6072"/>
                    <a:pt x="6950" y="6072"/>
                    <a:pt x="6985" y="6072"/>
                  </a:cubicBezTo>
                  <a:cubicBezTo>
                    <a:pt x="7464" y="6049"/>
                    <a:pt x="7944" y="6026"/>
                    <a:pt x="8423" y="5935"/>
                  </a:cubicBezTo>
                  <a:cubicBezTo>
                    <a:pt x="7944" y="5935"/>
                    <a:pt x="7464" y="5935"/>
                    <a:pt x="6985" y="5889"/>
                  </a:cubicBezTo>
                  <a:cubicBezTo>
                    <a:pt x="5250" y="5729"/>
                    <a:pt x="3470" y="5159"/>
                    <a:pt x="2169" y="3972"/>
                  </a:cubicBezTo>
                  <a:cubicBezTo>
                    <a:pt x="1005" y="2945"/>
                    <a:pt x="297" y="1530"/>
                    <a:pt x="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38"/>
            <p:cNvSpPr/>
            <p:nvPr/>
          </p:nvSpPr>
          <p:spPr>
            <a:xfrm>
              <a:off x="832553" y="1992470"/>
              <a:ext cx="863217" cy="679661"/>
            </a:xfrm>
            <a:custGeom>
              <a:avLst/>
              <a:gdLst/>
              <a:ahLst/>
              <a:cxnLst/>
              <a:rect l="l" t="t" r="r" b="b"/>
              <a:pathLst>
                <a:path w="14823" h="11671" extrusionOk="0">
                  <a:moveTo>
                    <a:pt x="3296" y="1"/>
                  </a:moveTo>
                  <a:cubicBezTo>
                    <a:pt x="2291" y="321"/>
                    <a:pt x="1356" y="845"/>
                    <a:pt x="1059" y="1713"/>
                  </a:cubicBezTo>
                  <a:cubicBezTo>
                    <a:pt x="1" y="4805"/>
                    <a:pt x="7394" y="11670"/>
                    <a:pt x="11923" y="11670"/>
                  </a:cubicBezTo>
                  <a:cubicBezTo>
                    <a:pt x="12475" y="11670"/>
                    <a:pt x="12984" y="11568"/>
                    <a:pt x="13430" y="11345"/>
                  </a:cubicBezTo>
                  <a:cubicBezTo>
                    <a:pt x="14115" y="11003"/>
                    <a:pt x="14549" y="10409"/>
                    <a:pt x="14822" y="9930"/>
                  </a:cubicBezTo>
                  <a:lnTo>
                    <a:pt x="14822" y="9930"/>
                  </a:lnTo>
                  <a:cubicBezTo>
                    <a:pt x="14403" y="10018"/>
                    <a:pt x="13687" y="10135"/>
                    <a:pt x="12797" y="10135"/>
                  </a:cubicBezTo>
                  <a:cubicBezTo>
                    <a:pt x="11604" y="10135"/>
                    <a:pt x="10097" y="9925"/>
                    <a:pt x="8568" y="9154"/>
                  </a:cubicBezTo>
                  <a:cubicBezTo>
                    <a:pt x="5350" y="7488"/>
                    <a:pt x="3364" y="3950"/>
                    <a:pt x="329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38"/>
            <p:cNvSpPr/>
            <p:nvPr/>
          </p:nvSpPr>
          <p:spPr>
            <a:xfrm>
              <a:off x="112594" y="2028343"/>
              <a:ext cx="636741" cy="852968"/>
            </a:xfrm>
            <a:custGeom>
              <a:avLst/>
              <a:gdLst/>
              <a:ahLst/>
              <a:cxnLst/>
              <a:rect l="l" t="t" r="r" b="b"/>
              <a:pathLst>
                <a:path w="10934" h="14647" extrusionOk="0">
                  <a:moveTo>
                    <a:pt x="5472" y="1"/>
                  </a:moveTo>
                  <a:cubicBezTo>
                    <a:pt x="5426" y="1"/>
                    <a:pt x="5389" y="1"/>
                    <a:pt x="5364" y="1"/>
                  </a:cubicBezTo>
                  <a:cubicBezTo>
                    <a:pt x="4817" y="1"/>
                    <a:pt x="3744" y="47"/>
                    <a:pt x="2717" y="800"/>
                  </a:cubicBezTo>
                  <a:cubicBezTo>
                    <a:pt x="2557" y="914"/>
                    <a:pt x="1598" y="1645"/>
                    <a:pt x="1187" y="2946"/>
                  </a:cubicBezTo>
                  <a:cubicBezTo>
                    <a:pt x="320" y="5730"/>
                    <a:pt x="3173" y="7716"/>
                    <a:pt x="2146" y="9405"/>
                  </a:cubicBezTo>
                  <a:cubicBezTo>
                    <a:pt x="1895" y="9816"/>
                    <a:pt x="1142" y="10683"/>
                    <a:pt x="274" y="11893"/>
                  </a:cubicBezTo>
                  <a:cubicBezTo>
                    <a:pt x="183" y="12030"/>
                    <a:pt x="1" y="12304"/>
                    <a:pt x="92" y="12509"/>
                  </a:cubicBezTo>
                  <a:cubicBezTo>
                    <a:pt x="197" y="12736"/>
                    <a:pt x="582" y="12763"/>
                    <a:pt x="808" y="12763"/>
                  </a:cubicBezTo>
                  <a:cubicBezTo>
                    <a:pt x="878" y="12763"/>
                    <a:pt x="932" y="12761"/>
                    <a:pt x="959" y="12761"/>
                  </a:cubicBezTo>
                  <a:cubicBezTo>
                    <a:pt x="434" y="12898"/>
                    <a:pt x="137" y="13263"/>
                    <a:pt x="160" y="13582"/>
                  </a:cubicBezTo>
                  <a:cubicBezTo>
                    <a:pt x="183" y="13993"/>
                    <a:pt x="777" y="14176"/>
                    <a:pt x="936" y="14221"/>
                  </a:cubicBezTo>
                  <a:cubicBezTo>
                    <a:pt x="1115" y="14283"/>
                    <a:pt x="1293" y="14307"/>
                    <a:pt x="1461" y="14307"/>
                  </a:cubicBezTo>
                  <a:cubicBezTo>
                    <a:pt x="1982" y="14307"/>
                    <a:pt x="2419" y="14074"/>
                    <a:pt x="2557" y="13970"/>
                  </a:cubicBezTo>
                  <a:cubicBezTo>
                    <a:pt x="2603" y="14107"/>
                    <a:pt x="2671" y="14290"/>
                    <a:pt x="2808" y="14427"/>
                  </a:cubicBezTo>
                  <a:cubicBezTo>
                    <a:pt x="2982" y="14585"/>
                    <a:pt x="3222" y="14647"/>
                    <a:pt x="3491" y="14647"/>
                  </a:cubicBezTo>
                  <a:cubicBezTo>
                    <a:pt x="4387" y="14647"/>
                    <a:pt x="5605" y="13961"/>
                    <a:pt x="5798" y="13856"/>
                  </a:cubicBezTo>
                  <a:cubicBezTo>
                    <a:pt x="8263" y="12441"/>
                    <a:pt x="9085" y="9497"/>
                    <a:pt x="9336" y="8561"/>
                  </a:cubicBezTo>
                  <a:cubicBezTo>
                    <a:pt x="9610" y="7602"/>
                    <a:pt x="10934" y="2786"/>
                    <a:pt x="8469" y="869"/>
                  </a:cubicBezTo>
                  <a:cubicBezTo>
                    <a:pt x="7390" y="39"/>
                    <a:pt x="5933" y="1"/>
                    <a:pt x="547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38"/>
            <p:cNvSpPr/>
            <p:nvPr/>
          </p:nvSpPr>
          <p:spPr>
            <a:xfrm>
              <a:off x="204547" y="2096944"/>
              <a:ext cx="280285" cy="406014"/>
            </a:xfrm>
            <a:custGeom>
              <a:avLst/>
              <a:gdLst/>
              <a:ahLst/>
              <a:cxnLst/>
              <a:rect l="l" t="t" r="r" b="b"/>
              <a:pathLst>
                <a:path w="4813" h="6972" extrusionOk="0">
                  <a:moveTo>
                    <a:pt x="4540" y="0"/>
                  </a:moveTo>
                  <a:cubicBezTo>
                    <a:pt x="2156" y="0"/>
                    <a:pt x="0" y="2271"/>
                    <a:pt x="704" y="4689"/>
                  </a:cubicBezTo>
                  <a:cubicBezTo>
                    <a:pt x="910" y="5420"/>
                    <a:pt x="932" y="6196"/>
                    <a:pt x="910" y="6972"/>
                  </a:cubicBezTo>
                  <a:cubicBezTo>
                    <a:pt x="1092" y="6219"/>
                    <a:pt x="1138" y="5420"/>
                    <a:pt x="1001" y="4621"/>
                  </a:cubicBezTo>
                  <a:cubicBezTo>
                    <a:pt x="476" y="2247"/>
                    <a:pt x="2553" y="261"/>
                    <a:pt x="4813" y="10"/>
                  </a:cubicBezTo>
                  <a:cubicBezTo>
                    <a:pt x="4721" y="3"/>
                    <a:pt x="4630" y="0"/>
                    <a:pt x="454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38"/>
            <p:cNvSpPr/>
            <p:nvPr/>
          </p:nvSpPr>
          <p:spPr>
            <a:xfrm>
              <a:off x="184398" y="2219820"/>
              <a:ext cx="304453" cy="542343"/>
            </a:xfrm>
            <a:custGeom>
              <a:avLst/>
              <a:gdLst/>
              <a:ahLst/>
              <a:cxnLst/>
              <a:rect l="l" t="t" r="r" b="b"/>
              <a:pathLst>
                <a:path w="5228" h="9313" extrusionOk="0">
                  <a:moveTo>
                    <a:pt x="4702" y="0"/>
                  </a:moveTo>
                  <a:lnTo>
                    <a:pt x="4702" y="0"/>
                  </a:lnTo>
                  <a:cubicBezTo>
                    <a:pt x="4656" y="3698"/>
                    <a:pt x="3378" y="7418"/>
                    <a:pt x="0" y="9313"/>
                  </a:cubicBezTo>
                  <a:cubicBezTo>
                    <a:pt x="3652" y="7943"/>
                    <a:pt x="5227" y="3629"/>
                    <a:pt x="470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38"/>
            <p:cNvSpPr/>
            <p:nvPr/>
          </p:nvSpPr>
          <p:spPr>
            <a:xfrm>
              <a:off x="277399" y="2288886"/>
              <a:ext cx="353661" cy="543740"/>
            </a:xfrm>
            <a:custGeom>
              <a:avLst/>
              <a:gdLst/>
              <a:ahLst/>
              <a:cxnLst/>
              <a:rect l="l" t="t" r="r" b="b"/>
              <a:pathLst>
                <a:path w="6073" h="9337" extrusionOk="0">
                  <a:moveTo>
                    <a:pt x="4338" y="1"/>
                  </a:moveTo>
                  <a:cubicBezTo>
                    <a:pt x="4840" y="1462"/>
                    <a:pt x="4931" y="3037"/>
                    <a:pt x="4452" y="4520"/>
                  </a:cubicBezTo>
                  <a:cubicBezTo>
                    <a:pt x="3904" y="6209"/>
                    <a:pt x="2649" y="7579"/>
                    <a:pt x="1233" y="8583"/>
                  </a:cubicBezTo>
                  <a:cubicBezTo>
                    <a:pt x="845" y="8857"/>
                    <a:pt x="435" y="9108"/>
                    <a:pt x="1" y="9337"/>
                  </a:cubicBezTo>
                  <a:cubicBezTo>
                    <a:pt x="480" y="9200"/>
                    <a:pt x="914" y="8971"/>
                    <a:pt x="1325" y="8743"/>
                  </a:cubicBezTo>
                  <a:cubicBezTo>
                    <a:pt x="4497" y="6986"/>
                    <a:pt x="6072" y="3333"/>
                    <a:pt x="43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38"/>
            <p:cNvSpPr/>
            <p:nvPr/>
          </p:nvSpPr>
          <p:spPr>
            <a:xfrm>
              <a:off x="276118" y="2022461"/>
              <a:ext cx="615486" cy="876903"/>
            </a:xfrm>
            <a:custGeom>
              <a:avLst/>
              <a:gdLst/>
              <a:ahLst/>
              <a:cxnLst/>
              <a:rect l="l" t="t" r="r" b="b"/>
              <a:pathLst>
                <a:path w="10569" h="15058" extrusionOk="0">
                  <a:moveTo>
                    <a:pt x="6205" y="0"/>
                  </a:moveTo>
                  <a:cubicBezTo>
                    <a:pt x="5813" y="0"/>
                    <a:pt x="5402" y="58"/>
                    <a:pt x="4999" y="148"/>
                  </a:cubicBezTo>
                  <a:cubicBezTo>
                    <a:pt x="6939" y="3594"/>
                    <a:pt x="6985" y="7680"/>
                    <a:pt x="5022" y="10716"/>
                  </a:cubicBezTo>
                  <a:cubicBezTo>
                    <a:pt x="3401" y="13227"/>
                    <a:pt x="959" y="14208"/>
                    <a:pt x="0" y="14528"/>
                  </a:cubicBezTo>
                  <a:cubicBezTo>
                    <a:pt x="446" y="14783"/>
                    <a:pt x="1070" y="15057"/>
                    <a:pt x="1762" y="15057"/>
                  </a:cubicBezTo>
                  <a:cubicBezTo>
                    <a:pt x="1813" y="15057"/>
                    <a:pt x="1865" y="15056"/>
                    <a:pt x="1917" y="15053"/>
                  </a:cubicBezTo>
                  <a:cubicBezTo>
                    <a:pt x="6528" y="14756"/>
                    <a:pt x="10568" y="2933"/>
                    <a:pt x="7806" y="513"/>
                  </a:cubicBezTo>
                  <a:cubicBezTo>
                    <a:pt x="7377" y="139"/>
                    <a:pt x="6812" y="0"/>
                    <a:pt x="62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38"/>
            <p:cNvSpPr/>
            <p:nvPr/>
          </p:nvSpPr>
          <p:spPr>
            <a:xfrm>
              <a:off x="581793" y="1948386"/>
              <a:ext cx="1052831" cy="1012183"/>
            </a:xfrm>
            <a:custGeom>
              <a:avLst/>
              <a:gdLst/>
              <a:ahLst/>
              <a:cxnLst/>
              <a:rect l="l" t="t" r="r" b="b"/>
              <a:pathLst>
                <a:path w="18079" h="17381" extrusionOk="0">
                  <a:moveTo>
                    <a:pt x="9103" y="0"/>
                  </a:moveTo>
                  <a:cubicBezTo>
                    <a:pt x="8336" y="0"/>
                    <a:pt x="7478" y="109"/>
                    <a:pt x="6575" y="416"/>
                  </a:cubicBezTo>
                  <a:cubicBezTo>
                    <a:pt x="6529" y="416"/>
                    <a:pt x="6460" y="438"/>
                    <a:pt x="6392" y="461"/>
                  </a:cubicBezTo>
                  <a:cubicBezTo>
                    <a:pt x="4201" y="1260"/>
                    <a:pt x="2945" y="2881"/>
                    <a:pt x="2557" y="3383"/>
                  </a:cubicBezTo>
                  <a:cubicBezTo>
                    <a:pt x="2101" y="3999"/>
                    <a:pt x="1" y="6875"/>
                    <a:pt x="731" y="10664"/>
                  </a:cubicBezTo>
                  <a:cubicBezTo>
                    <a:pt x="914" y="11646"/>
                    <a:pt x="1621" y="14430"/>
                    <a:pt x="4109" y="16051"/>
                  </a:cubicBezTo>
                  <a:cubicBezTo>
                    <a:pt x="5593" y="17032"/>
                    <a:pt x="7122" y="17215"/>
                    <a:pt x="8127" y="17306"/>
                  </a:cubicBezTo>
                  <a:cubicBezTo>
                    <a:pt x="8434" y="17344"/>
                    <a:pt x="8860" y="17381"/>
                    <a:pt x="9377" y="17381"/>
                  </a:cubicBezTo>
                  <a:cubicBezTo>
                    <a:pt x="10126" y="17381"/>
                    <a:pt x="11068" y="17303"/>
                    <a:pt x="12121" y="17032"/>
                  </a:cubicBezTo>
                  <a:cubicBezTo>
                    <a:pt x="13513" y="16667"/>
                    <a:pt x="15362" y="16188"/>
                    <a:pt x="16709" y="14499"/>
                  </a:cubicBezTo>
                  <a:cubicBezTo>
                    <a:pt x="17074" y="14065"/>
                    <a:pt x="18079" y="12810"/>
                    <a:pt x="17987" y="11189"/>
                  </a:cubicBezTo>
                  <a:cubicBezTo>
                    <a:pt x="17919" y="10139"/>
                    <a:pt x="17417" y="9112"/>
                    <a:pt x="17234" y="8770"/>
                  </a:cubicBezTo>
                  <a:cubicBezTo>
                    <a:pt x="16892" y="8108"/>
                    <a:pt x="16800" y="8153"/>
                    <a:pt x="16549" y="7628"/>
                  </a:cubicBezTo>
                  <a:cubicBezTo>
                    <a:pt x="16001" y="6441"/>
                    <a:pt x="16344" y="5871"/>
                    <a:pt x="16024" y="4593"/>
                  </a:cubicBezTo>
                  <a:cubicBezTo>
                    <a:pt x="15979" y="4342"/>
                    <a:pt x="15636" y="3109"/>
                    <a:pt x="14655" y="2082"/>
                  </a:cubicBezTo>
                  <a:cubicBezTo>
                    <a:pt x="13810" y="1192"/>
                    <a:pt x="12897" y="849"/>
                    <a:pt x="12190" y="575"/>
                  </a:cubicBezTo>
                  <a:cubicBezTo>
                    <a:pt x="11696" y="396"/>
                    <a:pt x="10564" y="0"/>
                    <a:pt x="910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38"/>
            <p:cNvSpPr/>
            <p:nvPr/>
          </p:nvSpPr>
          <p:spPr>
            <a:xfrm>
              <a:off x="653597" y="1992470"/>
              <a:ext cx="830839" cy="456038"/>
            </a:xfrm>
            <a:custGeom>
              <a:avLst/>
              <a:gdLst/>
              <a:ahLst/>
              <a:cxnLst/>
              <a:rect l="l" t="t" r="r" b="b"/>
              <a:pathLst>
                <a:path w="14267" h="7831" extrusionOk="0">
                  <a:moveTo>
                    <a:pt x="0" y="1"/>
                  </a:moveTo>
                  <a:lnTo>
                    <a:pt x="0" y="7830"/>
                  </a:lnTo>
                  <a:cubicBezTo>
                    <a:pt x="822" y="7442"/>
                    <a:pt x="2420" y="6575"/>
                    <a:pt x="3744" y="4749"/>
                  </a:cubicBezTo>
                  <a:cubicBezTo>
                    <a:pt x="4931" y="3151"/>
                    <a:pt x="5319" y="1576"/>
                    <a:pt x="5479" y="731"/>
                  </a:cubicBezTo>
                  <a:cubicBezTo>
                    <a:pt x="5822" y="960"/>
                    <a:pt x="7140" y="1797"/>
                    <a:pt x="8911" y="1797"/>
                  </a:cubicBezTo>
                  <a:cubicBezTo>
                    <a:pt x="9258" y="1797"/>
                    <a:pt x="9621" y="1765"/>
                    <a:pt x="9998" y="1690"/>
                  </a:cubicBezTo>
                  <a:cubicBezTo>
                    <a:pt x="11185" y="1462"/>
                    <a:pt x="12029" y="914"/>
                    <a:pt x="12486" y="549"/>
                  </a:cubicBezTo>
                  <a:cubicBezTo>
                    <a:pt x="13079" y="366"/>
                    <a:pt x="13673" y="184"/>
                    <a:pt x="1426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38"/>
            <p:cNvSpPr/>
            <p:nvPr/>
          </p:nvSpPr>
          <p:spPr>
            <a:xfrm>
              <a:off x="596410" y="2444432"/>
              <a:ext cx="558357" cy="554339"/>
            </a:xfrm>
            <a:custGeom>
              <a:avLst/>
              <a:gdLst/>
              <a:ahLst/>
              <a:cxnLst/>
              <a:rect l="l" t="t" r="r" b="b"/>
              <a:pathLst>
                <a:path w="9588" h="9519" extrusionOk="0">
                  <a:moveTo>
                    <a:pt x="4338" y="1"/>
                  </a:moveTo>
                  <a:lnTo>
                    <a:pt x="4338" y="46"/>
                  </a:lnTo>
                  <a:lnTo>
                    <a:pt x="3927" y="46"/>
                  </a:lnTo>
                  <a:lnTo>
                    <a:pt x="3927" y="69"/>
                  </a:lnTo>
                  <a:lnTo>
                    <a:pt x="3676" y="69"/>
                  </a:lnTo>
                  <a:cubicBezTo>
                    <a:pt x="3242" y="229"/>
                    <a:pt x="2808" y="343"/>
                    <a:pt x="2398" y="548"/>
                  </a:cubicBezTo>
                  <a:cubicBezTo>
                    <a:pt x="1941" y="777"/>
                    <a:pt x="1462" y="1073"/>
                    <a:pt x="1142" y="1484"/>
                  </a:cubicBezTo>
                  <a:cubicBezTo>
                    <a:pt x="1005" y="1667"/>
                    <a:pt x="891" y="1872"/>
                    <a:pt x="754" y="2032"/>
                  </a:cubicBezTo>
                  <a:cubicBezTo>
                    <a:pt x="617" y="2192"/>
                    <a:pt x="549" y="2397"/>
                    <a:pt x="457" y="2603"/>
                  </a:cubicBezTo>
                  <a:cubicBezTo>
                    <a:pt x="389" y="2785"/>
                    <a:pt x="275" y="2945"/>
                    <a:pt x="229" y="3150"/>
                  </a:cubicBezTo>
                  <a:cubicBezTo>
                    <a:pt x="184" y="3333"/>
                    <a:pt x="115" y="3516"/>
                    <a:pt x="92" y="3698"/>
                  </a:cubicBezTo>
                  <a:cubicBezTo>
                    <a:pt x="24" y="4063"/>
                    <a:pt x="1" y="4429"/>
                    <a:pt x="1" y="4817"/>
                  </a:cubicBezTo>
                  <a:cubicBezTo>
                    <a:pt x="1" y="5022"/>
                    <a:pt x="47" y="5182"/>
                    <a:pt x="47" y="5387"/>
                  </a:cubicBezTo>
                  <a:cubicBezTo>
                    <a:pt x="47" y="5570"/>
                    <a:pt x="69" y="5753"/>
                    <a:pt x="138" y="5935"/>
                  </a:cubicBezTo>
                  <a:cubicBezTo>
                    <a:pt x="184" y="6118"/>
                    <a:pt x="206" y="6300"/>
                    <a:pt x="275" y="6483"/>
                  </a:cubicBezTo>
                  <a:cubicBezTo>
                    <a:pt x="343" y="6688"/>
                    <a:pt x="412" y="6871"/>
                    <a:pt x="503" y="7054"/>
                  </a:cubicBezTo>
                  <a:cubicBezTo>
                    <a:pt x="686" y="7442"/>
                    <a:pt x="960" y="7830"/>
                    <a:pt x="1279" y="8149"/>
                  </a:cubicBezTo>
                  <a:cubicBezTo>
                    <a:pt x="1622" y="8492"/>
                    <a:pt x="1964" y="8720"/>
                    <a:pt x="2375" y="8971"/>
                  </a:cubicBezTo>
                  <a:cubicBezTo>
                    <a:pt x="2740" y="9176"/>
                    <a:pt x="3128" y="9268"/>
                    <a:pt x="3493" y="9405"/>
                  </a:cubicBezTo>
                  <a:lnTo>
                    <a:pt x="3676" y="9405"/>
                  </a:lnTo>
                  <a:lnTo>
                    <a:pt x="3676" y="9450"/>
                  </a:lnTo>
                  <a:lnTo>
                    <a:pt x="3927" y="9450"/>
                  </a:lnTo>
                  <a:lnTo>
                    <a:pt x="3927" y="9473"/>
                  </a:lnTo>
                  <a:lnTo>
                    <a:pt x="4338" y="9473"/>
                  </a:lnTo>
                  <a:lnTo>
                    <a:pt x="4338" y="9519"/>
                  </a:lnTo>
                  <a:lnTo>
                    <a:pt x="5205" y="9519"/>
                  </a:lnTo>
                  <a:lnTo>
                    <a:pt x="5205" y="9473"/>
                  </a:lnTo>
                  <a:lnTo>
                    <a:pt x="5616" y="9473"/>
                  </a:lnTo>
                  <a:lnTo>
                    <a:pt x="5616" y="9450"/>
                  </a:lnTo>
                  <a:lnTo>
                    <a:pt x="5867" y="9450"/>
                  </a:lnTo>
                  <a:lnTo>
                    <a:pt x="5867" y="9405"/>
                  </a:lnTo>
                  <a:lnTo>
                    <a:pt x="6072" y="9405"/>
                  </a:lnTo>
                  <a:cubicBezTo>
                    <a:pt x="7008" y="9062"/>
                    <a:pt x="7990" y="8697"/>
                    <a:pt x="8538" y="7830"/>
                  </a:cubicBezTo>
                  <a:cubicBezTo>
                    <a:pt x="8675" y="7647"/>
                    <a:pt x="8812" y="7464"/>
                    <a:pt x="8926" y="7282"/>
                  </a:cubicBezTo>
                  <a:cubicBezTo>
                    <a:pt x="9040" y="7099"/>
                    <a:pt x="9108" y="6917"/>
                    <a:pt x="9177" y="6734"/>
                  </a:cubicBezTo>
                  <a:cubicBezTo>
                    <a:pt x="9337" y="6392"/>
                    <a:pt x="9405" y="6004"/>
                    <a:pt x="9473" y="5616"/>
                  </a:cubicBezTo>
                  <a:cubicBezTo>
                    <a:pt x="9588" y="4885"/>
                    <a:pt x="9542" y="4086"/>
                    <a:pt x="9382" y="3402"/>
                  </a:cubicBezTo>
                  <a:cubicBezTo>
                    <a:pt x="9268" y="3013"/>
                    <a:pt x="9154" y="2648"/>
                    <a:pt x="8948" y="2306"/>
                  </a:cubicBezTo>
                  <a:cubicBezTo>
                    <a:pt x="8834" y="2123"/>
                    <a:pt x="8743" y="1918"/>
                    <a:pt x="8606" y="1735"/>
                  </a:cubicBezTo>
                  <a:cubicBezTo>
                    <a:pt x="8446" y="1553"/>
                    <a:pt x="8264" y="1370"/>
                    <a:pt x="8081" y="1187"/>
                  </a:cubicBezTo>
                  <a:cubicBezTo>
                    <a:pt x="7784" y="891"/>
                    <a:pt x="7374" y="617"/>
                    <a:pt x="6985" y="457"/>
                  </a:cubicBezTo>
                  <a:cubicBezTo>
                    <a:pt x="6620" y="297"/>
                    <a:pt x="6232" y="206"/>
                    <a:pt x="5867" y="69"/>
                  </a:cubicBezTo>
                  <a:lnTo>
                    <a:pt x="5616" y="69"/>
                  </a:lnTo>
                  <a:lnTo>
                    <a:pt x="5616" y="46"/>
                  </a:lnTo>
                  <a:lnTo>
                    <a:pt x="5205" y="46"/>
                  </a:lnTo>
                  <a:lnTo>
                    <a:pt x="520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38"/>
            <p:cNvSpPr/>
            <p:nvPr/>
          </p:nvSpPr>
          <p:spPr>
            <a:xfrm>
              <a:off x="1020478" y="2385964"/>
              <a:ext cx="510488" cy="244645"/>
            </a:xfrm>
            <a:custGeom>
              <a:avLst/>
              <a:gdLst/>
              <a:ahLst/>
              <a:cxnLst/>
              <a:rect l="l" t="t" r="r" b="b"/>
              <a:pathLst>
                <a:path w="8766" h="4201" extrusionOk="0">
                  <a:moveTo>
                    <a:pt x="4246" y="0"/>
                  </a:moveTo>
                  <a:lnTo>
                    <a:pt x="4246" y="46"/>
                  </a:lnTo>
                  <a:lnTo>
                    <a:pt x="3926" y="46"/>
                  </a:lnTo>
                  <a:lnTo>
                    <a:pt x="3926" y="92"/>
                  </a:lnTo>
                  <a:lnTo>
                    <a:pt x="3675" y="92"/>
                  </a:lnTo>
                  <a:cubicBezTo>
                    <a:pt x="3310" y="206"/>
                    <a:pt x="2945" y="297"/>
                    <a:pt x="2579" y="434"/>
                  </a:cubicBezTo>
                  <a:cubicBezTo>
                    <a:pt x="2191" y="594"/>
                    <a:pt x="1849" y="799"/>
                    <a:pt x="1507" y="1027"/>
                  </a:cubicBezTo>
                  <a:cubicBezTo>
                    <a:pt x="1119" y="1278"/>
                    <a:pt x="753" y="1575"/>
                    <a:pt x="457" y="1940"/>
                  </a:cubicBezTo>
                  <a:cubicBezTo>
                    <a:pt x="206" y="2260"/>
                    <a:pt x="0" y="2557"/>
                    <a:pt x="0" y="2990"/>
                  </a:cubicBezTo>
                  <a:lnTo>
                    <a:pt x="0" y="3036"/>
                  </a:lnTo>
                  <a:lnTo>
                    <a:pt x="0" y="3082"/>
                  </a:lnTo>
                  <a:cubicBezTo>
                    <a:pt x="0" y="3310"/>
                    <a:pt x="23" y="3492"/>
                    <a:pt x="137" y="3675"/>
                  </a:cubicBezTo>
                  <a:cubicBezTo>
                    <a:pt x="274" y="3903"/>
                    <a:pt x="457" y="4040"/>
                    <a:pt x="708" y="4154"/>
                  </a:cubicBezTo>
                  <a:lnTo>
                    <a:pt x="936" y="4154"/>
                  </a:lnTo>
                  <a:lnTo>
                    <a:pt x="936" y="4200"/>
                  </a:lnTo>
                  <a:lnTo>
                    <a:pt x="1256" y="4200"/>
                  </a:lnTo>
                  <a:lnTo>
                    <a:pt x="1256" y="4154"/>
                  </a:lnTo>
                  <a:lnTo>
                    <a:pt x="1461" y="4154"/>
                  </a:lnTo>
                  <a:cubicBezTo>
                    <a:pt x="1895" y="3995"/>
                    <a:pt x="2260" y="3789"/>
                    <a:pt x="2671" y="3584"/>
                  </a:cubicBezTo>
                  <a:cubicBezTo>
                    <a:pt x="2876" y="3492"/>
                    <a:pt x="3059" y="3401"/>
                    <a:pt x="3264" y="3310"/>
                  </a:cubicBezTo>
                  <a:cubicBezTo>
                    <a:pt x="3470" y="3219"/>
                    <a:pt x="3675" y="3173"/>
                    <a:pt x="3881" y="3082"/>
                  </a:cubicBezTo>
                  <a:lnTo>
                    <a:pt x="4086" y="3082"/>
                  </a:lnTo>
                  <a:lnTo>
                    <a:pt x="4086" y="3036"/>
                  </a:lnTo>
                  <a:lnTo>
                    <a:pt x="4383" y="3036"/>
                  </a:lnTo>
                  <a:lnTo>
                    <a:pt x="4383" y="2990"/>
                  </a:lnTo>
                  <a:lnTo>
                    <a:pt x="5296" y="2990"/>
                  </a:lnTo>
                  <a:lnTo>
                    <a:pt x="5296" y="3036"/>
                  </a:lnTo>
                  <a:lnTo>
                    <a:pt x="5547" y="3036"/>
                  </a:lnTo>
                  <a:lnTo>
                    <a:pt x="5547" y="3082"/>
                  </a:lnTo>
                  <a:lnTo>
                    <a:pt x="5752" y="3082"/>
                  </a:lnTo>
                  <a:cubicBezTo>
                    <a:pt x="6254" y="3264"/>
                    <a:pt x="6757" y="3401"/>
                    <a:pt x="7259" y="3584"/>
                  </a:cubicBezTo>
                  <a:lnTo>
                    <a:pt x="7921" y="3584"/>
                  </a:lnTo>
                  <a:cubicBezTo>
                    <a:pt x="8217" y="3470"/>
                    <a:pt x="8400" y="3333"/>
                    <a:pt x="8583" y="3082"/>
                  </a:cubicBezTo>
                  <a:lnTo>
                    <a:pt x="8628" y="3082"/>
                  </a:lnTo>
                  <a:lnTo>
                    <a:pt x="8628" y="3036"/>
                  </a:lnTo>
                  <a:lnTo>
                    <a:pt x="8628" y="2990"/>
                  </a:lnTo>
                  <a:lnTo>
                    <a:pt x="8674" y="2990"/>
                  </a:lnTo>
                  <a:cubicBezTo>
                    <a:pt x="8674" y="2899"/>
                    <a:pt x="8697" y="2831"/>
                    <a:pt x="8719" y="2739"/>
                  </a:cubicBezTo>
                  <a:cubicBezTo>
                    <a:pt x="8719" y="2671"/>
                    <a:pt x="8765" y="2557"/>
                    <a:pt x="8742" y="2465"/>
                  </a:cubicBezTo>
                  <a:cubicBezTo>
                    <a:pt x="8742" y="2374"/>
                    <a:pt x="8719" y="2328"/>
                    <a:pt x="8719" y="2214"/>
                  </a:cubicBezTo>
                  <a:cubicBezTo>
                    <a:pt x="8697" y="2123"/>
                    <a:pt x="8651" y="2055"/>
                    <a:pt x="8628" y="1986"/>
                  </a:cubicBezTo>
                  <a:cubicBezTo>
                    <a:pt x="8560" y="1781"/>
                    <a:pt x="8491" y="1644"/>
                    <a:pt x="8331" y="1484"/>
                  </a:cubicBezTo>
                  <a:cubicBezTo>
                    <a:pt x="8172" y="1324"/>
                    <a:pt x="8012" y="1141"/>
                    <a:pt x="7829" y="1027"/>
                  </a:cubicBezTo>
                  <a:cubicBezTo>
                    <a:pt x="7510" y="799"/>
                    <a:pt x="7190" y="594"/>
                    <a:pt x="6825" y="434"/>
                  </a:cubicBezTo>
                  <a:cubicBezTo>
                    <a:pt x="6483" y="274"/>
                    <a:pt x="6140" y="206"/>
                    <a:pt x="5798" y="92"/>
                  </a:cubicBezTo>
                  <a:lnTo>
                    <a:pt x="5547" y="92"/>
                  </a:lnTo>
                  <a:lnTo>
                    <a:pt x="5547" y="46"/>
                  </a:lnTo>
                  <a:lnTo>
                    <a:pt x="5204" y="46"/>
                  </a:lnTo>
                  <a:lnTo>
                    <a:pt x="5204" y="0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38"/>
            <p:cNvSpPr/>
            <p:nvPr/>
          </p:nvSpPr>
          <p:spPr>
            <a:xfrm>
              <a:off x="1302277" y="2282248"/>
              <a:ext cx="202075" cy="204754"/>
            </a:xfrm>
            <a:custGeom>
              <a:avLst/>
              <a:gdLst/>
              <a:ahLst/>
              <a:cxnLst/>
              <a:rect l="l" t="t" r="r" b="b"/>
              <a:pathLst>
                <a:path w="3470" h="3516" extrusionOk="0">
                  <a:moveTo>
                    <a:pt x="1735" y="1"/>
                  </a:moveTo>
                  <a:cubicBezTo>
                    <a:pt x="776" y="1"/>
                    <a:pt x="0" y="800"/>
                    <a:pt x="0" y="1758"/>
                  </a:cubicBezTo>
                  <a:cubicBezTo>
                    <a:pt x="0" y="2740"/>
                    <a:pt x="776" y="3516"/>
                    <a:pt x="1735" y="3516"/>
                  </a:cubicBezTo>
                  <a:cubicBezTo>
                    <a:pt x="2694" y="3516"/>
                    <a:pt x="3470" y="2740"/>
                    <a:pt x="3470" y="1758"/>
                  </a:cubicBezTo>
                  <a:cubicBezTo>
                    <a:pt x="3470" y="800"/>
                    <a:pt x="2694" y="1"/>
                    <a:pt x="173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38"/>
            <p:cNvSpPr/>
            <p:nvPr/>
          </p:nvSpPr>
          <p:spPr>
            <a:xfrm>
              <a:off x="1324872" y="2287547"/>
              <a:ext cx="131611" cy="175579"/>
            </a:xfrm>
            <a:custGeom>
              <a:avLst/>
              <a:gdLst/>
              <a:ahLst/>
              <a:cxnLst/>
              <a:rect l="l" t="t" r="r" b="b"/>
              <a:pathLst>
                <a:path w="2260" h="3015" extrusionOk="0">
                  <a:moveTo>
                    <a:pt x="1093" y="1"/>
                  </a:moveTo>
                  <a:cubicBezTo>
                    <a:pt x="467" y="1"/>
                    <a:pt x="0" y="832"/>
                    <a:pt x="0" y="1508"/>
                  </a:cubicBezTo>
                  <a:cubicBezTo>
                    <a:pt x="0" y="2183"/>
                    <a:pt x="445" y="3015"/>
                    <a:pt x="1092" y="3015"/>
                  </a:cubicBezTo>
                  <a:cubicBezTo>
                    <a:pt x="1101" y="3015"/>
                    <a:pt x="1110" y="3014"/>
                    <a:pt x="1119" y="3014"/>
                  </a:cubicBezTo>
                  <a:cubicBezTo>
                    <a:pt x="1666" y="3014"/>
                    <a:pt x="2260" y="2375"/>
                    <a:pt x="2214" y="1508"/>
                  </a:cubicBezTo>
                  <a:cubicBezTo>
                    <a:pt x="1940" y="1439"/>
                    <a:pt x="1666" y="1371"/>
                    <a:pt x="1393" y="1279"/>
                  </a:cubicBezTo>
                  <a:cubicBezTo>
                    <a:pt x="1621" y="1097"/>
                    <a:pt x="1849" y="937"/>
                    <a:pt x="2077" y="754"/>
                  </a:cubicBezTo>
                  <a:cubicBezTo>
                    <a:pt x="2055" y="709"/>
                    <a:pt x="1689" y="1"/>
                    <a:pt x="1119" y="1"/>
                  </a:cubicBezTo>
                  <a:cubicBezTo>
                    <a:pt x="1110" y="1"/>
                    <a:pt x="1102" y="1"/>
                    <a:pt x="1093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38"/>
            <p:cNvSpPr/>
            <p:nvPr/>
          </p:nvSpPr>
          <p:spPr>
            <a:xfrm>
              <a:off x="1280963" y="2260817"/>
              <a:ext cx="230028" cy="142443"/>
            </a:xfrm>
            <a:custGeom>
              <a:avLst/>
              <a:gdLst/>
              <a:ahLst/>
              <a:cxnLst/>
              <a:rect l="l" t="t" r="r" b="b"/>
              <a:pathLst>
                <a:path w="3950" h="2446" extrusionOk="0">
                  <a:moveTo>
                    <a:pt x="2020" y="0"/>
                  </a:moveTo>
                  <a:cubicBezTo>
                    <a:pt x="1022" y="0"/>
                    <a:pt x="284" y="424"/>
                    <a:pt x="1" y="620"/>
                  </a:cubicBezTo>
                  <a:cubicBezTo>
                    <a:pt x="138" y="1236"/>
                    <a:pt x="275" y="1830"/>
                    <a:pt x="389" y="2446"/>
                  </a:cubicBezTo>
                  <a:cubicBezTo>
                    <a:pt x="594" y="1579"/>
                    <a:pt x="1325" y="939"/>
                    <a:pt x="2147" y="894"/>
                  </a:cubicBezTo>
                  <a:cubicBezTo>
                    <a:pt x="2183" y="892"/>
                    <a:pt x="2220" y="890"/>
                    <a:pt x="2257" y="890"/>
                  </a:cubicBezTo>
                  <a:cubicBezTo>
                    <a:pt x="2947" y="890"/>
                    <a:pt x="3603" y="1295"/>
                    <a:pt x="3950" y="1967"/>
                  </a:cubicBezTo>
                  <a:lnTo>
                    <a:pt x="3950" y="620"/>
                  </a:lnTo>
                  <a:cubicBezTo>
                    <a:pt x="3653" y="415"/>
                    <a:pt x="3037" y="72"/>
                    <a:pt x="2169" y="4"/>
                  </a:cubicBezTo>
                  <a:cubicBezTo>
                    <a:pt x="2119" y="2"/>
                    <a:pt x="2069" y="0"/>
                    <a:pt x="202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38"/>
            <p:cNvSpPr/>
            <p:nvPr/>
          </p:nvSpPr>
          <p:spPr>
            <a:xfrm>
              <a:off x="1350088" y="2399009"/>
              <a:ext cx="28011" cy="23119"/>
            </a:xfrm>
            <a:custGeom>
              <a:avLst/>
              <a:gdLst/>
              <a:ahLst/>
              <a:cxnLst/>
              <a:rect l="l" t="t" r="r" b="b"/>
              <a:pathLst>
                <a:path w="481" h="397" extrusionOk="0">
                  <a:moveTo>
                    <a:pt x="141" y="0"/>
                  </a:moveTo>
                  <a:cubicBezTo>
                    <a:pt x="109" y="0"/>
                    <a:pt x="83" y="9"/>
                    <a:pt x="69" y="27"/>
                  </a:cubicBezTo>
                  <a:cubicBezTo>
                    <a:pt x="1" y="96"/>
                    <a:pt x="47" y="370"/>
                    <a:pt x="229" y="393"/>
                  </a:cubicBezTo>
                  <a:cubicBezTo>
                    <a:pt x="241" y="395"/>
                    <a:pt x="254" y="396"/>
                    <a:pt x="266" y="396"/>
                  </a:cubicBezTo>
                  <a:cubicBezTo>
                    <a:pt x="371" y="396"/>
                    <a:pt x="480" y="314"/>
                    <a:pt x="480" y="233"/>
                  </a:cubicBezTo>
                  <a:cubicBezTo>
                    <a:pt x="480" y="124"/>
                    <a:pt x="264" y="0"/>
                    <a:pt x="14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38"/>
            <p:cNvSpPr/>
            <p:nvPr/>
          </p:nvSpPr>
          <p:spPr>
            <a:xfrm>
              <a:off x="916761" y="2339434"/>
              <a:ext cx="228689" cy="219371"/>
            </a:xfrm>
            <a:custGeom>
              <a:avLst/>
              <a:gdLst/>
              <a:ahLst/>
              <a:cxnLst/>
              <a:rect l="l" t="t" r="r" b="b"/>
              <a:pathLst>
                <a:path w="3927" h="3767" extrusionOk="0">
                  <a:moveTo>
                    <a:pt x="1964" y="0"/>
                  </a:moveTo>
                  <a:cubicBezTo>
                    <a:pt x="868" y="0"/>
                    <a:pt x="1" y="845"/>
                    <a:pt x="1" y="1895"/>
                  </a:cubicBezTo>
                  <a:cubicBezTo>
                    <a:pt x="1" y="2922"/>
                    <a:pt x="868" y="3767"/>
                    <a:pt x="1964" y="3767"/>
                  </a:cubicBezTo>
                  <a:cubicBezTo>
                    <a:pt x="3037" y="3767"/>
                    <a:pt x="3927" y="2922"/>
                    <a:pt x="3927" y="1895"/>
                  </a:cubicBezTo>
                  <a:cubicBezTo>
                    <a:pt x="3927" y="845"/>
                    <a:pt x="3037" y="0"/>
                    <a:pt x="196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38"/>
            <p:cNvSpPr/>
            <p:nvPr/>
          </p:nvSpPr>
          <p:spPr>
            <a:xfrm>
              <a:off x="942035" y="2344734"/>
              <a:ext cx="148907" cy="188856"/>
            </a:xfrm>
            <a:custGeom>
              <a:avLst/>
              <a:gdLst/>
              <a:ahLst/>
              <a:cxnLst/>
              <a:rect l="l" t="t" r="r" b="b"/>
              <a:pathLst>
                <a:path w="2557" h="3243" extrusionOk="0">
                  <a:moveTo>
                    <a:pt x="1229" y="0"/>
                  </a:moveTo>
                  <a:cubicBezTo>
                    <a:pt x="535" y="0"/>
                    <a:pt x="1" y="877"/>
                    <a:pt x="1" y="1621"/>
                  </a:cubicBezTo>
                  <a:cubicBezTo>
                    <a:pt x="1" y="2343"/>
                    <a:pt x="513" y="3242"/>
                    <a:pt x="1229" y="3242"/>
                  </a:cubicBezTo>
                  <a:cubicBezTo>
                    <a:pt x="1238" y="3242"/>
                    <a:pt x="1247" y="3242"/>
                    <a:pt x="1256" y="3242"/>
                  </a:cubicBezTo>
                  <a:cubicBezTo>
                    <a:pt x="1895" y="3242"/>
                    <a:pt x="2557" y="2534"/>
                    <a:pt x="2511" y="1621"/>
                  </a:cubicBezTo>
                  <a:cubicBezTo>
                    <a:pt x="2192" y="1530"/>
                    <a:pt x="1895" y="1461"/>
                    <a:pt x="1575" y="1393"/>
                  </a:cubicBezTo>
                  <a:cubicBezTo>
                    <a:pt x="1827" y="1188"/>
                    <a:pt x="2100" y="1005"/>
                    <a:pt x="2352" y="800"/>
                  </a:cubicBezTo>
                  <a:cubicBezTo>
                    <a:pt x="2329" y="754"/>
                    <a:pt x="1918" y="1"/>
                    <a:pt x="1256" y="1"/>
                  </a:cubicBezTo>
                  <a:cubicBezTo>
                    <a:pt x="1247" y="0"/>
                    <a:pt x="1238" y="0"/>
                    <a:pt x="122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38"/>
            <p:cNvSpPr/>
            <p:nvPr/>
          </p:nvSpPr>
          <p:spPr>
            <a:xfrm>
              <a:off x="892826" y="2316432"/>
              <a:ext cx="259262" cy="153333"/>
            </a:xfrm>
            <a:custGeom>
              <a:avLst/>
              <a:gdLst/>
              <a:ahLst/>
              <a:cxnLst/>
              <a:rect l="l" t="t" r="r" b="b"/>
              <a:pathLst>
                <a:path w="4452" h="2633" extrusionOk="0">
                  <a:moveTo>
                    <a:pt x="2237" y="1"/>
                  </a:moveTo>
                  <a:cubicBezTo>
                    <a:pt x="1121" y="1"/>
                    <a:pt x="300" y="454"/>
                    <a:pt x="1" y="646"/>
                  </a:cubicBezTo>
                  <a:cubicBezTo>
                    <a:pt x="138" y="1308"/>
                    <a:pt x="298" y="1970"/>
                    <a:pt x="435" y="2632"/>
                  </a:cubicBezTo>
                  <a:cubicBezTo>
                    <a:pt x="663" y="1696"/>
                    <a:pt x="1485" y="1012"/>
                    <a:pt x="2420" y="943"/>
                  </a:cubicBezTo>
                  <a:cubicBezTo>
                    <a:pt x="2458" y="941"/>
                    <a:pt x="2496" y="940"/>
                    <a:pt x="2533" y="940"/>
                  </a:cubicBezTo>
                  <a:cubicBezTo>
                    <a:pt x="3315" y="940"/>
                    <a:pt x="4060" y="1389"/>
                    <a:pt x="4452" y="2107"/>
                  </a:cubicBezTo>
                  <a:lnTo>
                    <a:pt x="4452" y="646"/>
                  </a:lnTo>
                  <a:cubicBezTo>
                    <a:pt x="4132" y="441"/>
                    <a:pt x="3425" y="53"/>
                    <a:pt x="2466" y="7"/>
                  </a:cubicBezTo>
                  <a:cubicBezTo>
                    <a:pt x="2388" y="3"/>
                    <a:pt x="2312" y="1"/>
                    <a:pt x="223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38"/>
            <p:cNvSpPr/>
            <p:nvPr/>
          </p:nvSpPr>
          <p:spPr>
            <a:xfrm>
              <a:off x="971269" y="2464174"/>
              <a:ext cx="30632" cy="25682"/>
            </a:xfrm>
            <a:custGeom>
              <a:avLst/>
              <a:gdLst/>
              <a:ahLst/>
              <a:cxnLst/>
              <a:rect l="l" t="t" r="r" b="b"/>
              <a:pathLst>
                <a:path w="526" h="441" extrusionOk="0">
                  <a:moveTo>
                    <a:pt x="144" y="0"/>
                  </a:moveTo>
                  <a:cubicBezTo>
                    <a:pt x="110" y="0"/>
                    <a:pt x="83" y="8"/>
                    <a:pt x="69" y="27"/>
                  </a:cubicBezTo>
                  <a:cubicBezTo>
                    <a:pt x="1" y="95"/>
                    <a:pt x="46" y="392"/>
                    <a:pt x="252" y="438"/>
                  </a:cubicBezTo>
                  <a:cubicBezTo>
                    <a:pt x="264" y="440"/>
                    <a:pt x="276" y="441"/>
                    <a:pt x="288" y="441"/>
                  </a:cubicBezTo>
                  <a:cubicBezTo>
                    <a:pt x="412" y="441"/>
                    <a:pt x="526" y="338"/>
                    <a:pt x="526" y="255"/>
                  </a:cubicBezTo>
                  <a:cubicBezTo>
                    <a:pt x="526" y="128"/>
                    <a:pt x="279" y="0"/>
                    <a:pt x="14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38"/>
            <p:cNvSpPr/>
            <p:nvPr/>
          </p:nvSpPr>
          <p:spPr>
            <a:xfrm>
              <a:off x="1274324" y="2134156"/>
              <a:ext cx="234046" cy="245228"/>
            </a:xfrm>
            <a:custGeom>
              <a:avLst/>
              <a:gdLst/>
              <a:ahLst/>
              <a:cxnLst/>
              <a:rect l="l" t="t" r="r" b="b"/>
              <a:pathLst>
                <a:path w="4019" h="4211" extrusionOk="0">
                  <a:moveTo>
                    <a:pt x="2076" y="0"/>
                  </a:moveTo>
                  <a:cubicBezTo>
                    <a:pt x="2010" y="0"/>
                    <a:pt x="1942" y="3"/>
                    <a:pt x="1873" y="10"/>
                  </a:cubicBezTo>
                  <a:cubicBezTo>
                    <a:pt x="823" y="102"/>
                    <a:pt x="275" y="923"/>
                    <a:pt x="206" y="1037"/>
                  </a:cubicBezTo>
                  <a:cubicBezTo>
                    <a:pt x="92" y="1425"/>
                    <a:pt x="1" y="2019"/>
                    <a:pt x="69" y="2726"/>
                  </a:cubicBezTo>
                  <a:cubicBezTo>
                    <a:pt x="115" y="3366"/>
                    <a:pt x="298" y="3868"/>
                    <a:pt x="435" y="4210"/>
                  </a:cubicBezTo>
                  <a:cubicBezTo>
                    <a:pt x="457" y="4142"/>
                    <a:pt x="549" y="3183"/>
                    <a:pt x="1325" y="2772"/>
                  </a:cubicBezTo>
                  <a:cubicBezTo>
                    <a:pt x="1549" y="2657"/>
                    <a:pt x="1799" y="2600"/>
                    <a:pt x="2057" y="2600"/>
                  </a:cubicBezTo>
                  <a:cubicBezTo>
                    <a:pt x="2665" y="2600"/>
                    <a:pt x="3311" y="2916"/>
                    <a:pt x="3744" y="3525"/>
                  </a:cubicBezTo>
                  <a:cubicBezTo>
                    <a:pt x="3858" y="3160"/>
                    <a:pt x="4018" y="2407"/>
                    <a:pt x="3790" y="1517"/>
                  </a:cubicBezTo>
                  <a:cubicBezTo>
                    <a:pt x="3653" y="1015"/>
                    <a:pt x="3447" y="627"/>
                    <a:pt x="3265" y="353"/>
                  </a:cubicBezTo>
                  <a:cubicBezTo>
                    <a:pt x="3101" y="250"/>
                    <a:pt x="2660" y="0"/>
                    <a:pt x="207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0" name="Google Shape;2330;p38"/>
            <p:cNvSpPr/>
            <p:nvPr/>
          </p:nvSpPr>
          <p:spPr>
            <a:xfrm>
              <a:off x="1292959" y="2242240"/>
              <a:ext cx="198115" cy="127826"/>
            </a:xfrm>
            <a:custGeom>
              <a:avLst/>
              <a:gdLst/>
              <a:ahLst/>
              <a:cxnLst/>
              <a:rect l="l" t="t" r="r" b="b"/>
              <a:pathLst>
                <a:path w="3402" h="2195" extrusionOk="0">
                  <a:moveTo>
                    <a:pt x="2038" y="1"/>
                  </a:moveTo>
                  <a:cubicBezTo>
                    <a:pt x="1647" y="1"/>
                    <a:pt x="1238" y="110"/>
                    <a:pt x="913" y="323"/>
                  </a:cubicBezTo>
                  <a:cubicBezTo>
                    <a:pt x="0" y="916"/>
                    <a:pt x="69" y="2126"/>
                    <a:pt x="69" y="2194"/>
                  </a:cubicBezTo>
                  <a:cubicBezTo>
                    <a:pt x="393" y="1286"/>
                    <a:pt x="1169" y="705"/>
                    <a:pt x="1948" y="705"/>
                  </a:cubicBezTo>
                  <a:cubicBezTo>
                    <a:pt x="1991" y="705"/>
                    <a:pt x="2035" y="707"/>
                    <a:pt x="2078" y="711"/>
                  </a:cubicBezTo>
                  <a:cubicBezTo>
                    <a:pt x="2785" y="756"/>
                    <a:pt x="3264" y="1258"/>
                    <a:pt x="3379" y="1395"/>
                  </a:cubicBezTo>
                  <a:cubicBezTo>
                    <a:pt x="3401" y="1144"/>
                    <a:pt x="3401" y="825"/>
                    <a:pt x="3219" y="528"/>
                  </a:cubicBezTo>
                  <a:cubicBezTo>
                    <a:pt x="2990" y="173"/>
                    <a:pt x="2529" y="1"/>
                    <a:pt x="203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1" name="Google Shape;2331;p38"/>
            <p:cNvSpPr/>
            <p:nvPr/>
          </p:nvSpPr>
          <p:spPr>
            <a:xfrm>
              <a:off x="867611" y="2194138"/>
              <a:ext cx="269861" cy="245053"/>
            </a:xfrm>
            <a:custGeom>
              <a:avLst/>
              <a:gdLst/>
              <a:ahLst/>
              <a:cxnLst/>
              <a:rect l="l" t="t" r="r" b="b"/>
              <a:pathLst>
                <a:path w="4634" h="4208" extrusionOk="0">
                  <a:moveTo>
                    <a:pt x="2505" y="0"/>
                  </a:moveTo>
                  <a:cubicBezTo>
                    <a:pt x="2425" y="0"/>
                    <a:pt x="2343" y="2"/>
                    <a:pt x="2260" y="7"/>
                  </a:cubicBezTo>
                  <a:cubicBezTo>
                    <a:pt x="1530" y="30"/>
                    <a:pt x="959" y="213"/>
                    <a:pt x="594" y="373"/>
                  </a:cubicBezTo>
                  <a:cubicBezTo>
                    <a:pt x="434" y="738"/>
                    <a:pt x="0" y="1765"/>
                    <a:pt x="297" y="2998"/>
                  </a:cubicBezTo>
                  <a:cubicBezTo>
                    <a:pt x="411" y="3522"/>
                    <a:pt x="639" y="3933"/>
                    <a:pt x="822" y="4207"/>
                  </a:cubicBezTo>
                  <a:cubicBezTo>
                    <a:pt x="845" y="4047"/>
                    <a:pt x="1005" y="3203"/>
                    <a:pt x="1712" y="2769"/>
                  </a:cubicBezTo>
                  <a:cubicBezTo>
                    <a:pt x="1986" y="2605"/>
                    <a:pt x="2308" y="2524"/>
                    <a:pt x="2644" y="2524"/>
                  </a:cubicBezTo>
                  <a:cubicBezTo>
                    <a:pt x="3289" y="2524"/>
                    <a:pt x="3987" y="2823"/>
                    <a:pt x="4497" y="3408"/>
                  </a:cubicBezTo>
                  <a:cubicBezTo>
                    <a:pt x="4565" y="3066"/>
                    <a:pt x="4634" y="2473"/>
                    <a:pt x="4543" y="1788"/>
                  </a:cubicBezTo>
                  <a:cubicBezTo>
                    <a:pt x="4428" y="1103"/>
                    <a:pt x="4200" y="578"/>
                    <a:pt x="4018" y="258"/>
                  </a:cubicBezTo>
                  <a:cubicBezTo>
                    <a:pt x="3692" y="157"/>
                    <a:pt x="3166" y="0"/>
                    <a:pt x="2505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38"/>
            <p:cNvSpPr/>
            <p:nvPr/>
          </p:nvSpPr>
          <p:spPr>
            <a:xfrm>
              <a:off x="899524" y="2296865"/>
              <a:ext cx="229970" cy="103775"/>
            </a:xfrm>
            <a:custGeom>
              <a:avLst/>
              <a:gdLst/>
              <a:ahLst/>
              <a:cxnLst/>
              <a:rect l="l" t="t" r="r" b="b"/>
              <a:pathLst>
                <a:path w="3949" h="1782" extrusionOk="0">
                  <a:moveTo>
                    <a:pt x="1893" y="0"/>
                  </a:moveTo>
                  <a:cubicBezTo>
                    <a:pt x="1080" y="0"/>
                    <a:pt x="235" y="416"/>
                    <a:pt x="69" y="1028"/>
                  </a:cubicBezTo>
                  <a:cubicBezTo>
                    <a:pt x="23" y="1188"/>
                    <a:pt x="0" y="1439"/>
                    <a:pt x="160" y="1781"/>
                  </a:cubicBezTo>
                  <a:cubicBezTo>
                    <a:pt x="297" y="1576"/>
                    <a:pt x="662" y="1051"/>
                    <a:pt x="1324" y="800"/>
                  </a:cubicBezTo>
                  <a:cubicBezTo>
                    <a:pt x="1564" y="718"/>
                    <a:pt x="1815" y="677"/>
                    <a:pt x="2069" y="677"/>
                  </a:cubicBezTo>
                  <a:cubicBezTo>
                    <a:pt x="2729" y="677"/>
                    <a:pt x="3404" y="950"/>
                    <a:pt x="3949" y="1462"/>
                  </a:cubicBezTo>
                  <a:cubicBezTo>
                    <a:pt x="3880" y="1325"/>
                    <a:pt x="3447" y="343"/>
                    <a:pt x="2442" y="69"/>
                  </a:cubicBezTo>
                  <a:cubicBezTo>
                    <a:pt x="2267" y="22"/>
                    <a:pt x="2081" y="0"/>
                    <a:pt x="189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38"/>
            <p:cNvSpPr/>
            <p:nvPr/>
          </p:nvSpPr>
          <p:spPr>
            <a:xfrm>
              <a:off x="1299598" y="2286091"/>
              <a:ext cx="192816" cy="93292"/>
            </a:xfrm>
            <a:custGeom>
              <a:avLst/>
              <a:gdLst/>
              <a:ahLst/>
              <a:cxnLst/>
              <a:rect l="l" t="t" r="r" b="b"/>
              <a:pathLst>
                <a:path w="3311" h="1602" extrusionOk="0">
                  <a:moveTo>
                    <a:pt x="1690" y="0"/>
                  </a:moveTo>
                  <a:cubicBezTo>
                    <a:pt x="1460" y="0"/>
                    <a:pt x="1235" y="46"/>
                    <a:pt x="1028" y="140"/>
                  </a:cubicBezTo>
                  <a:cubicBezTo>
                    <a:pt x="137" y="528"/>
                    <a:pt x="1" y="1555"/>
                    <a:pt x="1" y="1601"/>
                  </a:cubicBezTo>
                  <a:cubicBezTo>
                    <a:pt x="46" y="1510"/>
                    <a:pt x="389" y="665"/>
                    <a:pt x="1324" y="391"/>
                  </a:cubicBezTo>
                  <a:cubicBezTo>
                    <a:pt x="1507" y="338"/>
                    <a:pt x="1692" y="313"/>
                    <a:pt x="1875" y="313"/>
                  </a:cubicBezTo>
                  <a:cubicBezTo>
                    <a:pt x="2405" y="313"/>
                    <a:pt x="2920" y="526"/>
                    <a:pt x="3310" y="916"/>
                  </a:cubicBezTo>
                  <a:cubicBezTo>
                    <a:pt x="2929" y="320"/>
                    <a:pt x="2296" y="0"/>
                    <a:pt x="169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38"/>
            <p:cNvSpPr/>
            <p:nvPr/>
          </p:nvSpPr>
          <p:spPr>
            <a:xfrm>
              <a:off x="840997" y="2316140"/>
              <a:ext cx="293330" cy="123051"/>
            </a:xfrm>
            <a:custGeom>
              <a:avLst/>
              <a:gdLst/>
              <a:ahLst/>
              <a:cxnLst/>
              <a:rect l="l" t="t" r="r" b="b"/>
              <a:pathLst>
                <a:path w="5037" h="2113" extrusionOk="0">
                  <a:moveTo>
                    <a:pt x="3107" y="1"/>
                  </a:moveTo>
                  <a:cubicBezTo>
                    <a:pt x="2876" y="1"/>
                    <a:pt x="2610" y="38"/>
                    <a:pt x="2329" y="149"/>
                  </a:cubicBezTo>
                  <a:cubicBezTo>
                    <a:pt x="1576" y="469"/>
                    <a:pt x="1279" y="1154"/>
                    <a:pt x="1211" y="1313"/>
                  </a:cubicBezTo>
                  <a:cubicBezTo>
                    <a:pt x="1211" y="1336"/>
                    <a:pt x="1188" y="1336"/>
                    <a:pt x="1188" y="1336"/>
                  </a:cubicBezTo>
                  <a:cubicBezTo>
                    <a:pt x="800" y="1359"/>
                    <a:pt x="434" y="1382"/>
                    <a:pt x="46" y="1405"/>
                  </a:cubicBezTo>
                  <a:cubicBezTo>
                    <a:pt x="1" y="1427"/>
                    <a:pt x="1" y="1450"/>
                    <a:pt x="24" y="1496"/>
                  </a:cubicBezTo>
                  <a:cubicBezTo>
                    <a:pt x="138" y="1587"/>
                    <a:pt x="320" y="1724"/>
                    <a:pt x="526" y="1838"/>
                  </a:cubicBezTo>
                  <a:cubicBezTo>
                    <a:pt x="823" y="1998"/>
                    <a:pt x="1096" y="2067"/>
                    <a:pt x="1279" y="2112"/>
                  </a:cubicBezTo>
                  <a:cubicBezTo>
                    <a:pt x="1302" y="2112"/>
                    <a:pt x="1325" y="2089"/>
                    <a:pt x="1325" y="2089"/>
                  </a:cubicBezTo>
                  <a:cubicBezTo>
                    <a:pt x="1599" y="1268"/>
                    <a:pt x="2306" y="674"/>
                    <a:pt x="3151" y="583"/>
                  </a:cubicBezTo>
                  <a:cubicBezTo>
                    <a:pt x="3216" y="576"/>
                    <a:pt x="3282" y="573"/>
                    <a:pt x="3347" y="573"/>
                  </a:cubicBezTo>
                  <a:cubicBezTo>
                    <a:pt x="3960" y="573"/>
                    <a:pt x="4541" y="859"/>
                    <a:pt x="4954" y="1313"/>
                  </a:cubicBezTo>
                  <a:cubicBezTo>
                    <a:pt x="4963" y="1331"/>
                    <a:pt x="4978" y="1338"/>
                    <a:pt x="4992" y="1338"/>
                  </a:cubicBezTo>
                  <a:cubicBezTo>
                    <a:pt x="5016" y="1338"/>
                    <a:pt x="5036" y="1319"/>
                    <a:pt x="5022" y="1291"/>
                  </a:cubicBezTo>
                  <a:cubicBezTo>
                    <a:pt x="4863" y="948"/>
                    <a:pt x="4543" y="400"/>
                    <a:pt x="3881" y="149"/>
                  </a:cubicBezTo>
                  <a:cubicBezTo>
                    <a:pt x="3781" y="106"/>
                    <a:pt x="3493" y="1"/>
                    <a:pt x="31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38"/>
            <p:cNvSpPr/>
            <p:nvPr/>
          </p:nvSpPr>
          <p:spPr>
            <a:xfrm>
              <a:off x="898825" y="2157334"/>
              <a:ext cx="206152" cy="68426"/>
            </a:xfrm>
            <a:custGeom>
              <a:avLst/>
              <a:gdLst/>
              <a:ahLst/>
              <a:cxnLst/>
              <a:rect l="l" t="t" r="r" b="b"/>
              <a:pathLst>
                <a:path w="3540" h="1175" extrusionOk="0">
                  <a:moveTo>
                    <a:pt x="1838" y="0"/>
                  </a:moveTo>
                  <a:cubicBezTo>
                    <a:pt x="1131" y="0"/>
                    <a:pt x="446" y="388"/>
                    <a:pt x="58" y="1005"/>
                  </a:cubicBezTo>
                  <a:cubicBezTo>
                    <a:pt x="0" y="1082"/>
                    <a:pt x="72" y="1175"/>
                    <a:pt x="165" y="1175"/>
                  </a:cubicBezTo>
                  <a:cubicBezTo>
                    <a:pt x="182" y="1175"/>
                    <a:pt x="200" y="1172"/>
                    <a:pt x="218" y="1164"/>
                  </a:cubicBezTo>
                  <a:cubicBezTo>
                    <a:pt x="583" y="1005"/>
                    <a:pt x="1153" y="799"/>
                    <a:pt x="1838" y="799"/>
                  </a:cubicBezTo>
                  <a:cubicBezTo>
                    <a:pt x="2477" y="799"/>
                    <a:pt x="3002" y="936"/>
                    <a:pt x="3345" y="1073"/>
                  </a:cubicBezTo>
                  <a:cubicBezTo>
                    <a:pt x="3362" y="1080"/>
                    <a:pt x="3379" y="1083"/>
                    <a:pt x="3395" y="1083"/>
                  </a:cubicBezTo>
                  <a:cubicBezTo>
                    <a:pt x="3483" y="1083"/>
                    <a:pt x="3539" y="987"/>
                    <a:pt x="3482" y="890"/>
                  </a:cubicBezTo>
                  <a:cubicBezTo>
                    <a:pt x="3116" y="365"/>
                    <a:pt x="2500" y="23"/>
                    <a:pt x="1838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38"/>
            <p:cNvSpPr/>
            <p:nvPr/>
          </p:nvSpPr>
          <p:spPr>
            <a:xfrm>
              <a:off x="1089603" y="2296923"/>
              <a:ext cx="47520" cy="37270"/>
            </a:xfrm>
            <a:custGeom>
              <a:avLst/>
              <a:gdLst/>
              <a:ahLst/>
              <a:cxnLst/>
              <a:rect l="l" t="t" r="r" b="b"/>
              <a:pathLst>
                <a:path w="816" h="640" extrusionOk="0">
                  <a:moveTo>
                    <a:pt x="156" y="0"/>
                  </a:moveTo>
                  <a:cubicBezTo>
                    <a:pt x="104" y="0"/>
                    <a:pt x="52" y="8"/>
                    <a:pt x="0" y="23"/>
                  </a:cubicBezTo>
                  <a:cubicBezTo>
                    <a:pt x="388" y="68"/>
                    <a:pt x="639" y="297"/>
                    <a:pt x="776" y="639"/>
                  </a:cubicBezTo>
                  <a:cubicBezTo>
                    <a:pt x="816" y="303"/>
                    <a:pt x="495" y="0"/>
                    <a:pt x="15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38"/>
            <p:cNvSpPr/>
            <p:nvPr/>
          </p:nvSpPr>
          <p:spPr>
            <a:xfrm>
              <a:off x="1296919" y="2260992"/>
              <a:ext cx="239346" cy="116354"/>
            </a:xfrm>
            <a:custGeom>
              <a:avLst/>
              <a:gdLst/>
              <a:ahLst/>
              <a:cxnLst/>
              <a:rect l="l" t="t" r="r" b="b"/>
              <a:pathLst>
                <a:path w="4110" h="1998" extrusionOk="0">
                  <a:moveTo>
                    <a:pt x="1690" y="1"/>
                  </a:moveTo>
                  <a:cubicBezTo>
                    <a:pt x="960" y="1"/>
                    <a:pt x="549" y="434"/>
                    <a:pt x="457" y="548"/>
                  </a:cubicBezTo>
                  <a:cubicBezTo>
                    <a:pt x="24" y="1005"/>
                    <a:pt x="1" y="1621"/>
                    <a:pt x="24" y="1964"/>
                  </a:cubicBezTo>
                  <a:cubicBezTo>
                    <a:pt x="24" y="1986"/>
                    <a:pt x="35" y="1998"/>
                    <a:pt x="49" y="1998"/>
                  </a:cubicBezTo>
                  <a:cubicBezTo>
                    <a:pt x="64" y="1998"/>
                    <a:pt x="81" y="1986"/>
                    <a:pt x="92" y="1964"/>
                  </a:cubicBezTo>
                  <a:cubicBezTo>
                    <a:pt x="229" y="1347"/>
                    <a:pt x="640" y="868"/>
                    <a:pt x="1211" y="663"/>
                  </a:cubicBezTo>
                  <a:cubicBezTo>
                    <a:pt x="1373" y="616"/>
                    <a:pt x="1542" y="592"/>
                    <a:pt x="1713" y="592"/>
                  </a:cubicBezTo>
                  <a:cubicBezTo>
                    <a:pt x="2289" y="592"/>
                    <a:pt x="2888" y="855"/>
                    <a:pt x="3311" y="1347"/>
                  </a:cubicBezTo>
                  <a:lnTo>
                    <a:pt x="3356" y="1347"/>
                  </a:lnTo>
                  <a:cubicBezTo>
                    <a:pt x="3493" y="1233"/>
                    <a:pt x="3676" y="1073"/>
                    <a:pt x="3858" y="845"/>
                  </a:cubicBezTo>
                  <a:cubicBezTo>
                    <a:pt x="3972" y="663"/>
                    <a:pt x="4041" y="480"/>
                    <a:pt x="4109" y="343"/>
                  </a:cubicBezTo>
                  <a:cubicBezTo>
                    <a:pt x="4109" y="325"/>
                    <a:pt x="4095" y="291"/>
                    <a:pt x="4077" y="291"/>
                  </a:cubicBezTo>
                  <a:cubicBezTo>
                    <a:pt x="4073" y="291"/>
                    <a:pt x="4068" y="293"/>
                    <a:pt x="4064" y="297"/>
                  </a:cubicBezTo>
                  <a:cubicBezTo>
                    <a:pt x="3744" y="412"/>
                    <a:pt x="3425" y="526"/>
                    <a:pt x="3128" y="640"/>
                  </a:cubicBezTo>
                  <a:cubicBezTo>
                    <a:pt x="3105" y="640"/>
                    <a:pt x="3082" y="640"/>
                    <a:pt x="3082" y="617"/>
                  </a:cubicBezTo>
                  <a:cubicBezTo>
                    <a:pt x="2945" y="503"/>
                    <a:pt x="2420" y="1"/>
                    <a:pt x="169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38"/>
            <p:cNvSpPr/>
            <p:nvPr/>
          </p:nvSpPr>
          <p:spPr>
            <a:xfrm>
              <a:off x="1277003" y="2275609"/>
              <a:ext cx="31971" cy="38610"/>
            </a:xfrm>
            <a:custGeom>
              <a:avLst/>
              <a:gdLst/>
              <a:ahLst/>
              <a:cxnLst/>
              <a:rect l="l" t="t" r="r" b="b"/>
              <a:pathLst>
                <a:path w="549" h="663" extrusionOk="0">
                  <a:moveTo>
                    <a:pt x="548" y="1"/>
                  </a:moveTo>
                  <a:cubicBezTo>
                    <a:pt x="229" y="1"/>
                    <a:pt x="1" y="366"/>
                    <a:pt x="137" y="663"/>
                  </a:cubicBezTo>
                  <a:cubicBezTo>
                    <a:pt x="137" y="366"/>
                    <a:pt x="274" y="115"/>
                    <a:pt x="54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38"/>
            <p:cNvSpPr/>
            <p:nvPr/>
          </p:nvSpPr>
          <p:spPr>
            <a:xfrm>
              <a:off x="1273625" y="2108300"/>
              <a:ext cx="201202" cy="87644"/>
            </a:xfrm>
            <a:custGeom>
              <a:avLst/>
              <a:gdLst/>
              <a:ahLst/>
              <a:cxnLst/>
              <a:rect l="l" t="t" r="r" b="b"/>
              <a:pathLst>
                <a:path w="3455" h="1505" extrusionOk="0">
                  <a:moveTo>
                    <a:pt x="1920" y="1"/>
                  </a:moveTo>
                  <a:cubicBezTo>
                    <a:pt x="1748" y="1"/>
                    <a:pt x="1575" y="22"/>
                    <a:pt x="1405" y="66"/>
                  </a:cubicBezTo>
                  <a:cubicBezTo>
                    <a:pt x="766" y="249"/>
                    <a:pt x="264" y="728"/>
                    <a:pt x="36" y="1344"/>
                  </a:cubicBezTo>
                  <a:cubicBezTo>
                    <a:pt x="1" y="1431"/>
                    <a:pt x="59" y="1505"/>
                    <a:pt x="139" y="1505"/>
                  </a:cubicBezTo>
                  <a:cubicBezTo>
                    <a:pt x="164" y="1505"/>
                    <a:pt x="191" y="1498"/>
                    <a:pt x="218" y="1481"/>
                  </a:cubicBezTo>
                  <a:cubicBezTo>
                    <a:pt x="515" y="1253"/>
                    <a:pt x="994" y="979"/>
                    <a:pt x="1611" y="842"/>
                  </a:cubicBezTo>
                  <a:cubicBezTo>
                    <a:pt x="1942" y="762"/>
                    <a:pt x="2255" y="734"/>
                    <a:pt x="2538" y="734"/>
                  </a:cubicBezTo>
                  <a:cubicBezTo>
                    <a:pt x="2820" y="734"/>
                    <a:pt x="3071" y="762"/>
                    <a:pt x="3277" y="797"/>
                  </a:cubicBezTo>
                  <a:cubicBezTo>
                    <a:pt x="3285" y="798"/>
                    <a:pt x="3294" y="799"/>
                    <a:pt x="3302" y="799"/>
                  </a:cubicBezTo>
                  <a:cubicBezTo>
                    <a:pt x="3401" y="799"/>
                    <a:pt x="3454" y="677"/>
                    <a:pt x="3391" y="614"/>
                  </a:cubicBezTo>
                  <a:cubicBezTo>
                    <a:pt x="2992" y="215"/>
                    <a:pt x="2462" y="1"/>
                    <a:pt x="192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38"/>
            <p:cNvSpPr/>
            <p:nvPr/>
          </p:nvSpPr>
          <p:spPr>
            <a:xfrm>
              <a:off x="1085584" y="2574413"/>
              <a:ext cx="320409" cy="207375"/>
            </a:xfrm>
            <a:custGeom>
              <a:avLst/>
              <a:gdLst/>
              <a:ahLst/>
              <a:cxnLst/>
              <a:rect l="l" t="t" r="r" b="b"/>
              <a:pathLst>
                <a:path w="5502" h="3561" extrusionOk="0">
                  <a:moveTo>
                    <a:pt x="4285" y="1"/>
                  </a:moveTo>
                  <a:cubicBezTo>
                    <a:pt x="3798" y="1"/>
                    <a:pt x="3639" y="629"/>
                    <a:pt x="2899" y="781"/>
                  </a:cubicBezTo>
                  <a:cubicBezTo>
                    <a:pt x="2817" y="797"/>
                    <a:pt x="2739" y="805"/>
                    <a:pt x="2665" y="805"/>
                  </a:cubicBezTo>
                  <a:cubicBezTo>
                    <a:pt x="2098" y="805"/>
                    <a:pt x="1739" y="395"/>
                    <a:pt x="1243" y="395"/>
                  </a:cubicBezTo>
                  <a:cubicBezTo>
                    <a:pt x="1153" y="395"/>
                    <a:pt x="1060" y="408"/>
                    <a:pt x="959" y="439"/>
                  </a:cubicBezTo>
                  <a:cubicBezTo>
                    <a:pt x="548" y="576"/>
                    <a:pt x="206" y="964"/>
                    <a:pt x="115" y="1398"/>
                  </a:cubicBezTo>
                  <a:cubicBezTo>
                    <a:pt x="1" y="1991"/>
                    <a:pt x="434" y="2471"/>
                    <a:pt x="685" y="2722"/>
                  </a:cubicBezTo>
                  <a:cubicBezTo>
                    <a:pt x="1233" y="3315"/>
                    <a:pt x="1895" y="3452"/>
                    <a:pt x="2101" y="3498"/>
                  </a:cubicBezTo>
                  <a:cubicBezTo>
                    <a:pt x="2212" y="3526"/>
                    <a:pt x="2418" y="3561"/>
                    <a:pt x="2678" y="3561"/>
                  </a:cubicBezTo>
                  <a:cubicBezTo>
                    <a:pt x="3057" y="3561"/>
                    <a:pt x="3553" y="3485"/>
                    <a:pt x="4041" y="3201"/>
                  </a:cubicBezTo>
                  <a:cubicBezTo>
                    <a:pt x="4703" y="2813"/>
                    <a:pt x="5502" y="1923"/>
                    <a:pt x="5296" y="1010"/>
                  </a:cubicBezTo>
                  <a:cubicBezTo>
                    <a:pt x="5182" y="576"/>
                    <a:pt x="4840" y="51"/>
                    <a:pt x="4360" y="5"/>
                  </a:cubicBezTo>
                  <a:cubicBezTo>
                    <a:pt x="4334" y="2"/>
                    <a:pt x="4309" y="1"/>
                    <a:pt x="4285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38"/>
            <p:cNvSpPr/>
            <p:nvPr/>
          </p:nvSpPr>
          <p:spPr>
            <a:xfrm>
              <a:off x="1146731" y="2806013"/>
              <a:ext cx="222050" cy="18635"/>
            </a:xfrm>
            <a:custGeom>
              <a:avLst/>
              <a:gdLst/>
              <a:ahLst/>
              <a:cxnLst/>
              <a:rect l="l" t="t" r="r" b="b"/>
              <a:pathLst>
                <a:path w="3813" h="320" extrusionOk="0">
                  <a:moveTo>
                    <a:pt x="1" y="0"/>
                  </a:moveTo>
                  <a:lnTo>
                    <a:pt x="3812" y="320"/>
                  </a:lnTo>
                  <a:cubicBezTo>
                    <a:pt x="2534" y="205"/>
                    <a:pt x="1279" y="91"/>
                    <a:pt x="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38"/>
            <p:cNvSpPr/>
            <p:nvPr/>
          </p:nvSpPr>
          <p:spPr>
            <a:xfrm>
              <a:off x="1088263" y="2585070"/>
              <a:ext cx="320409" cy="207782"/>
            </a:xfrm>
            <a:custGeom>
              <a:avLst/>
              <a:gdLst/>
              <a:ahLst/>
              <a:cxnLst/>
              <a:rect l="l" t="t" r="r" b="b"/>
              <a:pathLst>
                <a:path w="5502" h="3568" extrusionOk="0">
                  <a:moveTo>
                    <a:pt x="4284" y="0"/>
                  </a:moveTo>
                  <a:cubicBezTo>
                    <a:pt x="3777" y="0"/>
                    <a:pt x="3640" y="650"/>
                    <a:pt x="2899" y="781"/>
                  </a:cubicBezTo>
                  <a:cubicBezTo>
                    <a:pt x="2817" y="797"/>
                    <a:pt x="2739" y="804"/>
                    <a:pt x="2664" y="804"/>
                  </a:cubicBezTo>
                  <a:cubicBezTo>
                    <a:pt x="2107" y="804"/>
                    <a:pt x="1750" y="408"/>
                    <a:pt x="1265" y="408"/>
                  </a:cubicBezTo>
                  <a:cubicBezTo>
                    <a:pt x="1169" y="408"/>
                    <a:pt x="1068" y="424"/>
                    <a:pt x="959" y="462"/>
                  </a:cubicBezTo>
                  <a:cubicBezTo>
                    <a:pt x="548" y="576"/>
                    <a:pt x="183" y="964"/>
                    <a:pt x="114" y="1397"/>
                  </a:cubicBezTo>
                  <a:cubicBezTo>
                    <a:pt x="0" y="1991"/>
                    <a:pt x="434" y="2470"/>
                    <a:pt x="685" y="2721"/>
                  </a:cubicBezTo>
                  <a:cubicBezTo>
                    <a:pt x="1210" y="3315"/>
                    <a:pt x="1895" y="3474"/>
                    <a:pt x="2100" y="3497"/>
                  </a:cubicBezTo>
                  <a:cubicBezTo>
                    <a:pt x="2216" y="3526"/>
                    <a:pt x="2434" y="3567"/>
                    <a:pt x="2708" y="3567"/>
                  </a:cubicBezTo>
                  <a:cubicBezTo>
                    <a:pt x="3084" y="3567"/>
                    <a:pt x="3566" y="3491"/>
                    <a:pt x="4040" y="3201"/>
                  </a:cubicBezTo>
                  <a:cubicBezTo>
                    <a:pt x="4702" y="2813"/>
                    <a:pt x="5501" y="1922"/>
                    <a:pt x="5296" y="1009"/>
                  </a:cubicBezTo>
                  <a:cubicBezTo>
                    <a:pt x="5182" y="576"/>
                    <a:pt x="4816" y="51"/>
                    <a:pt x="4360" y="5"/>
                  </a:cubicBezTo>
                  <a:cubicBezTo>
                    <a:pt x="4334" y="2"/>
                    <a:pt x="4308" y="0"/>
                    <a:pt x="428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3" name="Google Shape;2343;p38"/>
            <p:cNvSpPr/>
            <p:nvPr/>
          </p:nvSpPr>
          <p:spPr>
            <a:xfrm>
              <a:off x="1149410" y="2816612"/>
              <a:ext cx="222050" cy="18693"/>
            </a:xfrm>
            <a:custGeom>
              <a:avLst/>
              <a:gdLst/>
              <a:ahLst/>
              <a:cxnLst/>
              <a:rect l="l" t="t" r="r" b="b"/>
              <a:pathLst>
                <a:path w="3813" h="321" extrusionOk="0">
                  <a:moveTo>
                    <a:pt x="0" y="1"/>
                  </a:moveTo>
                  <a:lnTo>
                    <a:pt x="0" y="1"/>
                  </a:lnTo>
                  <a:cubicBezTo>
                    <a:pt x="704" y="65"/>
                    <a:pt x="1414" y="121"/>
                    <a:pt x="2128" y="179"/>
                  </a:cubicBezTo>
                  <a:lnTo>
                    <a:pt x="2128" y="179"/>
                  </a:lnTo>
                  <a:lnTo>
                    <a:pt x="0" y="1"/>
                  </a:lnTo>
                  <a:close/>
                  <a:moveTo>
                    <a:pt x="2128" y="179"/>
                  </a:moveTo>
                  <a:lnTo>
                    <a:pt x="3812" y="320"/>
                  </a:lnTo>
                  <a:cubicBezTo>
                    <a:pt x="3250" y="270"/>
                    <a:pt x="2688" y="224"/>
                    <a:pt x="2128" y="179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4" name="Google Shape;2344;p38"/>
            <p:cNvSpPr/>
            <p:nvPr/>
          </p:nvSpPr>
          <p:spPr>
            <a:xfrm>
              <a:off x="1085584" y="2579887"/>
              <a:ext cx="320409" cy="208598"/>
            </a:xfrm>
            <a:custGeom>
              <a:avLst/>
              <a:gdLst/>
              <a:ahLst/>
              <a:cxnLst/>
              <a:rect l="l" t="t" r="r" b="b"/>
              <a:pathLst>
                <a:path w="5502" h="3582" extrusionOk="0">
                  <a:moveTo>
                    <a:pt x="4307" y="1"/>
                  </a:moveTo>
                  <a:cubicBezTo>
                    <a:pt x="3780" y="1"/>
                    <a:pt x="3629" y="647"/>
                    <a:pt x="2899" y="802"/>
                  </a:cubicBezTo>
                  <a:cubicBezTo>
                    <a:pt x="2815" y="818"/>
                    <a:pt x="2735" y="825"/>
                    <a:pt x="2659" y="825"/>
                  </a:cubicBezTo>
                  <a:cubicBezTo>
                    <a:pt x="2082" y="825"/>
                    <a:pt x="1734" y="415"/>
                    <a:pt x="1242" y="415"/>
                  </a:cubicBezTo>
                  <a:cubicBezTo>
                    <a:pt x="1153" y="415"/>
                    <a:pt x="1060" y="428"/>
                    <a:pt x="959" y="459"/>
                  </a:cubicBezTo>
                  <a:cubicBezTo>
                    <a:pt x="548" y="596"/>
                    <a:pt x="183" y="984"/>
                    <a:pt x="115" y="1395"/>
                  </a:cubicBezTo>
                  <a:cubicBezTo>
                    <a:pt x="1" y="1989"/>
                    <a:pt x="434" y="2468"/>
                    <a:pt x="685" y="2742"/>
                  </a:cubicBezTo>
                  <a:cubicBezTo>
                    <a:pt x="1210" y="3335"/>
                    <a:pt x="1872" y="3472"/>
                    <a:pt x="2078" y="3518"/>
                  </a:cubicBezTo>
                  <a:cubicBezTo>
                    <a:pt x="2198" y="3546"/>
                    <a:pt x="2409" y="3581"/>
                    <a:pt x="2673" y="3581"/>
                  </a:cubicBezTo>
                  <a:cubicBezTo>
                    <a:pt x="3057" y="3581"/>
                    <a:pt x="3553" y="3506"/>
                    <a:pt x="4041" y="3221"/>
                  </a:cubicBezTo>
                  <a:cubicBezTo>
                    <a:pt x="4703" y="2833"/>
                    <a:pt x="5502" y="1920"/>
                    <a:pt x="5296" y="1030"/>
                  </a:cubicBezTo>
                  <a:cubicBezTo>
                    <a:pt x="5182" y="596"/>
                    <a:pt x="4817" y="71"/>
                    <a:pt x="4360" y="3"/>
                  </a:cubicBezTo>
                  <a:cubicBezTo>
                    <a:pt x="4342" y="1"/>
                    <a:pt x="4324" y="1"/>
                    <a:pt x="430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38"/>
            <p:cNvSpPr/>
            <p:nvPr/>
          </p:nvSpPr>
          <p:spPr>
            <a:xfrm>
              <a:off x="1157388" y="2702879"/>
              <a:ext cx="218032" cy="103833"/>
            </a:xfrm>
            <a:custGeom>
              <a:avLst/>
              <a:gdLst/>
              <a:ahLst/>
              <a:cxnLst/>
              <a:rect l="l" t="t" r="r" b="b"/>
              <a:pathLst>
                <a:path w="3744" h="1783" extrusionOk="0">
                  <a:moveTo>
                    <a:pt x="2004" y="1"/>
                  </a:moveTo>
                  <a:cubicBezTo>
                    <a:pt x="1932" y="1"/>
                    <a:pt x="1857" y="5"/>
                    <a:pt x="1781" y="13"/>
                  </a:cubicBezTo>
                  <a:cubicBezTo>
                    <a:pt x="662" y="128"/>
                    <a:pt x="69" y="1178"/>
                    <a:pt x="0" y="1269"/>
                  </a:cubicBezTo>
                  <a:cubicBezTo>
                    <a:pt x="130" y="1361"/>
                    <a:pt x="782" y="1782"/>
                    <a:pt x="1668" y="1782"/>
                  </a:cubicBezTo>
                  <a:cubicBezTo>
                    <a:pt x="1876" y="1782"/>
                    <a:pt x="2098" y="1759"/>
                    <a:pt x="2328" y="1703"/>
                  </a:cubicBezTo>
                  <a:cubicBezTo>
                    <a:pt x="3104" y="1497"/>
                    <a:pt x="3561" y="1018"/>
                    <a:pt x="3744" y="812"/>
                  </a:cubicBezTo>
                  <a:cubicBezTo>
                    <a:pt x="3607" y="653"/>
                    <a:pt x="3356" y="401"/>
                    <a:pt x="2968" y="219"/>
                  </a:cubicBezTo>
                  <a:cubicBezTo>
                    <a:pt x="2868" y="179"/>
                    <a:pt x="2491" y="1"/>
                    <a:pt x="200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38"/>
            <p:cNvSpPr/>
            <p:nvPr/>
          </p:nvSpPr>
          <p:spPr>
            <a:xfrm>
              <a:off x="1157388" y="2685758"/>
              <a:ext cx="220711" cy="91021"/>
            </a:xfrm>
            <a:custGeom>
              <a:avLst/>
              <a:gdLst/>
              <a:ahLst/>
              <a:cxnLst/>
              <a:rect l="l" t="t" r="r" b="b"/>
              <a:pathLst>
                <a:path w="3790" h="1563" extrusionOk="0">
                  <a:moveTo>
                    <a:pt x="1986" y="0"/>
                  </a:moveTo>
                  <a:cubicBezTo>
                    <a:pt x="1281" y="0"/>
                    <a:pt x="687" y="229"/>
                    <a:pt x="343" y="650"/>
                  </a:cubicBezTo>
                  <a:cubicBezTo>
                    <a:pt x="228" y="810"/>
                    <a:pt x="46" y="1106"/>
                    <a:pt x="0" y="1563"/>
                  </a:cubicBezTo>
                  <a:cubicBezTo>
                    <a:pt x="69" y="1449"/>
                    <a:pt x="571" y="627"/>
                    <a:pt x="1621" y="422"/>
                  </a:cubicBezTo>
                  <a:cubicBezTo>
                    <a:pt x="1783" y="388"/>
                    <a:pt x="1938" y="374"/>
                    <a:pt x="2084" y="374"/>
                  </a:cubicBezTo>
                  <a:cubicBezTo>
                    <a:pt x="2845" y="374"/>
                    <a:pt x="3378" y="756"/>
                    <a:pt x="3493" y="832"/>
                  </a:cubicBezTo>
                  <a:cubicBezTo>
                    <a:pt x="3584" y="695"/>
                    <a:pt x="3698" y="559"/>
                    <a:pt x="3789" y="444"/>
                  </a:cubicBezTo>
                  <a:cubicBezTo>
                    <a:pt x="3165" y="142"/>
                    <a:pt x="2541" y="0"/>
                    <a:pt x="198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38"/>
            <p:cNvSpPr/>
            <p:nvPr/>
          </p:nvSpPr>
          <p:spPr>
            <a:xfrm>
              <a:off x="1226688" y="2724077"/>
              <a:ext cx="22479" cy="18228"/>
            </a:xfrm>
            <a:custGeom>
              <a:avLst/>
              <a:gdLst/>
              <a:ahLst/>
              <a:cxnLst/>
              <a:rect l="l" t="t" r="r" b="b"/>
              <a:pathLst>
                <a:path w="386" h="313" extrusionOk="0">
                  <a:moveTo>
                    <a:pt x="294" y="1"/>
                  </a:moveTo>
                  <a:cubicBezTo>
                    <a:pt x="184" y="1"/>
                    <a:pt x="0" y="164"/>
                    <a:pt x="20" y="243"/>
                  </a:cubicBezTo>
                  <a:cubicBezTo>
                    <a:pt x="35" y="287"/>
                    <a:pt x="88" y="312"/>
                    <a:pt x="148" y="312"/>
                  </a:cubicBezTo>
                  <a:cubicBezTo>
                    <a:pt x="181" y="312"/>
                    <a:pt x="216" y="305"/>
                    <a:pt x="248" y="289"/>
                  </a:cubicBezTo>
                  <a:cubicBezTo>
                    <a:pt x="385" y="220"/>
                    <a:pt x="385" y="37"/>
                    <a:pt x="340" y="15"/>
                  </a:cubicBezTo>
                  <a:cubicBezTo>
                    <a:pt x="327" y="5"/>
                    <a:pt x="311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38"/>
            <p:cNvSpPr/>
            <p:nvPr/>
          </p:nvSpPr>
          <p:spPr>
            <a:xfrm>
              <a:off x="1145392" y="2685001"/>
              <a:ext cx="234046" cy="146286"/>
            </a:xfrm>
            <a:custGeom>
              <a:avLst/>
              <a:gdLst/>
              <a:ahLst/>
              <a:cxnLst/>
              <a:rect l="l" t="t" r="r" b="b"/>
              <a:pathLst>
                <a:path w="4019" h="2512" extrusionOk="0">
                  <a:moveTo>
                    <a:pt x="183" y="1"/>
                  </a:moveTo>
                  <a:lnTo>
                    <a:pt x="1" y="2169"/>
                  </a:lnTo>
                  <a:lnTo>
                    <a:pt x="3835" y="2512"/>
                  </a:lnTo>
                  <a:lnTo>
                    <a:pt x="4018" y="320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38"/>
            <p:cNvSpPr/>
            <p:nvPr/>
          </p:nvSpPr>
          <p:spPr>
            <a:xfrm>
              <a:off x="1113479" y="2573364"/>
              <a:ext cx="216751" cy="84383"/>
            </a:xfrm>
            <a:custGeom>
              <a:avLst/>
              <a:gdLst/>
              <a:ahLst/>
              <a:cxnLst/>
              <a:rect l="l" t="t" r="r" b="b"/>
              <a:pathLst>
                <a:path w="3722" h="1449" extrusionOk="0">
                  <a:moveTo>
                    <a:pt x="3562" y="1"/>
                  </a:moveTo>
                  <a:cubicBezTo>
                    <a:pt x="3151" y="411"/>
                    <a:pt x="2786" y="548"/>
                    <a:pt x="2512" y="594"/>
                  </a:cubicBezTo>
                  <a:cubicBezTo>
                    <a:pt x="2435" y="606"/>
                    <a:pt x="2363" y="612"/>
                    <a:pt x="2293" y="612"/>
                  </a:cubicBezTo>
                  <a:cubicBezTo>
                    <a:pt x="1885" y="612"/>
                    <a:pt x="1581" y="429"/>
                    <a:pt x="1062" y="429"/>
                  </a:cubicBezTo>
                  <a:cubicBezTo>
                    <a:pt x="1014" y="429"/>
                    <a:pt x="965" y="431"/>
                    <a:pt x="914" y="434"/>
                  </a:cubicBezTo>
                  <a:cubicBezTo>
                    <a:pt x="526" y="457"/>
                    <a:pt x="206" y="571"/>
                    <a:pt x="1" y="663"/>
                  </a:cubicBezTo>
                  <a:cubicBezTo>
                    <a:pt x="252" y="868"/>
                    <a:pt x="686" y="1210"/>
                    <a:pt x="1325" y="1347"/>
                  </a:cubicBezTo>
                  <a:cubicBezTo>
                    <a:pt x="1486" y="1384"/>
                    <a:pt x="1767" y="1448"/>
                    <a:pt x="2100" y="1448"/>
                  </a:cubicBezTo>
                  <a:cubicBezTo>
                    <a:pt x="2381" y="1448"/>
                    <a:pt x="2700" y="1402"/>
                    <a:pt x="3014" y="1256"/>
                  </a:cubicBezTo>
                  <a:cubicBezTo>
                    <a:pt x="3242" y="1142"/>
                    <a:pt x="3516" y="1005"/>
                    <a:pt x="3607" y="708"/>
                  </a:cubicBezTo>
                  <a:cubicBezTo>
                    <a:pt x="3722" y="389"/>
                    <a:pt x="3607" y="115"/>
                    <a:pt x="356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38"/>
            <p:cNvSpPr/>
            <p:nvPr/>
          </p:nvSpPr>
          <p:spPr>
            <a:xfrm>
              <a:off x="806813" y="2482518"/>
              <a:ext cx="63476" cy="58876"/>
            </a:xfrm>
            <a:custGeom>
              <a:avLst/>
              <a:gdLst/>
              <a:ahLst/>
              <a:cxnLst/>
              <a:rect l="l" t="t" r="r" b="b"/>
              <a:pathLst>
                <a:path w="1090" h="1011" extrusionOk="0">
                  <a:moveTo>
                    <a:pt x="596" y="0"/>
                  </a:moveTo>
                  <a:cubicBezTo>
                    <a:pt x="360" y="0"/>
                    <a:pt x="0" y="332"/>
                    <a:pt x="63" y="625"/>
                  </a:cubicBezTo>
                  <a:cubicBezTo>
                    <a:pt x="112" y="871"/>
                    <a:pt x="397" y="1011"/>
                    <a:pt x="630" y="1011"/>
                  </a:cubicBezTo>
                  <a:cubicBezTo>
                    <a:pt x="721" y="1011"/>
                    <a:pt x="804" y="989"/>
                    <a:pt x="862" y="944"/>
                  </a:cubicBezTo>
                  <a:cubicBezTo>
                    <a:pt x="1090" y="762"/>
                    <a:pt x="953" y="77"/>
                    <a:pt x="656" y="8"/>
                  </a:cubicBezTo>
                  <a:cubicBezTo>
                    <a:pt x="637" y="3"/>
                    <a:pt x="617" y="0"/>
                    <a:pt x="59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38"/>
            <p:cNvSpPr/>
            <p:nvPr/>
          </p:nvSpPr>
          <p:spPr>
            <a:xfrm>
              <a:off x="760109" y="2562591"/>
              <a:ext cx="30457" cy="27836"/>
            </a:xfrm>
            <a:custGeom>
              <a:avLst/>
              <a:gdLst/>
              <a:ahLst/>
              <a:cxnLst/>
              <a:rect l="l" t="t" r="r" b="b"/>
              <a:pathLst>
                <a:path w="523" h="478" extrusionOk="0">
                  <a:moveTo>
                    <a:pt x="294" y="1"/>
                  </a:moveTo>
                  <a:cubicBezTo>
                    <a:pt x="177" y="1"/>
                    <a:pt x="0" y="150"/>
                    <a:pt x="43" y="300"/>
                  </a:cubicBezTo>
                  <a:cubicBezTo>
                    <a:pt x="59" y="411"/>
                    <a:pt x="185" y="478"/>
                    <a:pt x="291" y="478"/>
                  </a:cubicBezTo>
                  <a:cubicBezTo>
                    <a:pt x="338" y="478"/>
                    <a:pt x="380" y="465"/>
                    <a:pt x="408" y="437"/>
                  </a:cubicBezTo>
                  <a:cubicBezTo>
                    <a:pt x="522" y="368"/>
                    <a:pt x="454" y="26"/>
                    <a:pt x="317" y="3"/>
                  </a:cubicBezTo>
                  <a:cubicBezTo>
                    <a:pt x="310" y="2"/>
                    <a:pt x="302" y="1"/>
                    <a:pt x="294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38"/>
            <p:cNvSpPr/>
            <p:nvPr/>
          </p:nvSpPr>
          <p:spPr>
            <a:xfrm>
              <a:off x="1479369" y="2434590"/>
              <a:ext cx="63534" cy="58759"/>
            </a:xfrm>
            <a:custGeom>
              <a:avLst/>
              <a:gdLst/>
              <a:ahLst/>
              <a:cxnLst/>
              <a:rect l="l" t="t" r="r" b="b"/>
              <a:pathLst>
                <a:path w="1091" h="1009" extrusionOk="0">
                  <a:moveTo>
                    <a:pt x="588" y="1"/>
                  </a:moveTo>
                  <a:cubicBezTo>
                    <a:pt x="338" y="1"/>
                    <a:pt x="1" y="313"/>
                    <a:pt x="63" y="626"/>
                  </a:cubicBezTo>
                  <a:cubicBezTo>
                    <a:pt x="114" y="860"/>
                    <a:pt x="408" y="1008"/>
                    <a:pt x="634" y="1008"/>
                  </a:cubicBezTo>
                  <a:cubicBezTo>
                    <a:pt x="717" y="1008"/>
                    <a:pt x="791" y="988"/>
                    <a:pt x="839" y="946"/>
                  </a:cubicBezTo>
                  <a:cubicBezTo>
                    <a:pt x="1091" y="763"/>
                    <a:pt x="954" y="78"/>
                    <a:pt x="657" y="10"/>
                  </a:cubicBezTo>
                  <a:cubicBezTo>
                    <a:pt x="635" y="4"/>
                    <a:pt x="612" y="1"/>
                    <a:pt x="588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38"/>
            <p:cNvSpPr/>
            <p:nvPr/>
          </p:nvSpPr>
          <p:spPr>
            <a:xfrm>
              <a:off x="1245090" y="2343394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2" y="1"/>
                  </a:moveTo>
                  <a:lnTo>
                    <a:pt x="252" y="1"/>
                  </a:lnTo>
                  <a:cubicBezTo>
                    <a:pt x="1" y="868"/>
                    <a:pt x="92" y="1827"/>
                    <a:pt x="457" y="2671"/>
                  </a:cubicBezTo>
                  <a:cubicBezTo>
                    <a:pt x="473" y="2704"/>
                    <a:pt x="501" y="2736"/>
                    <a:pt x="540" y="2736"/>
                  </a:cubicBezTo>
                  <a:cubicBezTo>
                    <a:pt x="556" y="2736"/>
                    <a:pt x="574" y="2730"/>
                    <a:pt x="594" y="2717"/>
                  </a:cubicBezTo>
                  <a:cubicBezTo>
                    <a:pt x="725" y="2560"/>
                    <a:pt x="894" y="2455"/>
                    <a:pt x="1066" y="2455"/>
                  </a:cubicBezTo>
                  <a:cubicBezTo>
                    <a:pt x="1193" y="2455"/>
                    <a:pt x="1322" y="2513"/>
                    <a:pt x="1439" y="2649"/>
                  </a:cubicBezTo>
                  <a:cubicBezTo>
                    <a:pt x="1690" y="2922"/>
                    <a:pt x="1507" y="3356"/>
                    <a:pt x="1142" y="3470"/>
                  </a:cubicBezTo>
                  <a:cubicBezTo>
                    <a:pt x="1576" y="3425"/>
                    <a:pt x="1850" y="2900"/>
                    <a:pt x="1576" y="2557"/>
                  </a:cubicBezTo>
                  <a:cubicBezTo>
                    <a:pt x="1455" y="2361"/>
                    <a:pt x="1252" y="2269"/>
                    <a:pt x="1044" y="2269"/>
                  </a:cubicBezTo>
                  <a:cubicBezTo>
                    <a:pt x="879" y="2269"/>
                    <a:pt x="711" y="2327"/>
                    <a:pt x="582" y="2438"/>
                  </a:cubicBezTo>
                  <a:lnTo>
                    <a:pt x="582" y="2438"/>
                  </a:lnTo>
                  <a:cubicBezTo>
                    <a:pt x="285" y="1674"/>
                    <a:pt x="187" y="817"/>
                    <a:pt x="25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38"/>
            <p:cNvSpPr/>
            <p:nvPr/>
          </p:nvSpPr>
          <p:spPr>
            <a:xfrm>
              <a:off x="1288941" y="2500279"/>
              <a:ext cx="50606" cy="46879"/>
            </a:xfrm>
            <a:custGeom>
              <a:avLst/>
              <a:gdLst/>
              <a:ahLst/>
              <a:cxnLst/>
              <a:rect l="l" t="t" r="r" b="b"/>
              <a:pathLst>
                <a:path w="869" h="805" extrusionOk="0">
                  <a:moveTo>
                    <a:pt x="709" y="0"/>
                  </a:moveTo>
                  <a:cubicBezTo>
                    <a:pt x="709" y="69"/>
                    <a:pt x="663" y="297"/>
                    <a:pt x="457" y="480"/>
                  </a:cubicBezTo>
                  <a:cubicBezTo>
                    <a:pt x="275" y="639"/>
                    <a:pt x="69" y="685"/>
                    <a:pt x="1" y="708"/>
                  </a:cubicBezTo>
                  <a:cubicBezTo>
                    <a:pt x="101" y="775"/>
                    <a:pt x="214" y="805"/>
                    <a:pt x="324" y="805"/>
                  </a:cubicBezTo>
                  <a:cubicBezTo>
                    <a:pt x="512" y="805"/>
                    <a:pt x="690" y="715"/>
                    <a:pt x="777" y="571"/>
                  </a:cubicBezTo>
                  <a:cubicBezTo>
                    <a:pt x="868" y="411"/>
                    <a:pt x="845" y="183"/>
                    <a:pt x="70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38"/>
            <p:cNvSpPr/>
            <p:nvPr/>
          </p:nvSpPr>
          <p:spPr>
            <a:xfrm>
              <a:off x="494091" y="2421895"/>
              <a:ext cx="196776" cy="239812"/>
            </a:xfrm>
            <a:custGeom>
              <a:avLst/>
              <a:gdLst/>
              <a:ahLst/>
              <a:cxnLst/>
              <a:rect l="l" t="t" r="r" b="b"/>
              <a:pathLst>
                <a:path w="3379" h="4118" extrusionOk="0">
                  <a:moveTo>
                    <a:pt x="1667" y="1"/>
                  </a:moveTo>
                  <a:cubicBezTo>
                    <a:pt x="1590" y="1"/>
                    <a:pt x="1513" y="8"/>
                    <a:pt x="1438" y="22"/>
                  </a:cubicBezTo>
                  <a:cubicBezTo>
                    <a:pt x="571" y="182"/>
                    <a:pt x="251" y="1209"/>
                    <a:pt x="229" y="1323"/>
                  </a:cubicBezTo>
                  <a:cubicBezTo>
                    <a:pt x="0" y="2191"/>
                    <a:pt x="388" y="3104"/>
                    <a:pt x="1028" y="3629"/>
                  </a:cubicBezTo>
                  <a:cubicBezTo>
                    <a:pt x="1509" y="4014"/>
                    <a:pt x="2045" y="4118"/>
                    <a:pt x="2483" y="4118"/>
                  </a:cubicBezTo>
                  <a:cubicBezTo>
                    <a:pt x="2981" y="4118"/>
                    <a:pt x="3354" y="3983"/>
                    <a:pt x="3379" y="3971"/>
                  </a:cubicBezTo>
                  <a:lnTo>
                    <a:pt x="3333" y="1323"/>
                  </a:lnTo>
                  <a:cubicBezTo>
                    <a:pt x="3027" y="507"/>
                    <a:pt x="2319" y="1"/>
                    <a:pt x="1667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38"/>
            <p:cNvSpPr/>
            <p:nvPr/>
          </p:nvSpPr>
          <p:spPr>
            <a:xfrm>
              <a:off x="535264" y="2478674"/>
              <a:ext cx="129049" cy="125322"/>
            </a:xfrm>
            <a:custGeom>
              <a:avLst/>
              <a:gdLst/>
              <a:ahLst/>
              <a:cxnLst/>
              <a:rect l="l" t="t" r="r" b="b"/>
              <a:pathLst>
                <a:path w="2216" h="2152" extrusionOk="0">
                  <a:moveTo>
                    <a:pt x="1033" y="0"/>
                  </a:moveTo>
                  <a:cubicBezTo>
                    <a:pt x="954" y="0"/>
                    <a:pt x="876" y="10"/>
                    <a:pt x="800" y="29"/>
                  </a:cubicBezTo>
                  <a:cubicBezTo>
                    <a:pt x="457" y="120"/>
                    <a:pt x="138" y="417"/>
                    <a:pt x="92" y="759"/>
                  </a:cubicBezTo>
                  <a:cubicBezTo>
                    <a:pt x="1" y="1307"/>
                    <a:pt x="480" y="1992"/>
                    <a:pt x="1348" y="2152"/>
                  </a:cubicBezTo>
                  <a:cubicBezTo>
                    <a:pt x="1097" y="1855"/>
                    <a:pt x="1097" y="1444"/>
                    <a:pt x="1325" y="1170"/>
                  </a:cubicBezTo>
                  <a:cubicBezTo>
                    <a:pt x="1466" y="998"/>
                    <a:pt x="1681" y="901"/>
                    <a:pt x="1906" y="901"/>
                  </a:cubicBezTo>
                  <a:cubicBezTo>
                    <a:pt x="2009" y="901"/>
                    <a:pt x="2114" y="922"/>
                    <a:pt x="2215" y="965"/>
                  </a:cubicBezTo>
                  <a:cubicBezTo>
                    <a:pt x="2019" y="356"/>
                    <a:pt x="1518" y="0"/>
                    <a:pt x="1033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38"/>
            <p:cNvSpPr/>
            <p:nvPr/>
          </p:nvSpPr>
          <p:spPr>
            <a:xfrm>
              <a:off x="529964" y="2478500"/>
              <a:ext cx="139415" cy="128175"/>
            </a:xfrm>
            <a:custGeom>
              <a:avLst/>
              <a:gdLst/>
              <a:ahLst/>
              <a:cxnLst/>
              <a:rect l="l" t="t" r="r" b="b"/>
              <a:pathLst>
                <a:path w="2394" h="2201" extrusionOk="0">
                  <a:moveTo>
                    <a:pt x="1130" y="0"/>
                  </a:moveTo>
                  <a:cubicBezTo>
                    <a:pt x="607" y="0"/>
                    <a:pt x="103" y="343"/>
                    <a:pt x="1" y="1059"/>
                  </a:cubicBezTo>
                  <a:cubicBezTo>
                    <a:pt x="171" y="434"/>
                    <a:pt x="635" y="132"/>
                    <a:pt x="1104" y="132"/>
                  </a:cubicBezTo>
                  <a:cubicBezTo>
                    <a:pt x="1538" y="132"/>
                    <a:pt x="1977" y="392"/>
                    <a:pt x="2187" y="896"/>
                  </a:cubicBezTo>
                  <a:lnTo>
                    <a:pt x="2187" y="896"/>
                  </a:lnTo>
                  <a:cubicBezTo>
                    <a:pt x="2125" y="881"/>
                    <a:pt x="2064" y="874"/>
                    <a:pt x="2004" y="874"/>
                  </a:cubicBezTo>
                  <a:cubicBezTo>
                    <a:pt x="1372" y="874"/>
                    <a:pt x="910" y="1672"/>
                    <a:pt x="1439" y="2200"/>
                  </a:cubicBezTo>
                  <a:cubicBezTo>
                    <a:pt x="1049" y="1693"/>
                    <a:pt x="1425" y="1019"/>
                    <a:pt x="1970" y="1019"/>
                  </a:cubicBezTo>
                  <a:cubicBezTo>
                    <a:pt x="2063" y="1019"/>
                    <a:pt x="2161" y="1039"/>
                    <a:pt x="2260" y="1082"/>
                  </a:cubicBezTo>
                  <a:cubicBezTo>
                    <a:pt x="2273" y="1086"/>
                    <a:pt x="2286" y="1088"/>
                    <a:pt x="2298" y="1088"/>
                  </a:cubicBezTo>
                  <a:cubicBezTo>
                    <a:pt x="2351" y="1088"/>
                    <a:pt x="2393" y="1051"/>
                    <a:pt x="2375" y="1013"/>
                  </a:cubicBezTo>
                  <a:cubicBezTo>
                    <a:pt x="2203" y="349"/>
                    <a:pt x="1657" y="0"/>
                    <a:pt x="1130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38"/>
            <p:cNvSpPr/>
            <p:nvPr/>
          </p:nvSpPr>
          <p:spPr>
            <a:xfrm>
              <a:off x="394393" y="1740720"/>
              <a:ext cx="1264165" cy="733004"/>
            </a:xfrm>
            <a:custGeom>
              <a:avLst/>
              <a:gdLst/>
              <a:ahLst/>
              <a:cxnLst/>
              <a:rect l="l" t="t" r="r" b="b"/>
              <a:pathLst>
                <a:path w="21708" h="12587" extrusionOk="0">
                  <a:moveTo>
                    <a:pt x="14227" y="1"/>
                  </a:moveTo>
                  <a:cubicBezTo>
                    <a:pt x="13987" y="1"/>
                    <a:pt x="13748" y="11"/>
                    <a:pt x="13513" y="33"/>
                  </a:cubicBezTo>
                  <a:cubicBezTo>
                    <a:pt x="11550" y="215"/>
                    <a:pt x="10158" y="1128"/>
                    <a:pt x="9496" y="1631"/>
                  </a:cubicBezTo>
                  <a:cubicBezTo>
                    <a:pt x="9146" y="1570"/>
                    <a:pt x="8694" y="1519"/>
                    <a:pt x="8169" y="1519"/>
                  </a:cubicBezTo>
                  <a:cubicBezTo>
                    <a:pt x="7906" y="1519"/>
                    <a:pt x="7624" y="1532"/>
                    <a:pt x="7327" y="1562"/>
                  </a:cubicBezTo>
                  <a:cubicBezTo>
                    <a:pt x="6802" y="1631"/>
                    <a:pt x="5638" y="1768"/>
                    <a:pt x="4406" y="2475"/>
                  </a:cubicBezTo>
                  <a:cubicBezTo>
                    <a:pt x="4246" y="2589"/>
                    <a:pt x="2694" y="3502"/>
                    <a:pt x="1758" y="5237"/>
                  </a:cubicBezTo>
                  <a:cubicBezTo>
                    <a:pt x="1" y="8569"/>
                    <a:pt x="1941" y="12290"/>
                    <a:pt x="2100" y="12587"/>
                  </a:cubicBezTo>
                  <a:cubicBezTo>
                    <a:pt x="2123" y="12564"/>
                    <a:pt x="2397" y="11856"/>
                    <a:pt x="3150" y="11719"/>
                  </a:cubicBezTo>
                  <a:cubicBezTo>
                    <a:pt x="3243" y="11700"/>
                    <a:pt x="3332" y="11691"/>
                    <a:pt x="3416" y="11691"/>
                  </a:cubicBezTo>
                  <a:cubicBezTo>
                    <a:pt x="4025" y="11691"/>
                    <a:pt x="4431" y="12133"/>
                    <a:pt x="4451" y="12153"/>
                  </a:cubicBezTo>
                  <a:cubicBezTo>
                    <a:pt x="5387" y="11582"/>
                    <a:pt x="6985" y="10441"/>
                    <a:pt x="8240" y="8432"/>
                  </a:cubicBezTo>
                  <a:cubicBezTo>
                    <a:pt x="9176" y="6972"/>
                    <a:pt x="9610" y="5579"/>
                    <a:pt x="9815" y="4621"/>
                  </a:cubicBezTo>
                  <a:cubicBezTo>
                    <a:pt x="10318" y="4986"/>
                    <a:pt x="11116" y="5442"/>
                    <a:pt x="12189" y="5648"/>
                  </a:cubicBezTo>
                  <a:cubicBezTo>
                    <a:pt x="12652" y="5749"/>
                    <a:pt x="13098" y="5791"/>
                    <a:pt x="13519" y="5791"/>
                  </a:cubicBezTo>
                  <a:cubicBezTo>
                    <a:pt x="15194" y="5791"/>
                    <a:pt x="16481" y="5127"/>
                    <a:pt x="16937" y="4872"/>
                  </a:cubicBezTo>
                  <a:cubicBezTo>
                    <a:pt x="17325" y="5123"/>
                    <a:pt x="17804" y="5511"/>
                    <a:pt x="18261" y="6104"/>
                  </a:cubicBezTo>
                  <a:cubicBezTo>
                    <a:pt x="19219" y="7360"/>
                    <a:pt x="19379" y="8729"/>
                    <a:pt x="19402" y="9323"/>
                  </a:cubicBezTo>
                  <a:cubicBezTo>
                    <a:pt x="20087" y="9186"/>
                    <a:pt x="20612" y="8661"/>
                    <a:pt x="20749" y="8022"/>
                  </a:cubicBezTo>
                  <a:cubicBezTo>
                    <a:pt x="20908" y="7200"/>
                    <a:pt x="20338" y="6584"/>
                    <a:pt x="20269" y="6538"/>
                  </a:cubicBezTo>
                  <a:lnTo>
                    <a:pt x="20269" y="6538"/>
                  </a:lnTo>
                  <a:cubicBezTo>
                    <a:pt x="20438" y="6608"/>
                    <a:pt x="20640" y="6670"/>
                    <a:pt x="20824" y="6670"/>
                  </a:cubicBezTo>
                  <a:cubicBezTo>
                    <a:pt x="20940" y="6670"/>
                    <a:pt x="21049" y="6645"/>
                    <a:pt x="21137" y="6584"/>
                  </a:cubicBezTo>
                  <a:cubicBezTo>
                    <a:pt x="21707" y="6150"/>
                    <a:pt x="21068" y="3936"/>
                    <a:pt x="19904" y="2475"/>
                  </a:cubicBezTo>
                  <a:cubicBezTo>
                    <a:pt x="18514" y="798"/>
                    <a:pt x="16298" y="1"/>
                    <a:pt x="142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38"/>
            <p:cNvSpPr/>
            <p:nvPr/>
          </p:nvSpPr>
          <p:spPr>
            <a:xfrm>
              <a:off x="1028456" y="1780553"/>
              <a:ext cx="507809" cy="162825"/>
            </a:xfrm>
            <a:custGeom>
              <a:avLst/>
              <a:gdLst/>
              <a:ahLst/>
              <a:cxnLst/>
              <a:rect l="l" t="t" r="r" b="b"/>
              <a:pathLst>
                <a:path w="8720" h="2796" extrusionOk="0">
                  <a:moveTo>
                    <a:pt x="3496" y="1"/>
                  </a:moveTo>
                  <a:cubicBezTo>
                    <a:pt x="2264" y="1"/>
                    <a:pt x="1033" y="369"/>
                    <a:pt x="0" y="1152"/>
                  </a:cubicBezTo>
                  <a:cubicBezTo>
                    <a:pt x="1072" y="640"/>
                    <a:pt x="2172" y="394"/>
                    <a:pt x="3250" y="394"/>
                  </a:cubicBezTo>
                  <a:cubicBezTo>
                    <a:pt x="5250" y="394"/>
                    <a:pt x="7177" y="1239"/>
                    <a:pt x="8719" y="2795"/>
                  </a:cubicBezTo>
                  <a:cubicBezTo>
                    <a:pt x="7568" y="1004"/>
                    <a:pt x="5531" y="1"/>
                    <a:pt x="3496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38"/>
            <p:cNvSpPr/>
            <p:nvPr/>
          </p:nvSpPr>
          <p:spPr>
            <a:xfrm>
              <a:off x="1040394" y="1873787"/>
              <a:ext cx="408111" cy="100164"/>
            </a:xfrm>
            <a:custGeom>
              <a:avLst/>
              <a:gdLst/>
              <a:ahLst/>
              <a:cxnLst/>
              <a:rect l="l" t="t" r="r" b="b"/>
              <a:pathLst>
                <a:path w="7008" h="1720" extrusionOk="0">
                  <a:moveTo>
                    <a:pt x="2947" y="0"/>
                  </a:moveTo>
                  <a:cubicBezTo>
                    <a:pt x="1908" y="0"/>
                    <a:pt x="872" y="278"/>
                    <a:pt x="1" y="852"/>
                  </a:cubicBezTo>
                  <a:cubicBezTo>
                    <a:pt x="868" y="552"/>
                    <a:pt x="1759" y="404"/>
                    <a:pt x="2643" y="404"/>
                  </a:cubicBezTo>
                  <a:cubicBezTo>
                    <a:pt x="4178" y="404"/>
                    <a:pt x="5690" y="850"/>
                    <a:pt x="7008" y="1719"/>
                  </a:cubicBezTo>
                  <a:cubicBezTo>
                    <a:pt x="5991" y="594"/>
                    <a:pt x="4467" y="0"/>
                    <a:pt x="2947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38"/>
            <p:cNvSpPr/>
            <p:nvPr/>
          </p:nvSpPr>
          <p:spPr>
            <a:xfrm>
              <a:off x="571195" y="1921656"/>
              <a:ext cx="312431" cy="327514"/>
            </a:xfrm>
            <a:custGeom>
              <a:avLst/>
              <a:gdLst/>
              <a:ahLst/>
              <a:cxnLst/>
              <a:rect l="l" t="t" r="r" b="b"/>
              <a:pathLst>
                <a:path w="5365" h="5624" extrusionOk="0">
                  <a:moveTo>
                    <a:pt x="2331" y="1"/>
                  </a:moveTo>
                  <a:cubicBezTo>
                    <a:pt x="2323" y="1"/>
                    <a:pt x="2314" y="3"/>
                    <a:pt x="2306" y="7"/>
                  </a:cubicBezTo>
                  <a:cubicBezTo>
                    <a:pt x="1781" y="418"/>
                    <a:pt x="1005" y="1148"/>
                    <a:pt x="571" y="2290"/>
                  </a:cubicBezTo>
                  <a:cubicBezTo>
                    <a:pt x="0" y="3819"/>
                    <a:pt x="229" y="5577"/>
                    <a:pt x="571" y="5622"/>
                  </a:cubicBezTo>
                  <a:cubicBezTo>
                    <a:pt x="575" y="5623"/>
                    <a:pt x="580" y="5623"/>
                    <a:pt x="584" y="5623"/>
                  </a:cubicBezTo>
                  <a:cubicBezTo>
                    <a:pt x="769" y="5623"/>
                    <a:pt x="1088" y="5165"/>
                    <a:pt x="1689" y="3317"/>
                  </a:cubicBezTo>
                  <a:cubicBezTo>
                    <a:pt x="1689" y="3294"/>
                    <a:pt x="1706" y="3283"/>
                    <a:pt x="1724" y="3283"/>
                  </a:cubicBezTo>
                  <a:cubicBezTo>
                    <a:pt x="1741" y="3283"/>
                    <a:pt x="1758" y="3294"/>
                    <a:pt x="1758" y="3317"/>
                  </a:cubicBezTo>
                  <a:lnTo>
                    <a:pt x="1758" y="5554"/>
                  </a:lnTo>
                  <a:cubicBezTo>
                    <a:pt x="1758" y="5582"/>
                    <a:pt x="1784" y="5601"/>
                    <a:pt x="1809" y="5601"/>
                  </a:cubicBezTo>
                  <a:cubicBezTo>
                    <a:pt x="1825" y="5601"/>
                    <a:pt x="1840" y="5594"/>
                    <a:pt x="1849" y="5577"/>
                  </a:cubicBezTo>
                  <a:cubicBezTo>
                    <a:pt x="2237" y="4915"/>
                    <a:pt x="2602" y="4253"/>
                    <a:pt x="2990" y="3568"/>
                  </a:cubicBezTo>
                  <a:cubicBezTo>
                    <a:pt x="2999" y="3551"/>
                    <a:pt x="3014" y="3543"/>
                    <a:pt x="3029" y="3543"/>
                  </a:cubicBezTo>
                  <a:cubicBezTo>
                    <a:pt x="3052" y="3543"/>
                    <a:pt x="3073" y="3563"/>
                    <a:pt x="3059" y="3591"/>
                  </a:cubicBezTo>
                  <a:cubicBezTo>
                    <a:pt x="3013" y="4139"/>
                    <a:pt x="2945" y="4686"/>
                    <a:pt x="2876" y="5234"/>
                  </a:cubicBezTo>
                  <a:cubicBezTo>
                    <a:pt x="2876" y="5250"/>
                    <a:pt x="2899" y="5266"/>
                    <a:pt x="2921" y="5266"/>
                  </a:cubicBezTo>
                  <a:cubicBezTo>
                    <a:pt x="2929" y="5266"/>
                    <a:pt x="2938" y="5264"/>
                    <a:pt x="2945" y="5257"/>
                  </a:cubicBezTo>
                  <a:cubicBezTo>
                    <a:pt x="3333" y="5006"/>
                    <a:pt x="3744" y="4664"/>
                    <a:pt x="4132" y="4184"/>
                  </a:cubicBezTo>
                  <a:cubicBezTo>
                    <a:pt x="5364" y="2632"/>
                    <a:pt x="5319" y="806"/>
                    <a:pt x="5273" y="99"/>
                  </a:cubicBezTo>
                  <a:cubicBezTo>
                    <a:pt x="5273" y="82"/>
                    <a:pt x="5250" y="66"/>
                    <a:pt x="5229" y="66"/>
                  </a:cubicBezTo>
                  <a:cubicBezTo>
                    <a:pt x="5220" y="66"/>
                    <a:pt x="5211" y="69"/>
                    <a:pt x="5204" y="76"/>
                  </a:cubicBezTo>
                  <a:cubicBezTo>
                    <a:pt x="4634" y="738"/>
                    <a:pt x="4063" y="1400"/>
                    <a:pt x="3493" y="2061"/>
                  </a:cubicBezTo>
                  <a:cubicBezTo>
                    <a:pt x="3486" y="2068"/>
                    <a:pt x="3477" y="2071"/>
                    <a:pt x="3468" y="2071"/>
                  </a:cubicBezTo>
                  <a:cubicBezTo>
                    <a:pt x="3447" y="2071"/>
                    <a:pt x="3424" y="2055"/>
                    <a:pt x="3424" y="2039"/>
                  </a:cubicBezTo>
                  <a:lnTo>
                    <a:pt x="3219" y="829"/>
                  </a:lnTo>
                  <a:cubicBezTo>
                    <a:pt x="3219" y="802"/>
                    <a:pt x="3203" y="791"/>
                    <a:pt x="3185" y="791"/>
                  </a:cubicBezTo>
                  <a:cubicBezTo>
                    <a:pt x="3173" y="791"/>
                    <a:pt x="3160" y="797"/>
                    <a:pt x="3150" y="806"/>
                  </a:cubicBezTo>
                  <a:cubicBezTo>
                    <a:pt x="2831" y="1034"/>
                    <a:pt x="2511" y="1285"/>
                    <a:pt x="2214" y="1537"/>
                  </a:cubicBezTo>
                  <a:cubicBezTo>
                    <a:pt x="2202" y="1543"/>
                    <a:pt x="2190" y="1545"/>
                    <a:pt x="2179" y="1545"/>
                  </a:cubicBezTo>
                  <a:cubicBezTo>
                    <a:pt x="2147" y="1545"/>
                    <a:pt x="2123" y="1524"/>
                    <a:pt x="2123" y="1491"/>
                  </a:cubicBezTo>
                  <a:cubicBezTo>
                    <a:pt x="2214" y="1012"/>
                    <a:pt x="2306" y="532"/>
                    <a:pt x="2374" y="53"/>
                  </a:cubicBezTo>
                  <a:cubicBezTo>
                    <a:pt x="2393" y="34"/>
                    <a:pt x="2366" y="1"/>
                    <a:pt x="2331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38"/>
            <p:cNvSpPr/>
            <p:nvPr/>
          </p:nvSpPr>
          <p:spPr>
            <a:xfrm>
              <a:off x="1108180" y="1917929"/>
              <a:ext cx="216751" cy="73318"/>
            </a:xfrm>
            <a:custGeom>
              <a:avLst/>
              <a:gdLst/>
              <a:ahLst/>
              <a:cxnLst/>
              <a:rect l="l" t="t" r="r" b="b"/>
              <a:pathLst>
                <a:path w="3722" h="1259" extrusionOk="0">
                  <a:moveTo>
                    <a:pt x="2160" y="1"/>
                  </a:moveTo>
                  <a:cubicBezTo>
                    <a:pt x="1029" y="1"/>
                    <a:pt x="267" y="741"/>
                    <a:pt x="24" y="1007"/>
                  </a:cubicBezTo>
                  <a:cubicBezTo>
                    <a:pt x="1" y="1030"/>
                    <a:pt x="24" y="1076"/>
                    <a:pt x="69" y="1076"/>
                  </a:cubicBezTo>
                  <a:cubicBezTo>
                    <a:pt x="279" y="1067"/>
                    <a:pt x="471" y="1063"/>
                    <a:pt x="648" y="1063"/>
                  </a:cubicBezTo>
                  <a:cubicBezTo>
                    <a:pt x="1437" y="1063"/>
                    <a:pt x="1921" y="1138"/>
                    <a:pt x="2238" y="1212"/>
                  </a:cubicBezTo>
                  <a:cubicBezTo>
                    <a:pt x="2294" y="1227"/>
                    <a:pt x="2413" y="1259"/>
                    <a:pt x="2506" y="1259"/>
                  </a:cubicBezTo>
                  <a:cubicBezTo>
                    <a:pt x="2562" y="1259"/>
                    <a:pt x="2608" y="1247"/>
                    <a:pt x="2626" y="1212"/>
                  </a:cubicBezTo>
                  <a:cubicBezTo>
                    <a:pt x="2694" y="1121"/>
                    <a:pt x="2489" y="870"/>
                    <a:pt x="2283" y="665"/>
                  </a:cubicBezTo>
                  <a:cubicBezTo>
                    <a:pt x="2260" y="642"/>
                    <a:pt x="2283" y="596"/>
                    <a:pt x="2329" y="596"/>
                  </a:cubicBezTo>
                  <a:lnTo>
                    <a:pt x="3653" y="596"/>
                  </a:lnTo>
                  <a:cubicBezTo>
                    <a:pt x="3698" y="596"/>
                    <a:pt x="3721" y="528"/>
                    <a:pt x="3676" y="505"/>
                  </a:cubicBezTo>
                  <a:cubicBezTo>
                    <a:pt x="3402" y="322"/>
                    <a:pt x="2922" y="48"/>
                    <a:pt x="2260" y="3"/>
                  </a:cubicBezTo>
                  <a:cubicBezTo>
                    <a:pt x="2227" y="1"/>
                    <a:pt x="2193" y="1"/>
                    <a:pt x="216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38"/>
            <p:cNvSpPr/>
            <p:nvPr/>
          </p:nvSpPr>
          <p:spPr>
            <a:xfrm>
              <a:off x="1138753" y="1808156"/>
              <a:ext cx="208772" cy="59458"/>
            </a:xfrm>
            <a:custGeom>
              <a:avLst/>
              <a:gdLst/>
              <a:ahLst/>
              <a:cxnLst/>
              <a:rect l="l" t="t" r="r" b="b"/>
              <a:pathLst>
                <a:path w="3585" h="1021" extrusionOk="0">
                  <a:moveTo>
                    <a:pt x="2134" y="0"/>
                  </a:moveTo>
                  <a:cubicBezTo>
                    <a:pt x="1901" y="0"/>
                    <a:pt x="1654" y="25"/>
                    <a:pt x="1416" y="85"/>
                  </a:cubicBezTo>
                  <a:cubicBezTo>
                    <a:pt x="708" y="244"/>
                    <a:pt x="252" y="678"/>
                    <a:pt x="24" y="952"/>
                  </a:cubicBezTo>
                  <a:cubicBezTo>
                    <a:pt x="1" y="975"/>
                    <a:pt x="24" y="1020"/>
                    <a:pt x="69" y="1020"/>
                  </a:cubicBezTo>
                  <a:cubicBezTo>
                    <a:pt x="1233" y="975"/>
                    <a:pt x="2420" y="952"/>
                    <a:pt x="3584" y="906"/>
                  </a:cubicBezTo>
                  <a:lnTo>
                    <a:pt x="2763" y="678"/>
                  </a:lnTo>
                  <a:cubicBezTo>
                    <a:pt x="2717" y="655"/>
                    <a:pt x="2717" y="610"/>
                    <a:pt x="2763" y="587"/>
                  </a:cubicBezTo>
                  <a:cubicBezTo>
                    <a:pt x="3105" y="450"/>
                    <a:pt x="3196" y="358"/>
                    <a:pt x="3196" y="313"/>
                  </a:cubicBezTo>
                  <a:cubicBezTo>
                    <a:pt x="3180" y="151"/>
                    <a:pt x="2703" y="0"/>
                    <a:pt x="2134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38"/>
            <p:cNvSpPr/>
            <p:nvPr/>
          </p:nvSpPr>
          <p:spPr>
            <a:xfrm>
              <a:off x="576494" y="2287605"/>
              <a:ext cx="126312" cy="229970"/>
            </a:xfrm>
            <a:custGeom>
              <a:avLst/>
              <a:gdLst/>
              <a:ahLst/>
              <a:cxnLst/>
              <a:rect l="l" t="t" r="r" b="b"/>
              <a:pathLst>
                <a:path w="2169" h="3949" extrusionOk="0">
                  <a:moveTo>
                    <a:pt x="2169" y="0"/>
                  </a:moveTo>
                  <a:lnTo>
                    <a:pt x="2169" y="0"/>
                  </a:lnTo>
                  <a:cubicBezTo>
                    <a:pt x="1576" y="479"/>
                    <a:pt x="1119" y="1119"/>
                    <a:pt x="754" y="1781"/>
                  </a:cubicBezTo>
                  <a:cubicBezTo>
                    <a:pt x="389" y="2465"/>
                    <a:pt x="92" y="3173"/>
                    <a:pt x="1" y="3949"/>
                  </a:cubicBezTo>
                  <a:cubicBezTo>
                    <a:pt x="229" y="3629"/>
                    <a:pt x="389" y="3287"/>
                    <a:pt x="571" y="2967"/>
                  </a:cubicBezTo>
                  <a:cubicBezTo>
                    <a:pt x="1073" y="2032"/>
                    <a:pt x="1712" y="936"/>
                    <a:pt x="2169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38"/>
            <p:cNvSpPr/>
            <p:nvPr/>
          </p:nvSpPr>
          <p:spPr>
            <a:xfrm>
              <a:off x="544581" y="2270309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1" y="0"/>
                  </a:moveTo>
                  <a:cubicBezTo>
                    <a:pt x="1" y="754"/>
                    <a:pt x="24" y="1530"/>
                    <a:pt x="138" y="2283"/>
                  </a:cubicBezTo>
                  <a:cubicBezTo>
                    <a:pt x="275" y="3036"/>
                    <a:pt x="480" y="3789"/>
                    <a:pt x="891" y="4451"/>
                  </a:cubicBezTo>
                  <a:cubicBezTo>
                    <a:pt x="845" y="4063"/>
                    <a:pt x="800" y="3675"/>
                    <a:pt x="731" y="3310"/>
                  </a:cubicBezTo>
                  <a:cubicBezTo>
                    <a:pt x="549" y="2283"/>
                    <a:pt x="389" y="1028"/>
                    <a:pt x="161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6" name="Google Shape;2366;p38"/>
            <p:cNvSpPr/>
            <p:nvPr/>
          </p:nvSpPr>
          <p:spPr>
            <a:xfrm>
              <a:off x="809143" y="2982523"/>
              <a:ext cx="541003" cy="700451"/>
            </a:xfrm>
            <a:custGeom>
              <a:avLst/>
              <a:gdLst/>
              <a:ahLst/>
              <a:cxnLst/>
              <a:rect l="l" t="t" r="r" b="b"/>
              <a:pathLst>
                <a:path w="9290" h="12028" extrusionOk="0">
                  <a:moveTo>
                    <a:pt x="3032" y="1"/>
                  </a:moveTo>
                  <a:cubicBezTo>
                    <a:pt x="2589" y="1"/>
                    <a:pt x="2125" y="120"/>
                    <a:pt x="1758" y="347"/>
                  </a:cubicBezTo>
                  <a:cubicBezTo>
                    <a:pt x="1552" y="461"/>
                    <a:pt x="1073" y="804"/>
                    <a:pt x="662" y="1899"/>
                  </a:cubicBezTo>
                  <a:cubicBezTo>
                    <a:pt x="0" y="3702"/>
                    <a:pt x="365" y="5392"/>
                    <a:pt x="525" y="6008"/>
                  </a:cubicBezTo>
                  <a:cubicBezTo>
                    <a:pt x="1210" y="8838"/>
                    <a:pt x="3310" y="10345"/>
                    <a:pt x="3994" y="10778"/>
                  </a:cubicBezTo>
                  <a:cubicBezTo>
                    <a:pt x="4788" y="11279"/>
                    <a:pt x="5960" y="12027"/>
                    <a:pt x="7008" y="12027"/>
                  </a:cubicBezTo>
                  <a:cubicBezTo>
                    <a:pt x="7346" y="12027"/>
                    <a:pt x="7671" y="11949"/>
                    <a:pt x="7966" y="11760"/>
                  </a:cubicBezTo>
                  <a:cubicBezTo>
                    <a:pt x="9153" y="10984"/>
                    <a:pt x="9290" y="8701"/>
                    <a:pt x="8400" y="7765"/>
                  </a:cubicBezTo>
                  <a:cubicBezTo>
                    <a:pt x="7943" y="7286"/>
                    <a:pt x="7601" y="7514"/>
                    <a:pt x="6779" y="7058"/>
                  </a:cubicBezTo>
                  <a:cubicBezTo>
                    <a:pt x="5432" y="6305"/>
                    <a:pt x="4519" y="4684"/>
                    <a:pt x="4337" y="3223"/>
                  </a:cubicBezTo>
                  <a:cubicBezTo>
                    <a:pt x="4154" y="1717"/>
                    <a:pt x="4816" y="1055"/>
                    <a:pt x="4268" y="461"/>
                  </a:cubicBezTo>
                  <a:cubicBezTo>
                    <a:pt x="3992" y="149"/>
                    <a:pt x="3525" y="1"/>
                    <a:pt x="3032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7" name="Google Shape;2367;p38"/>
            <p:cNvSpPr/>
            <p:nvPr/>
          </p:nvSpPr>
          <p:spPr>
            <a:xfrm>
              <a:off x="1263725" y="3445201"/>
              <a:ext cx="45249" cy="203997"/>
            </a:xfrm>
            <a:custGeom>
              <a:avLst/>
              <a:gdLst/>
              <a:ahLst/>
              <a:cxnLst/>
              <a:rect l="l" t="t" r="r" b="b"/>
              <a:pathLst>
                <a:path w="777" h="3503" extrusionOk="0">
                  <a:moveTo>
                    <a:pt x="530" y="1"/>
                  </a:moveTo>
                  <a:cubicBezTo>
                    <a:pt x="439" y="1"/>
                    <a:pt x="314" y="150"/>
                    <a:pt x="229" y="300"/>
                  </a:cubicBezTo>
                  <a:cubicBezTo>
                    <a:pt x="160" y="711"/>
                    <a:pt x="92" y="1190"/>
                    <a:pt x="46" y="1692"/>
                  </a:cubicBezTo>
                  <a:cubicBezTo>
                    <a:pt x="0" y="2308"/>
                    <a:pt x="23" y="2856"/>
                    <a:pt x="69" y="3335"/>
                  </a:cubicBezTo>
                  <a:cubicBezTo>
                    <a:pt x="177" y="3462"/>
                    <a:pt x="257" y="3503"/>
                    <a:pt x="308" y="3503"/>
                  </a:cubicBezTo>
                  <a:cubicBezTo>
                    <a:pt x="322" y="3503"/>
                    <a:pt x="333" y="3500"/>
                    <a:pt x="343" y="3495"/>
                  </a:cubicBezTo>
                  <a:cubicBezTo>
                    <a:pt x="685" y="3427"/>
                    <a:pt x="731" y="2194"/>
                    <a:pt x="731" y="1487"/>
                  </a:cubicBezTo>
                  <a:cubicBezTo>
                    <a:pt x="753" y="893"/>
                    <a:pt x="776" y="49"/>
                    <a:pt x="548" y="3"/>
                  </a:cubicBezTo>
                  <a:cubicBezTo>
                    <a:pt x="542" y="1"/>
                    <a:pt x="536" y="1"/>
                    <a:pt x="530" y="1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8" name="Google Shape;2368;p38"/>
            <p:cNvSpPr/>
            <p:nvPr/>
          </p:nvSpPr>
          <p:spPr>
            <a:xfrm>
              <a:off x="1122796" y="3396167"/>
              <a:ext cx="125031" cy="293796"/>
            </a:xfrm>
            <a:custGeom>
              <a:avLst/>
              <a:gdLst/>
              <a:ahLst/>
              <a:cxnLst/>
              <a:rect l="l" t="t" r="r" b="b"/>
              <a:pathLst>
                <a:path w="2147" h="5045" extrusionOk="0">
                  <a:moveTo>
                    <a:pt x="2146" y="0"/>
                  </a:moveTo>
                  <a:lnTo>
                    <a:pt x="2146" y="0"/>
                  </a:lnTo>
                  <a:cubicBezTo>
                    <a:pt x="1051" y="1142"/>
                    <a:pt x="115" y="2945"/>
                    <a:pt x="937" y="4497"/>
                  </a:cubicBezTo>
                  <a:cubicBezTo>
                    <a:pt x="1051" y="4702"/>
                    <a:pt x="1188" y="4885"/>
                    <a:pt x="1347" y="5045"/>
                  </a:cubicBezTo>
                  <a:cubicBezTo>
                    <a:pt x="1" y="3516"/>
                    <a:pt x="982" y="1347"/>
                    <a:pt x="2146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9" name="Google Shape;2369;p38"/>
            <p:cNvSpPr/>
            <p:nvPr/>
          </p:nvSpPr>
          <p:spPr>
            <a:xfrm>
              <a:off x="1178644" y="3441357"/>
              <a:ext cx="160903" cy="230028"/>
            </a:xfrm>
            <a:custGeom>
              <a:avLst/>
              <a:gdLst/>
              <a:ahLst/>
              <a:cxnLst/>
              <a:rect l="l" t="t" r="r" b="b"/>
              <a:pathLst>
                <a:path w="2763" h="3950" extrusionOk="0">
                  <a:moveTo>
                    <a:pt x="1438" y="0"/>
                  </a:moveTo>
                  <a:cubicBezTo>
                    <a:pt x="1347" y="69"/>
                    <a:pt x="0" y="1210"/>
                    <a:pt x="252" y="2717"/>
                  </a:cubicBezTo>
                  <a:cubicBezTo>
                    <a:pt x="343" y="3287"/>
                    <a:pt x="594" y="3698"/>
                    <a:pt x="799" y="3949"/>
                  </a:cubicBezTo>
                  <a:cubicBezTo>
                    <a:pt x="1461" y="3744"/>
                    <a:pt x="2100" y="3538"/>
                    <a:pt x="2762" y="3333"/>
                  </a:cubicBezTo>
                  <a:cubicBezTo>
                    <a:pt x="2694" y="3310"/>
                    <a:pt x="1849" y="2831"/>
                    <a:pt x="1758" y="1872"/>
                  </a:cubicBezTo>
                  <a:cubicBezTo>
                    <a:pt x="1667" y="1119"/>
                    <a:pt x="2078" y="389"/>
                    <a:pt x="2762" y="0"/>
                  </a:cubicBez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0" name="Google Shape;2370;p38"/>
            <p:cNvSpPr/>
            <p:nvPr/>
          </p:nvSpPr>
          <p:spPr>
            <a:xfrm>
              <a:off x="1277003" y="3935830"/>
              <a:ext cx="448002" cy="1030235"/>
            </a:xfrm>
            <a:custGeom>
              <a:avLst/>
              <a:gdLst/>
              <a:ahLst/>
              <a:cxnLst/>
              <a:rect l="l" t="t" r="r" b="b"/>
              <a:pathLst>
                <a:path w="7693" h="17691" extrusionOk="0">
                  <a:moveTo>
                    <a:pt x="4999" y="0"/>
                  </a:moveTo>
                  <a:lnTo>
                    <a:pt x="4999" y="0"/>
                  </a:lnTo>
                  <a:cubicBezTo>
                    <a:pt x="3356" y="411"/>
                    <a:pt x="1712" y="822"/>
                    <a:pt x="69" y="1233"/>
                  </a:cubicBezTo>
                  <a:cubicBezTo>
                    <a:pt x="1" y="2945"/>
                    <a:pt x="1" y="4725"/>
                    <a:pt x="1" y="6529"/>
                  </a:cubicBezTo>
                  <a:cubicBezTo>
                    <a:pt x="46" y="10454"/>
                    <a:pt x="252" y="14198"/>
                    <a:pt x="548" y="17690"/>
                  </a:cubicBezTo>
                  <a:cubicBezTo>
                    <a:pt x="5182" y="17576"/>
                    <a:pt x="7533" y="17165"/>
                    <a:pt x="7624" y="16480"/>
                  </a:cubicBezTo>
                  <a:cubicBezTo>
                    <a:pt x="7693" y="15955"/>
                    <a:pt x="6529" y="15293"/>
                    <a:pt x="4155" y="14472"/>
                  </a:cubicBezTo>
                  <a:cubicBezTo>
                    <a:pt x="4429" y="9656"/>
                    <a:pt x="4725" y="4839"/>
                    <a:pt x="4999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1" name="Google Shape;2371;p38"/>
            <p:cNvSpPr/>
            <p:nvPr/>
          </p:nvSpPr>
          <p:spPr>
            <a:xfrm>
              <a:off x="1287660" y="4619043"/>
              <a:ext cx="272540" cy="244645"/>
            </a:xfrm>
            <a:custGeom>
              <a:avLst/>
              <a:gdLst/>
              <a:ahLst/>
              <a:cxnLst/>
              <a:rect l="l" t="t" r="r" b="b"/>
              <a:pathLst>
                <a:path w="4680" h="4201" extrusionOk="0">
                  <a:moveTo>
                    <a:pt x="0" y="457"/>
                  </a:moveTo>
                  <a:cubicBezTo>
                    <a:pt x="46" y="1690"/>
                    <a:pt x="137" y="2899"/>
                    <a:pt x="228" y="4086"/>
                  </a:cubicBezTo>
                  <a:lnTo>
                    <a:pt x="228" y="4086"/>
                  </a:lnTo>
                  <a:cubicBezTo>
                    <a:pt x="3059" y="4201"/>
                    <a:pt x="4520" y="4018"/>
                    <a:pt x="4634" y="3539"/>
                  </a:cubicBezTo>
                  <a:lnTo>
                    <a:pt x="4634" y="3539"/>
                  </a:lnTo>
                  <a:cubicBezTo>
                    <a:pt x="4679" y="3333"/>
                    <a:pt x="4451" y="3059"/>
                    <a:pt x="3972" y="2740"/>
                  </a:cubicBezTo>
                  <a:lnTo>
                    <a:pt x="3972" y="2740"/>
                  </a:lnTo>
                  <a:cubicBezTo>
                    <a:pt x="4017" y="1827"/>
                    <a:pt x="4086" y="914"/>
                    <a:pt x="4131" y="1"/>
                  </a:cubicBezTo>
                  <a:lnTo>
                    <a:pt x="41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2" name="Google Shape;2372;p38"/>
            <p:cNvSpPr/>
            <p:nvPr/>
          </p:nvSpPr>
          <p:spPr>
            <a:xfrm>
              <a:off x="1300937" y="4778549"/>
              <a:ext cx="424067" cy="187517"/>
            </a:xfrm>
            <a:custGeom>
              <a:avLst/>
              <a:gdLst/>
              <a:ahLst/>
              <a:cxnLst/>
              <a:rect l="l" t="t" r="r" b="b"/>
              <a:pathLst>
                <a:path w="7282" h="3220" extrusionOk="0">
                  <a:moveTo>
                    <a:pt x="3744" y="1"/>
                  </a:moveTo>
                  <a:lnTo>
                    <a:pt x="3744" y="1"/>
                  </a:lnTo>
                  <a:cubicBezTo>
                    <a:pt x="4223" y="320"/>
                    <a:pt x="4451" y="594"/>
                    <a:pt x="4406" y="800"/>
                  </a:cubicBezTo>
                  <a:cubicBezTo>
                    <a:pt x="4313" y="1187"/>
                    <a:pt x="3343" y="1380"/>
                    <a:pt x="1481" y="1380"/>
                  </a:cubicBezTo>
                  <a:cubicBezTo>
                    <a:pt x="1038" y="1380"/>
                    <a:pt x="545" y="1369"/>
                    <a:pt x="0" y="1347"/>
                  </a:cubicBezTo>
                  <a:lnTo>
                    <a:pt x="0" y="1347"/>
                  </a:lnTo>
                  <a:cubicBezTo>
                    <a:pt x="46" y="1986"/>
                    <a:pt x="92" y="2603"/>
                    <a:pt x="137" y="3219"/>
                  </a:cubicBezTo>
                  <a:cubicBezTo>
                    <a:pt x="4771" y="3105"/>
                    <a:pt x="7122" y="2694"/>
                    <a:pt x="7213" y="2009"/>
                  </a:cubicBezTo>
                  <a:cubicBezTo>
                    <a:pt x="7282" y="1484"/>
                    <a:pt x="6118" y="822"/>
                    <a:pt x="3744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3" name="Google Shape;2373;p38"/>
            <p:cNvSpPr/>
            <p:nvPr/>
          </p:nvSpPr>
          <p:spPr>
            <a:xfrm>
              <a:off x="840997" y="3953126"/>
              <a:ext cx="325767" cy="704527"/>
            </a:xfrm>
            <a:custGeom>
              <a:avLst/>
              <a:gdLst/>
              <a:ahLst/>
              <a:cxnLst/>
              <a:rect l="l" t="t" r="r" b="b"/>
              <a:pathLst>
                <a:path w="5594" h="12098" extrusionOk="0">
                  <a:moveTo>
                    <a:pt x="5570" y="0"/>
                  </a:moveTo>
                  <a:cubicBezTo>
                    <a:pt x="3721" y="0"/>
                    <a:pt x="1850" y="0"/>
                    <a:pt x="1" y="23"/>
                  </a:cubicBezTo>
                  <a:lnTo>
                    <a:pt x="1644" y="11961"/>
                  </a:lnTo>
                  <a:lnTo>
                    <a:pt x="5593" y="12098"/>
                  </a:lnTo>
                  <a:cubicBezTo>
                    <a:pt x="5525" y="10157"/>
                    <a:pt x="5479" y="8172"/>
                    <a:pt x="5479" y="6140"/>
                  </a:cubicBezTo>
                  <a:cubicBezTo>
                    <a:pt x="5479" y="4040"/>
                    <a:pt x="5525" y="1986"/>
                    <a:pt x="5570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4" name="Google Shape;2374;p38"/>
            <p:cNvSpPr/>
            <p:nvPr/>
          </p:nvSpPr>
          <p:spPr>
            <a:xfrm>
              <a:off x="918100" y="4649617"/>
              <a:ext cx="256583" cy="220711"/>
            </a:xfrm>
            <a:custGeom>
              <a:avLst/>
              <a:gdLst/>
              <a:ahLst/>
              <a:cxnLst/>
              <a:rect l="l" t="t" r="r" b="b"/>
              <a:pathLst>
                <a:path w="4406" h="3790" extrusionOk="0">
                  <a:moveTo>
                    <a:pt x="663" y="2420"/>
                  </a:moveTo>
                  <a:cubicBezTo>
                    <a:pt x="206" y="2785"/>
                    <a:pt x="1" y="3059"/>
                    <a:pt x="69" y="3265"/>
                  </a:cubicBezTo>
                  <a:lnTo>
                    <a:pt x="69" y="3265"/>
                  </a:lnTo>
                  <a:cubicBezTo>
                    <a:pt x="206" y="3721"/>
                    <a:pt x="1644" y="3790"/>
                    <a:pt x="4406" y="3470"/>
                  </a:cubicBezTo>
                  <a:lnTo>
                    <a:pt x="4406" y="3470"/>
                  </a:lnTo>
                  <a:cubicBezTo>
                    <a:pt x="4337" y="2374"/>
                    <a:pt x="4292" y="1256"/>
                    <a:pt x="4269" y="138"/>
                  </a:cubicBezTo>
                  <a:lnTo>
                    <a:pt x="4269" y="138"/>
                  </a:lnTo>
                  <a:lnTo>
                    <a:pt x="320" y="1"/>
                  </a:lnTo>
                  <a:cubicBezTo>
                    <a:pt x="434" y="822"/>
                    <a:pt x="548" y="1621"/>
                    <a:pt x="663" y="24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5" name="Google Shape;2375;p38"/>
            <p:cNvSpPr/>
            <p:nvPr/>
          </p:nvSpPr>
          <p:spPr>
            <a:xfrm>
              <a:off x="758595" y="4790546"/>
              <a:ext cx="421447" cy="175928"/>
            </a:xfrm>
            <a:custGeom>
              <a:avLst/>
              <a:gdLst/>
              <a:ahLst/>
              <a:cxnLst/>
              <a:rect l="l" t="t" r="r" b="b"/>
              <a:pathLst>
                <a:path w="7237" h="3021" extrusionOk="0">
                  <a:moveTo>
                    <a:pt x="3402" y="0"/>
                  </a:moveTo>
                  <a:lnTo>
                    <a:pt x="3402" y="0"/>
                  </a:lnTo>
                  <a:cubicBezTo>
                    <a:pt x="1096" y="1004"/>
                    <a:pt x="1" y="1758"/>
                    <a:pt x="92" y="2260"/>
                  </a:cubicBezTo>
                  <a:cubicBezTo>
                    <a:pt x="210" y="2764"/>
                    <a:pt x="1528" y="3021"/>
                    <a:pt x="4056" y="3021"/>
                  </a:cubicBezTo>
                  <a:cubicBezTo>
                    <a:pt x="4961" y="3021"/>
                    <a:pt x="6021" y="2988"/>
                    <a:pt x="7236" y="2922"/>
                  </a:cubicBezTo>
                  <a:cubicBezTo>
                    <a:pt x="7191" y="2305"/>
                    <a:pt x="7168" y="1689"/>
                    <a:pt x="7145" y="1050"/>
                  </a:cubicBezTo>
                  <a:cubicBezTo>
                    <a:pt x="6008" y="1182"/>
                    <a:pt x="5095" y="1247"/>
                    <a:pt x="4405" y="1247"/>
                  </a:cubicBezTo>
                  <a:cubicBezTo>
                    <a:pt x="3419" y="1247"/>
                    <a:pt x="2889" y="1113"/>
                    <a:pt x="2808" y="845"/>
                  </a:cubicBezTo>
                  <a:cubicBezTo>
                    <a:pt x="2740" y="639"/>
                    <a:pt x="2945" y="365"/>
                    <a:pt x="340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6" name="Google Shape;2376;p38"/>
            <p:cNvSpPr/>
            <p:nvPr/>
          </p:nvSpPr>
          <p:spPr>
            <a:xfrm>
              <a:off x="746657" y="3583567"/>
              <a:ext cx="903924" cy="493250"/>
            </a:xfrm>
            <a:custGeom>
              <a:avLst/>
              <a:gdLst/>
              <a:ahLst/>
              <a:cxnLst/>
              <a:rect l="l" t="t" r="r" b="b"/>
              <a:pathLst>
                <a:path w="15522" h="8470" extrusionOk="0">
                  <a:moveTo>
                    <a:pt x="2397" y="1"/>
                  </a:moveTo>
                  <a:cubicBezTo>
                    <a:pt x="1803" y="1393"/>
                    <a:pt x="1233" y="2785"/>
                    <a:pt x="639" y="4155"/>
                  </a:cubicBezTo>
                  <a:cubicBezTo>
                    <a:pt x="434" y="4657"/>
                    <a:pt x="206" y="5159"/>
                    <a:pt x="0" y="5661"/>
                  </a:cubicBezTo>
                  <a:cubicBezTo>
                    <a:pt x="1370" y="7031"/>
                    <a:pt x="2694" y="7647"/>
                    <a:pt x="3538" y="7944"/>
                  </a:cubicBezTo>
                  <a:cubicBezTo>
                    <a:pt x="4572" y="8319"/>
                    <a:pt x="5597" y="8469"/>
                    <a:pt x="6642" y="8469"/>
                  </a:cubicBezTo>
                  <a:cubicBezTo>
                    <a:pt x="8457" y="8469"/>
                    <a:pt x="10331" y="8017"/>
                    <a:pt x="12417" y="7510"/>
                  </a:cubicBezTo>
                  <a:cubicBezTo>
                    <a:pt x="13718" y="7191"/>
                    <a:pt x="14768" y="6871"/>
                    <a:pt x="15521" y="6620"/>
                  </a:cubicBezTo>
                  <a:cubicBezTo>
                    <a:pt x="14791" y="4931"/>
                    <a:pt x="14061" y="3242"/>
                    <a:pt x="13330" y="1576"/>
                  </a:cubicBezTo>
                  <a:cubicBezTo>
                    <a:pt x="9678" y="1051"/>
                    <a:pt x="6049" y="526"/>
                    <a:pt x="2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7" name="Google Shape;2377;p38"/>
            <p:cNvSpPr/>
            <p:nvPr/>
          </p:nvSpPr>
          <p:spPr>
            <a:xfrm>
              <a:off x="1732925" y="2395282"/>
              <a:ext cx="364260" cy="425407"/>
            </a:xfrm>
            <a:custGeom>
              <a:avLst/>
              <a:gdLst/>
              <a:ahLst/>
              <a:cxnLst/>
              <a:rect l="l" t="t" r="r" b="b"/>
              <a:pathLst>
                <a:path w="6255" h="7305" extrusionOk="0">
                  <a:moveTo>
                    <a:pt x="2534" y="2237"/>
                  </a:moveTo>
                  <a:lnTo>
                    <a:pt x="2534" y="2237"/>
                  </a:lnTo>
                  <a:cubicBezTo>
                    <a:pt x="2877" y="2556"/>
                    <a:pt x="3036" y="3013"/>
                    <a:pt x="3036" y="3469"/>
                  </a:cubicBezTo>
                  <a:cubicBezTo>
                    <a:pt x="3036" y="3903"/>
                    <a:pt x="2854" y="4360"/>
                    <a:pt x="2557" y="4679"/>
                  </a:cubicBezTo>
                  <a:cubicBezTo>
                    <a:pt x="2648" y="4497"/>
                    <a:pt x="2717" y="4291"/>
                    <a:pt x="2785" y="4086"/>
                  </a:cubicBezTo>
                  <a:cubicBezTo>
                    <a:pt x="2945" y="3469"/>
                    <a:pt x="2854" y="2830"/>
                    <a:pt x="2534" y="2237"/>
                  </a:cubicBezTo>
                  <a:close/>
                  <a:moveTo>
                    <a:pt x="4452" y="0"/>
                  </a:moveTo>
                  <a:cubicBezTo>
                    <a:pt x="4109" y="0"/>
                    <a:pt x="3493" y="502"/>
                    <a:pt x="3196" y="799"/>
                  </a:cubicBezTo>
                  <a:cubicBezTo>
                    <a:pt x="2968" y="1027"/>
                    <a:pt x="2648" y="1415"/>
                    <a:pt x="2397" y="1963"/>
                  </a:cubicBezTo>
                  <a:cubicBezTo>
                    <a:pt x="2397" y="1552"/>
                    <a:pt x="2352" y="1210"/>
                    <a:pt x="2283" y="981"/>
                  </a:cubicBezTo>
                  <a:cubicBezTo>
                    <a:pt x="2215" y="662"/>
                    <a:pt x="2146" y="297"/>
                    <a:pt x="1964" y="274"/>
                  </a:cubicBezTo>
                  <a:cubicBezTo>
                    <a:pt x="1956" y="273"/>
                    <a:pt x="1949" y="272"/>
                    <a:pt x="1942" y="272"/>
                  </a:cubicBezTo>
                  <a:cubicBezTo>
                    <a:pt x="1813" y="272"/>
                    <a:pt x="1687" y="461"/>
                    <a:pt x="1644" y="548"/>
                  </a:cubicBezTo>
                  <a:cubicBezTo>
                    <a:pt x="1188" y="1255"/>
                    <a:pt x="1302" y="3104"/>
                    <a:pt x="1370" y="3812"/>
                  </a:cubicBezTo>
                  <a:cubicBezTo>
                    <a:pt x="914" y="4154"/>
                    <a:pt x="457" y="4497"/>
                    <a:pt x="1" y="4839"/>
                  </a:cubicBezTo>
                  <a:cubicBezTo>
                    <a:pt x="46" y="5136"/>
                    <a:pt x="160" y="5729"/>
                    <a:pt x="571" y="6323"/>
                  </a:cubicBezTo>
                  <a:cubicBezTo>
                    <a:pt x="936" y="6848"/>
                    <a:pt x="1393" y="7144"/>
                    <a:pt x="1644" y="7304"/>
                  </a:cubicBezTo>
                  <a:cubicBezTo>
                    <a:pt x="2101" y="6642"/>
                    <a:pt x="2580" y="6003"/>
                    <a:pt x="3036" y="5341"/>
                  </a:cubicBezTo>
                  <a:cubicBezTo>
                    <a:pt x="3196" y="5318"/>
                    <a:pt x="3858" y="5250"/>
                    <a:pt x="4315" y="4702"/>
                  </a:cubicBezTo>
                  <a:cubicBezTo>
                    <a:pt x="4497" y="4474"/>
                    <a:pt x="4588" y="4268"/>
                    <a:pt x="4634" y="4109"/>
                  </a:cubicBezTo>
                  <a:cubicBezTo>
                    <a:pt x="4908" y="3994"/>
                    <a:pt x="5296" y="3812"/>
                    <a:pt x="5661" y="3469"/>
                  </a:cubicBezTo>
                  <a:cubicBezTo>
                    <a:pt x="5821" y="3310"/>
                    <a:pt x="6255" y="2922"/>
                    <a:pt x="6186" y="2785"/>
                  </a:cubicBezTo>
                  <a:cubicBezTo>
                    <a:pt x="6167" y="2738"/>
                    <a:pt x="6110" y="2706"/>
                    <a:pt x="5981" y="2706"/>
                  </a:cubicBezTo>
                  <a:cubicBezTo>
                    <a:pt x="5798" y="2706"/>
                    <a:pt x="5471" y="2770"/>
                    <a:pt x="4908" y="2944"/>
                  </a:cubicBezTo>
                  <a:cubicBezTo>
                    <a:pt x="5136" y="2693"/>
                    <a:pt x="5365" y="2488"/>
                    <a:pt x="5547" y="2328"/>
                  </a:cubicBezTo>
                  <a:cubicBezTo>
                    <a:pt x="5912" y="2009"/>
                    <a:pt x="6209" y="1849"/>
                    <a:pt x="6163" y="1689"/>
                  </a:cubicBezTo>
                  <a:cubicBezTo>
                    <a:pt x="6141" y="1598"/>
                    <a:pt x="5981" y="1575"/>
                    <a:pt x="5912" y="1552"/>
                  </a:cubicBezTo>
                  <a:cubicBezTo>
                    <a:pt x="5853" y="1539"/>
                    <a:pt x="5792" y="1532"/>
                    <a:pt x="5731" y="1532"/>
                  </a:cubicBezTo>
                  <a:cubicBezTo>
                    <a:pt x="5274" y="1532"/>
                    <a:pt x="4784" y="1876"/>
                    <a:pt x="4543" y="2077"/>
                  </a:cubicBezTo>
                  <a:cubicBezTo>
                    <a:pt x="5159" y="1552"/>
                    <a:pt x="5730" y="981"/>
                    <a:pt x="5616" y="753"/>
                  </a:cubicBezTo>
                  <a:cubicBezTo>
                    <a:pt x="5581" y="696"/>
                    <a:pt x="5490" y="679"/>
                    <a:pt x="5390" y="679"/>
                  </a:cubicBezTo>
                  <a:cubicBezTo>
                    <a:pt x="5290" y="679"/>
                    <a:pt x="5182" y="696"/>
                    <a:pt x="5113" y="708"/>
                  </a:cubicBezTo>
                  <a:cubicBezTo>
                    <a:pt x="4429" y="799"/>
                    <a:pt x="3995" y="1347"/>
                    <a:pt x="3835" y="1575"/>
                  </a:cubicBezTo>
                  <a:cubicBezTo>
                    <a:pt x="4041" y="1255"/>
                    <a:pt x="4246" y="1027"/>
                    <a:pt x="4383" y="845"/>
                  </a:cubicBezTo>
                  <a:cubicBezTo>
                    <a:pt x="4588" y="639"/>
                    <a:pt x="4771" y="479"/>
                    <a:pt x="4748" y="251"/>
                  </a:cubicBezTo>
                  <a:cubicBezTo>
                    <a:pt x="4725" y="251"/>
                    <a:pt x="4703" y="91"/>
                    <a:pt x="4611" y="23"/>
                  </a:cubicBezTo>
                  <a:cubicBezTo>
                    <a:pt x="4566" y="0"/>
                    <a:pt x="4520" y="0"/>
                    <a:pt x="4452" y="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8" name="Google Shape;2378;p38"/>
            <p:cNvSpPr/>
            <p:nvPr/>
          </p:nvSpPr>
          <p:spPr>
            <a:xfrm>
              <a:off x="1880492" y="2526835"/>
              <a:ext cx="29292" cy="140987"/>
            </a:xfrm>
            <a:custGeom>
              <a:avLst/>
              <a:gdLst/>
              <a:ahLst/>
              <a:cxnLst/>
              <a:rect l="l" t="t" r="r" b="b"/>
              <a:pathLst>
                <a:path w="503" h="2421" extrusionOk="0">
                  <a:moveTo>
                    <a:pt x="0" y="1"/>
                  </a:moveTo>
                  <a:cubicBezTo>
                    <a:pt x="320" y="571"/>
                    <a:pt x="411" y="1210"/>
                    <a:pt x="251" y="1827"/>
                  </a:cubicBezTo>
                  <a:cubicBezTo>
                    <a:pt x="183" y="2032"/>
                    <a:pt x="114" y="2238"/>
                    <a:pt x="23" y="2420"/>
                  </a:cubicBezTo>
                  <a:cubicBezTo>
                    <a:pt x="320" y="2101"/>
                    <a:pt x="502" y="1644"/>
                    <a:pt x="502" y="1210"/>
                  </a:cubicBezTo>
                  <a:cubicBezTo>
                    <a:pt x="502" y="754"/>
                    <a:pt x="343" y="297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9" name="Google Shape;2379;p38"/>
            <p:cNvSpPr/>
            <p:nvPr/>
          </p:nvSpPr>
          <p:spPr>
            <a:xfrm>
              <a:off x="1339489" y="2800656"/>
              <a:ext cx="465298" cy="348304"/>
            </a:xfrm>
            <a:custGeom>
              <a:avLst/>
              <a:gdLst/>
              <a:ahLst/>
              <a:cxnLst/>
              <a:rect l="l" t="t" r="r" b="b"/>
              <a:pathLst>
                <a:path w="7990" h="5981" extrusionOk="0">
                  <a:moveTo>
                    <a:pt x="7327" y="1"/>
                  </a:moveTo>
                  <a:cubicBezTo>
                    <a:pt x="4976" y="1507"/>
                    <a:pt x="2443" y="3059"/>
                    <a:pt x="0" y="4520"/>
                  </a:cubicBezTo>
                  <a:cubicBezTo>
                    <a:pt x="183" y="5022"/>
                    <a:pt x="366" y="5502"/>
                    <a:pt x="525" y="5981"/>
                  </a:cubicBezTo>
                  <a:cubicBezTo>
                    <a:pt x="2831" y="4794"/>
                    <a:pt x="6277" y="2238"/>
                    <a:pt x="7989" y="937"/>
                  </a:cubicBezTo>
                  <a:cubicBezTo>
                    <a:pt x="7761" y="617"/>
                    <a:pt x="7533" y="297"/>
                    <a:pt x="732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0" name="Google Shape;2380;p38"/>
            <p:cNvSpPr/>
            <p:nvPr/>
          </p:nvSpPr>
          <p:spPr>
            <a:xfrm>
              <a:off x="1137413" y="2981417"/>
              <a:ext cx="121012" cy="203473"/>
            </a:xfrm>
            <a:custGeom>
              <a:avLst/>
              <a:gdLst/>
              <a:ahLst/>
              <a:cxnLst/>
              <a:rect l="l" t="t" r="r" b="b"/>
              <a:pathLst>
                <a:path w="2078" h="3494" extrusionOk="0">
                  <a:moveTo>
                    <a:pt x="617" y="1"/>
                  </a:moveTo>
                  <a:lnTo>
                    <a:pt x="252" y="206"/>
                  </a:lnTo>
                  <a:cubicBezTo>
                    <a:pt x="69" y="343"/>
                    <a:pt x="1" y="572"/>
                    <a:pt x="115" y="777"/>
                  </a:cubicBezTo>
                  <a:cubicBezTo>
                    <a:pt x="549" y="1622"/>
                    <a:pt x="1005" y="2466"/>
                    <a:pt x="1462" y="3311"/>
                  </a:cubicBezTo>
                  <a:cubicBezTo>
                    <a:pt x="1462" y="3311"/>
                    <a:pt x="1758" y="3448"/>
                    <a:pt x="2078" y="3493"/>
                  </a:cubicBezTo>
                  <a:cubicBezTo>
                    <a:pt x="1827" y="3288"/>
                    <a:pt x="1599" y="3014"/>
                    <a:pt x="1393" y="2672"/>
                  </a:cubicBezTo>
                  <a:cubicBezTo>
                    <a:pt x="937" y="1941"/>
                    <a:pt x="617" y="960"/>
                    <a:pt x="617" y="1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1" name="Google Shape;2381;p38"/>
            <p:cNvSpPr/>
            <p:nvPr/>
          </p:nvSpPr>
          <p:spPr>
            <a:xfrm>
              <a:off x="1766177" y="2796696"/>
              <a:ext cx="39891" cy="58526"/>
            </a:xfrm>
            <a:custGeom>
              <a:avLst/>
              <a:gdLst/>
              <a:ahLst/>
              <a:cxnLst/>
              <a:rect l="l" t="t" r="r" b="b"/>
              <a:pathLst>
                <a:path w="685" h="1005" extrusionOk="0">
                  <a:moveTo>
                    <a:pt x="92" y="0"/>
                  </a:moveTo>
                  <a:cubicBezTo>
                    <a:pt x="46" y="23"/>
                    <a:pt x="23" y="46"/>
                    <a:pt x="0" y="69"/>
                  </a:cubicBezTo>
                  <a:cubicBezTo>
                    <a:pt x="206" y="365"/>
                    <a:pt x="434" y="685"/>
                    <a:pt x="662" y="1005"/>
                  </a:cubicBezTo>
                  <a:cubicBezTo>
                    <a:pt x="662" y="1005"/>
                    <a:pt x="685" y="982"/>
                    <a:pt x="685" y="982"/>
                  </a:cubicBezTo>
                  <a:cubicBezTo>
                    <a:pt x="480" y="662"/>
                    <a:pt x="297" y="320"/>
                    <a:pt x="9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2" name="Google Shape;2382;p38"/>
            <p:cNvSpPr/>
            <p:nvPr/>
          </p:nvSpPr>
          <p:spPr>
            <a:xfrm>
              <a:off x="1687734" y="2675741"/>
              <a:ext cx="82461" cy="121012"/>
            </a:xfrm>
            <a:custGeom>
              <a:avLst/>
              <a:gdLst/>
              <a:ahLst/>
              <a:cxnLst/>
              <a:rect l="l" t="t" r="r" b="b"/>
              <a:pathLst>
                <a:path w="1416" h="2078" extrusionOk="0">
                  <a:moveTo>
                    <a:pt x="46" y="0"/>
                  </a:moveTo>
                  <a:cubicBezTo>
                    <a:pt x="23" y="0"/>
                    <a:pt x="23" y="23"/>
                    <a:pt x="1" y="23"/>
                  </a:cubicBezTo>
                  <a:cubicBezTo>
                    <a:pt x="411" y="731"/>
                    <a:pt x="845" y="1415"/>
                    <a:pt x="1302" y="2077"/>
                  </a:cubicBezTo>
                  <a:cubicBezTo>
                    <a:pt x="1347" y="2077"/>
                    <a:pt x="1370" y="2054"/>
                    <a:pt x="1416" y="2032"/>
                  </a:cubicBezTo>
                  <a:cubicBezTo>
                    <a:pt x="982" y="1347"/>
                    <a:pt x="526" y="662"/>
                    <a:pt x="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3" name="Google Shape;2383;p38"/>
            <p:cNvSpPr/>
            <p:nvPr/>
          </p:nvSpPr>
          <p:spPr>
            <a:xfrm>
              <a:off x="1338150" y="2759483"/>
              <a:ext cx="490572" cy="304453"/>
            </a:xfrm>
            <a:custGeom>
              <a:avLst/>
              <a:gdLst/>
              <a:ahLst/>
              <a:cxnLst/>
              <a:rect l="l" t="t" r="r" b="b"/>
              <a:pathLst>
                <a:path w="8424" h="5228" extrusionOk="0">
                  <a:moveTo>
                    <a:pt x="8423" y="0"/>
                  </a:moveTo>
                  <a:lnTo>
                    <a:pt x="8423" y="0"/>
                  </a:lnTo>
                  <a:cubicBezTo>
                    <a:pt x="8081" y="183"/>
                    <a:pt x="7738" y="388"/>
                    <a:pt x="7419" y="594"/>
                  </a:cubicBezTo>
                  <a:cubicBezTo>
                    <a:pt x="7373" y="616"/>
                    <a:pt x="7350" y="639"/>
                    <a:pt x="7305" y="639"/>
                  </a:cubicBezTo>
                  <a:cubicBezTo>
                    <a:pt x="4908" y="2077"/>
                    <a:pt x="2397" y="3629"/>
                    <a:pt x="0" y="5159"/>
                  </a:cubicBezTo>
                  <a:cubicBezTo>
                    <a:pt x="23" y="5181"/>
                    <a:pt x="23" y="5204"/>
                    <a:pt x="23" y="5227"/>
                  </a:cubicBezTo>
                  <a:cubicBezTo>
                    <a:pt x="2466" y="3766"/>
                    <a:pt x="4999" y="2214"/>
                    <a:pt x="7350" y="708"/>
                  </a:cubicBezTo>
                  <a:cubicBezTo>
                    <a:pt x="7373" y="685"/>
                    <a:pt x="7396" y="662"/>
                    <a:pt x="7442" y="639"/>
                  </a:cubicBezTo>
                  <a:cubicBezTo>
                    <a:pt x="7761" y="434"/>
                    <a:pt x="8103" y="206"/>
                    <a:pt x="842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4" name="Google Shape;2384;p38"/>
            <p:cNvSpPr/>
            <p:nvPr/>
          </p:nvSpPr>
          <p:spPr>
            <a:xfrm>
              <a:off x="1213177" y="3136963"/>
              <a:ext cx="5416" cy="2737"/>
            </a:xfrm>
            <a:custGeom>
              <a:avLst/>
              <a:gdLst/>
              <a:ahLst/>
              <a:cxnLst/>
              <a:rect l="l" t="t" r="r" b="b"/>
              <a:pathLst>
                <a:path w="93" h="47" extrusionOk="0">
                  <a:moveTo>
                    <a:pt x="1" y="46"/>
                  </a:moveTo>
                  <a:lnTo>
                    <a:pt x="1" y="46"/>
                  </a:lnTo>
                  <a:cubicBezTo>
                    <a:pt x="24" y="23"/>
                    <a:pt x="69" y="23"/>
                    <a:pt x="92" y="1"/>
                  </a:cubicBezTo>
                  <a:cubicBezTo>
                    <a:pt x="92" y="1"/>
                    <a:pt x="92" y="1"/>
                    <a:pt x="92" y="1"/>
                  </a:cubicBezTo>
                  <a:cubicBezTo>
                    <a:pt x="69" y="23"/>
                    <a:pt x="24" y="23"/>
                    <a:pt x="1" y="46"/>
                  </a:cubicBezTo>
                  <a:close/>
                </a:path>
              </a:pathLst>
            </a:custGeom>
            <a:solidFill>
              <a:srgbClr val="D8D2E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385" name="Google Shape;2385;p38"/>
            <p:cNvGrpSpPr/>
            <p:nvPr/>
          </p:nvGrpSpPr>
          <p:grpSpPr>
            <a:xfrm>
              <a:off x="1173344" y="2646449"/>
              <a:ext cx="685892" cy="540071"/>
              <a:chOff x="1173344" y="2646449"/>
              <a:chExt cx="685892" cy="540071"/>
            </a:xfrm>
          </p:grpSpPr>
          <p:sp>
            <p:nvSpPr>
              <p:cNvPr id="2386" name="Google Shape;2386;p38"/>
              <p:cNvSpPr/>
              <p:nvPr/>
            </p:nvSpPr>
            <p:spPr>
              <a:xfrm>
                <a:off x="1690413" y="26464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7" name="Google Shape;2387;p38"/>
              <p:cNvSpPr/>
              <p:nvPr/>
            </p:nvSpPr>
            <p:spPr>
              <a:xfrm>
                <a:off x="1771476" y="27594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8" name="Google Shape;2388;p38"/>
              <p:cNvSpPr/>
              <p:nvPr/>
            </p:nvSpPr>
            <p:spPr>
              <a:xfrm>
                <a:off x="1173344" y="26770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89" name="Google Shape;2389;p38"/>
            <p:cNvGrpSpPr/>
            <p:nvPr/>
          </p:nvGrpSpPr>
          <p:grpSpPr>
            <a:xfrm>
              <a:off x="1174695" y="2646303"/>
              <a:ext cx="685892" cy="540071"/>
              <a:chOff x="1325744" y="2798849"/>
              <a:chExt cx="685892" cy="540071"/>
            </a:xfrm>
          </p:grpSpPr>
          <p:sp>
            <p:nvSpPr>
              <p:cNvPr id="2390" name="Google Shape;2390;p38"/>
              <p:cNvSpPr/>
              <p:nvPr/>
            </p:nvSpPr>
            <p:spPr>
              <a:xfrm>
                <a:off x="1842813" y="2798849"/>
                <a:ext cx="138308" cy="147626"/>
              </a:xfrm>
              <a:custGeom>
                <a:avLst/>
                <a:gdLst/>
                <a:ahLst/>
                <a:cxnLst/>
                <a:rect l="l" t="t" r="r" b="b"/>
                <a:pathLst>
                  <a:path w="2375" h="2535" extrusionOk="0">
                    <a:moveTo>
                      <a:pt x="959" y="1"/>
                    </a:moveTo>
                    <a:cubicBezTo>
                      <a:pt x="890" y="1"/>
                      <a:pt x="822" y="24"/>
                      <a:pt x="753" y="69"/>
                    </a:cubicBezTo>
                    <a:cubicBezTo>
                      <a:pt x="502" y="206"/>
                      <a:pt x="251" y="366"/>
                      <a:pt x="0" y="503"/>
                    </a:cubicBezTo>
                    <a:cubicBezTo>
                      <a:pt x="480" y="1165"/>
                      <a:pt x="936" y="1850"/>
                      <a:pt x="1370" y="2535"/>
                    </a:cubicBezTo>
                    <a:cubicBezTo>
                      <a:pt x="1689" y="2329"/>
                      <a:pt x="2032" y="2124"/>
                      <a:pt x="2374" y="1941"/>
                    </a:cubicBezTo>
                    <a:lnTo>
                      <a:pt x="1393" y="252"/>
                    </a:lnTo>
                    <a:cubicBezTo>
                      <a:pt x="1301" y="92"/>
                      <a:pt x="1141" y="1"/>
                      <a:pt x="959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1" name="Google Shape;2391;p38"/>
              <p:cNvSpPr/>
              <p:nvPr/>
            </p:nvSpPr>
            <p:spPr>
              <a:xfrm>
                <a:off x="1923876" y="2911883"/>
                <a:ext cx="87760" cy="94399"/>
              </a:xfrm>
              <a:custGeom>
                <a:avLst/>
                <a:gdLst/>
                <a:ahLst/>
                <a:cxnLst/>
                <a:rect l="l" t="t" r="r" b="b"/>
                <a:pathLst>
                  <a:path w="1507" h="1621" extrusionOk="0">
                    <a:moveTo>
                      <a:pt x="982" y="0"/>
                    </a:moveTo>
                    <a:cubicBezTo>
                      <a:pt x="662" y="206"/>
                      <a:pt x="320" y="434"/>
                      <a:pt x="1" y="639"/>
                    </a:cubicBezTo>
                    <a:cubicBezTo>
                      <a:pt x="206" y="959"/>
                      <a:pt x="389" y="1301"/>
                      <a:pt x="594" y="1621"/>
                    </a:cubicBezTo>
                    <a:cubicBezTo>
                      <a:pt x="1028" y="1278"/>
                      <a:pt x="1347" y="1027"/>
                      <a:pt x="1507" y="913"/>
                    </a:cubicBezTo>
                    <a:lnTo>
                      <a:pt x="982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2" name="Google Shape;2392;p38"/>
              <p:cNvSpPr/>
              <p:nvPr/>
            </p:nvSpPr>
            <p:spPr>
              <a:xfrm>
                <a:off x="1491889" y="2953056"/>
                <a:ext cx="465298" cy="348304"/>
              </a:xfrm>
              <a:custGeom>
                <a:avLst/>
                <a:gdLst/>
                <a:ahLst/>
                <a:cxnLst/>
                <a:rect l="l" t="t" r="r" b="b"/>
                <a:pathLst>
                  <a:path w="7990" h="5981" extrusionOk="0">
                    <a:moveTo>
                      <a:pt x="7327" y="1"/>
                    </a:moveTo>
                    <a:cubicBezTo>
                      <a:pt x="4976" y="1507"/>
                      <a:pt x="2443" y="3059"/>
                      <a:pt x="0" y="4520"/>
                    </a:cubicBezTo>
                    <a:cubicBezTo>
                      <a:pt x="183" y="5022"/>
                      <a:pt x="366" y="5502"/>
                      <a:pt x="525" y="5981"/>
                    </a:cubicBezTo>
                    <a:cubicBezTo>
                      <a:pt x="2831" y="4794"/>
                      <a:pt x="6277" y="2238"/>
                      <a:pt x="7989" y="937"/>
                    </a:cubicBezTo>
                    <a:cubicBezTo>
                      <a:pt x="7761" y="617"/>
                      <a:pt x="7533" y="297"/>
                      <a:pt x="732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3" name="Google Shape;2393;p38"/>
              <p:cNvSpPr/>
              <p:nvPr/>
            </p:nvSpPr>
            <p:spPr>
              <a:xfrm>
                <a:off x="1325744" y="2829423"/>
                <a:ext cx="590212" cy="509498"/>
              </a:xfrm>
              <a:custGeom>
                <a:avLst/>
                <a:gdLst/>
                <a:ahLst/>
                <a:cxnLst/>
                <a:rect l="l" t="t" r="r" b="b"/>
                <a:pathLst>
                  <a:path w="10135" h="8749" extrusionOk="0">
                    <a:moveTo>
                      <a:pt x="8834" y="1"/>
                    </a:moveTo>
                    <a:cubicBezTo>
                      <a:pt x="7829" y="594"/>
                      <a:pt x="6825" y="1188"/>
                      <a:pt x="5821" y="1781"/>
                    </a:cubicBezTo>
                    <a:cubicBezTo>
                      <a:pt x="3880" y="2923"/>
                      <a:pt x="1940" y="4087"/>
                      <a:pt x="0" y="5228"/>
                    </a:cubicBezTo>
                    <a:cubicBezTo>
                      <a:pt x="0" y="6187"/>
                      <a:pt x="320" y="7168"/>
                      <a:pt x="776" y="7899"/>
                    </a:cubicBezTo>
                    <a:cubicBezTo>
                      <a:pt x="982" y="8241"/>
                      <a:pt x="1210" y="8515"/>
                      <a:pt x="1461" y="8720"/>
                    </a:cubicBezTo>
                    <a:cubicBezTo>
                      <a:pt x="1484" y="8720"/>
                      <a:pt x="1484" y="8743"/>
                      <a:pt x="1507" y="8743"/>
                    </a:cubicBezTo>
                    <a:cubicBezTo>
                      <a:pt x="1537" y="8747"/>
                      <a:pt x="1569" y="8748"/>
                      <a:pt x="1602" y="8748"/>
                    </a:cubicBezTo>
                    <a:cubicBezTo>
                      <a:pt x="1999" y="8748"/>
                      <a:pt x="2621" y="8504"/>
                      <a:pt x="3378" y="8104"/>
                    </a:cubicBezTo>
                    <a:cubicBezTo>
                      <a:pt x="3219" y="7625"/>
                      <a:pt x="3036" y="7145"/>
                      <a:pt x="2853" y="6643"/>
                    </a:cubicBezTo>
                    <a:cubicBezTo>
                      <a:pt x="2853" y="6620"/>
                      <a:pt x="2853" y="6597"/>
                      <a:pt x="2830" y="6575"/>
                    </a:cubicBezTo>
                    <a:cubicBezTo>
                      <a:pt x="5227" y="5045"/>
                      <a:pt x="7738" y="3493"/>
                      <a:pt x="10135" y="2055"/>
                    </a:cubicBezTo>
                    <a:cubicBezTo>
                      <a:pt x="9678" y="1393"/>
                      <a:pt x="9244" y="709"/>
                      <a:pt x="883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394" name="Google Shape;2394;p38"/>
            <p:cNvSpPr/>
            <p:nvPr/>
          </p:nvSpPr>
          <p:spPr>
            <a:xfrm>
              <a:off x="831738" y="290565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5" name="Google Shape;2395;p38"/>
            <p:cNvSpPr/>
            <p:nvPr/>
          </p:nvSpPr>
          <p:spPr>
            <a:xfrm>
              <a:off x="831738" y="2904303"/>
              <a:ext cx="719144" cy="881387"/>
            </a:xfrm>
            <a:custGeom>
              <a:avLst/>
              <a:gdLst/>
              <a:ahLst/>
              <a:cxnLst/>
              <a:rect l="l" t="t" r="r" b="b"/>
              <a:pathLst>
                <a:path w="12349" h="15135" extrusionOk="0">
                  <a:moveTo>
                    <a:pt x="7281" y="1"/>
                  </a:moveTo>
                  <a:cubicBezTo>
                    <a:pt x="8171" y="1074"/>
                    <a:pt x="9176" y="2466"/>
                    <a:pt x="10066" y="4224"/>
                  </a:cubicBezTo>
                  <a:cubicBezTo>
                    <a:pt x="11801" y="7693"/>
                    <a:pt x="12234" y="10911"/>
                    <a:pt x="12349" y="12988"/>
                  </a:cubicBezTo>
                  <a:cubicBezTo>
                    <a:pt x="11413" y="13559"/>
                    <a:pt x="9929" y="14267"/>
                    <a:pt x="8035" y="14541"/>
                  </a:cubicBezTo>
                  <a:cubicBezTo>
                    <a:pt x="4086" y="15134"/>
                    <a:pt x="1027" y="13491"/>
                    <a:pt x="0" y="12874"/>
                  </a:cubicBezTo>
                  <a:lnTo>
                    <a:pt x="502" y="1850"/>
                  </a:lnTo>
                  <a:cubicBezTo>
                    <a:pt x="1278" y="1576"/>
                    <a:pt x="2100" y="1302"/>
                    <a:pt x="2967" y="1051"/>
                  </a:cubicBezTo>
                  <a:cubicBezTo>
                    <a:pt x="4474" y="617"/>
                    <a:pt x="5935" y="275"/>
                    <a:pt x="728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6" name="Google Shape;2396;p38"/>
            <p:cNvSpPr/>
            <p:nvPr/>
          </p:nvSpPr>
          <p:spPr>
            <a:xfrm>
              <a:off x="1219874" y="2990735"/>
              <a:ext cx="253905" cy="671333"/>
            </a:xfrm>
            <a:custGeom>
              <a:avLst/>
              <a:gdLst/>
              <a:ahLst/>
              <a:cxnLst/>
              <a:rect l="l" t="t" r="r" b="b"/>
              <a:pathLst>
                <a:path w="4360" h="11528" extrusionOk="0">
                  <a:moveTo>
                    <a:pt x="0" y="1"/>
                  </a:moveTo>
                  <a:cubicBezTo>
                    <a:pt x="2602" y="3265"/>
                    <a:pt x="4131" y="7373"/>
                    <a:pt x="4360" y="11527"/>
                  </a:cubicBezTo>
                  <a:cubicBezTo>
                    <a:pt x="4291" y="11003"/>
                    <a:pt x="4223" y="10500"/>
                    <a:pt x="4131" y="9975"/>
                  </a:cubicBezTo>
                  <a:cubicBezTo>
                    <a:pt x="3538" y="6392"/>
                    <a:pt x="2100" y="2968"/>
                    <a:pt x="0" y="1"/>
                  </a:cubicBezTo>
                  <a:close/>
                </a:path>
              </a:pathLst>
            </a:custGeom>
            <a:solidFill>
              <a:srgbClr val="4C448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7" name="Google Shape;2397;p38"/>
            <p:cNvSpPr/>
            <p:nvPr/>
          </p:nvSpPr>
          <p:spPr>
            <a:xfrm>
              <a:off x="1009821" y="2905653"/>
              <a:ext cx="356282" cy="296474"/>
            </a:xfrm>
            <a:custGeom>
              <a:avLst/>
              <a:gdLst/>
              <a:ahLst/>
              <a:cxnLst/>
              <a:rect l="l" t="t" r="r" b="b"/>
              <a:pathLst>
                <a:path w="6118" h="5091" extrusionOk="0">
                  <a:moveTo>
                    <a:pt x="3721" y="1"/>
                  </a:moveTo>
                  <a:cubicBezTo>
                    <a:pt x="4474" y="389"/>
                    <a:pt x="5182" y="937"/>
                    <a:pt x="5753" y="1621"/>
                  </a:cubicBezTo>
                  <a:cubicBezTo>
                    <a:pt x="5912" y="1804"/>
                    <a:pt x="6118" y="2010"/>
                    <a:pt x="6095" y="2306"/>
                  </a:cubicBezTo>
                  <a:cubicBezTo>
                    <a:pt x="6072" y="2649"/>
                    <a:pt x="5730" y="2923"/>
                    <a:pt x="5387" y="2854"/>
                  </a:cubicBezTo>
                  <a:cubicBezTo>
                    <a:pt x="4954" y="2808"/>
                    <a:pt x="4543" y="2763"/>
                    <a:pt x="4109" y="2717"/>
                  </a:cubicBezTo>
                  <a:lnTo>
                    <a:pt x="4383" y="2603"/>
                  </a:lnTo>
                  <a:cubicBezTo>
                    <a:pt x="4064" y="3105"/>
                    <a:pt x="3744" y="3630"/>
                    <a:pt x="3424" y="4132"/>
                  </a:cubicBezTo>
                  <a:lnTo>
                    <a:pt x="3310" y="4338"/>
                  </a:lnTo>
                  <a:cubicBezTo>
                    <a:pt x="2991" y="4931"/>
                    <a:pt x="2169" y="5091"/>
                    <a:pt x="1690" y="4589"/>
                  </a:cubicBezTo>
                  <a:cubicBezTo>
                    <a:pt x="640" y="3630"/>
                    <a:pt x="1" y="2238"/>
                    <a:pt x="1" y="800"/>
                  </a:cubicBezTo>
                  <a:cubicBezTo>
                    <a:pt x="1233" y="503"/>
                    <a:pt x="2489" y="229"/>
                    <a:pt x="3721" y="1"/>
                  </a:cubicBezTo>
                  <a:close/>
                  <a:moveTo>
                    <a:pt x="3721" y="1"/>
                  </a:moveTo>
                  <a:cubicBezTo>
                    <a:pt x="2557" y="435"/>
                    <a:pt x="1461" y="823"/>
                    <a:pt x="297" y="1211"/>
                  </a:cubicBezTo>
                  <a:lnTo>
                    <a:pt x="480" y="960"/>
                  </a:lnTo>
                  <a:cubicBezTo>
                    <a:pt x="617" y="2192"/>
                    <a:pt x="1210" y="3311"/>
                    <a:pt x="2101" y="4132"/>
                  </a:cubicBezTo>
                  <a:cubicBezTo>
                    <a:pt x="2329" y="4361"/>
                    <a:pt x="2648" y="4246"/>
                    <a:pt x="2785" y="3995"/>
                  </a:cubicBezTo>
                  <a:cubicBezTo>
                    <a:pt x="3151" y="3425"/>
                    <a:pt x="3539" y="2854"/>
                    <a:pt x="3904" y="2283"/>
                  </a:cubicBezTo>
                  <a:lnTo>
                    <a:pt x="4018" y="2146"/>
                  </a:lnTo>
                  <a:cubicBezTo>
                    <a:pt x="4497" y="2215"/>
                    <a:pt x="4977" y="2283"/>
                    <a:pt x="5456" y="2375"/>
                  </a:cubicBezTo>
                  <a:cubicBezTo>
                    <a:pt x="5570" y="2420"/>
                    <a:pt x="5684" y="2329"/>
                    <a:pt x="5661" y="2192"/>
                  </a:cubicBezTo>
                  <a:cubicBezTo>
                    <a:pt x="5638" y="2078"/>
                    <a:pt x="5524" y="1941"/>
                    <a:pt x="5456" y="1827"/>
                  </a:cubicBezTo>
                  <a:cubicBezTo>
                    <a:pt x="4977" y="1142"/>
                    <a:pt x="4383" y="526"/>
                    <a:pt x="37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8" name="Google Shape;2398;p38"/>
            <p:cNvSpPr/>
            <p:nvPr/>
          </p:nvSpPr>
          <p:spPr>
            <a:xfrm>
              <a:off x="1051051" y="2906993"/>
              <a:ext cx="198115" cy="146286"/>
            </a:xfrm>
            <a:custGeom>
              <a:avLst/>
              <a:gdLst/>
              <a:ahLst/>
              <a:cxnLst/>
              <a:rect l="l" t="t" r="r" b="b"/>
              <a:pathLst>
                <a:path w="3402" h="2512" extrusionOk="0">
                  <a:moveTo>
                    <a:pt x="0" y="800"/>
                  </a:moveTo>
                  <a:cubicBezTo>
                    <a:pt x="92" y="1256"/>
                    <a:pt x="183" y="1690"/>
                    <a:pt x="274" y="2146"/>
                  </a:cubicBezTo>
                  <a:cubicBezTo>
                    <a:pt x="731" y="2306"/>
                    <a:pt x="1507" y="2512"/>
                    <a:pt x="2420" y="2420"/>
                  </a:cubicBezTo>
                  <a:cubicBezTo>
                    <a:pt x="2808" y="2375"/>
                    <a:pt x="3127" y="2283"/>
                    <a:pt x="3401" y="2192"/>
                  </a:cubicBezTo>
                  <a:lnTo>
                    <a:pt x="3401" y="1"/>
                  </a:lnTo>
                  <a:cubicBezTo>
                    <a:pt x="2306" y="206"/>
                    <a:pt x="1164" y="480"/>
                    <a:pt x="0" y="80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9" name="Google Shape;2399;p38"/>
            <p:cNvSpPr/>
            <p:nvPr/>
          </p:nvSpPr>
          <p:spPr>
            <a:xfrm>
              <a:off x="1028456" y="3113028"/>
              <a:ext cx="473218" cy="650077"/>
            </a:xfrm>
            <a:custGeom>
              <a:avLst/>
              <a:gdLst/>
              <a:ahLst/>
              <a:cxnLst/>
              <a:rect l="l" t="t" r="r" b="b"/>
              <a:pathLst>
                <a:path w="8126" h="11163" extrusionOk="0">
                  <a:moveTo>
                    <a:pt x="6323" y="11117"/>
                  </a:moveTo>
                  <a:lnTo>
                    <a:pt x="890" y="10660"/>
                  </a:lnTo>
                  <a:cubicBezTo>
                    <a:pt x="365" y="10614"/>
                    <a:pt x="0" y="10158"/>
                    <a:pt x="46" y="9633"/>
                  </a:cubicBezTo>
                  <a:lnTo>
                    <a:pt x="776" y="891"/>
                  </a:lnTo>
                  <a:cubicBezTo>
                    <a:pt x="822" y="389"/>
                    <a:pt x="1278" y="1"/>
                    <a:pt x="1803" y="46"/>
                  </a:cubicBezTo>
                  <a:lnTo>
                    <a:pt x="7236" y="503"/>
                  </a:lnTo>
                  <a:cubicBezTo>
                    <a:pt x="7738" y="548"/>
                    <a:pt x="8126" y="1005"/>
                    <a:pt x="8080" y="1507"/>
                  </a:cubicBezTo>
                  <a:lnTo>
                    <a:pt x="7350" y="10249"/>
                  </a:lnTo>
                  <a:cubicBezTo>
                    <a:pt x="7304" y="10774"/>
                    <a:pt x="6848" y="11162"/>
                    <a:pt x="6323" y="11117"/>
                  </a:cubicBezTo>
                  <a:close/>
                </a:path>
              </a:pathLst>
            </a:custGeom>
            <a:solidFill>
              <a:srgbClr val="ED8F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0" name="Google Shape;2400;p38"/>
            <p:cNvSpPr/>
            <p:nvPr/>
          </p:nvSpPr>
          <p:spPr>
            <a:xfrm>
              <a:off x="1230473" y="3236661"/>
              <a:ext cx="192816" cy="114374"/>
            </a:xfrm>
            <a:custGeom>
              <a:avLst/>
              <a:gdLst/>
              <a:ahLst/>
              <a:cxnLst/>
              <a:rect l="l" t="t" r="r" b="b"/>
              <a:pathLst>
                <a:path w="3311" h="1964" extrusionOk="0">
                  <a:moveTo>
                    <a:pt x="3151" y="1963"/>
                  </a:moveTo>
                  <a:lnTo>
                    <a:pt x="1" y="1712"/>
                  </a:lnTo>
                  <a:lnTo>
                    <a:pt x="138" y="0"/>
                  </a:lnTo>
                  <a:lnTo>
                    <a:pt x="3310" y="274"/>
                  </a:lnTo>
                  <a:close/>
                </a:path>
              </a:pathLst>
            </a:custGeom>
            <a:solidFill>
              <a:srgbClr val="CE7CB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1" name="Google Shape;2401;p38"/>
            <p:cNvSpPr/>
            <p:nvPr/>
          </p:nvSpPr>
          <p:spPr>
            <a:xfrm>
              <a:off x="1078946" y="3102429"/>
              <a:ext cx="473276" cy="650019"/>
            </a:xfrm>
            <a:custGeom>
              <a:avLst/>
              <a:gdLst/>
              <a:ahLst/>
              <a:cxnLst/>
              <a:rect l="l" t="t" r="r" b="b"/>
              <a:pathLst>
                <a:path w="8127" h="11162" extrusionOk="0">
                  <a:moveTo>
                    <a:pt x="7236" y="502"/>
                  </a:moveTo>
                  <a:lnTo>
                    <a:pt x="1804" y="46"/>
                  </a:lnTo>
                  <a:cubicBezTo>
                    <a:pt x="1279" y="0"/>
                    <a:pt x="822" y="388"/>
                    <a:pt x="777" y="913"/>
                  </a:cubicBezTo>
                  <a:lnTo>
                    <a:pt x="23" y="9655"/>
                  </a:lnTo>
                  <a:cubicBezTo>
                    <a:pt x="1" y="10157"/>
                    <a:pt x="366" y="10614"/>
                    <a:pt x="891" y="10659"/>
                  </a:cubicBezTo>
                  <a:lnTo>
                    <a:pt x="6323" y="11139"/>
                  </a:lnTo>
                  <a:cubicBezTo>
                    <a:pt x="6848" y="11162"/>
                    <a:pt x="7305" y="10796"/>
                    <a:pt x="7350" y="10271"/>
                  </a:cubicBezTo>
                  <a:lnTo>
                    <a:pt x="8081" y="1529"/>
                  </a:lnTo>
                  <a:cubicBezTo>
                    <a:pt x="8126" y="1004"/>
                    <a:pt x="7738" y="548"/>
                    <a:pt x="7236" y="502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2" name="Google Shape;2402;p38"/>
            <p:cNvSpPr/>
            <p:nvPr/>
          </p:nvSpPr>
          <p:spPr>
            <a:xfrm>
              <a:off x="1028456" y="3114367"/>
              <a:ext cx="473218" cy="648738"/>
            </a:xfrm>
            <a:custGeom>
              <a:avLst/>
              <a:gdLst/>
              <a:ahLst/>
              <a:cxnLst/>
              <a:rect l="l" t="t" r="r" b="b"/>
              <a:pathLst>
                <a:path w="8126" h="11140" extrusionOk="0">
                  <a:moveTo>
                    <a:pt x="7236" y="480"/>
                  </a:move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8080" y="1484"/>
                  </a:lnTo>
                  <a:cubicBezTo>
                    <a:pt x="8126" y="982"/>
                    <a:pt x="7738" y="525"/>
                    <a:pt x="7236" y="48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3" name="Google Shape;2403;p38"/>
            <p:cNvSpPr/>
            <p:nvPr/>
          </p:nvSpPr>
          <p:spPr>
            <a:xfrm>
              <a:off x="1179983" y="3247260"/>
              <a:ext cx="192758" cy="114374"/>
            </a:xfrm>
            <a:custGeom>
              <a:avLst/>
              <a:gdLst/>
              <a:ahLst/>
              <a:cxnLst/>
              <a:rect l="l" t="t" r="r" b="b"/>
              <a:pathLst>
                <a:path w="3310" h="1964" extrusionOk="0">
                  <a:moveTo>
                    <a:pt x="3150" y="1964"/>
                  </a:moveTo>
                  <a:lnTo>
                    <a:pt x="0" y="1690"/>
                  </a:lnTo>
                  <a:lnTo>
                    <a:pt x="137" y="1"/>
                  </a:lnTo>
                  <a:lnTo>
                    <a:pt x="3310" y="2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4" name="Google Shape;2404;p38"/>
            <p:cNvSpPr/>
            <p:nvPr/>
          </p:nvSpPr>
          <p:spPr>
            <a:xfrm>
              <a:off x="1033755" y="3182153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23" y="92"/>
                    <a:pt x="92" y="1"/>
                    <a:pt x="183" y="1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5" name="Google Shape;2405;p38"/>
            <p:cNvSpPr/>
            <p:nvPr/>
          </p:nvSpPr>
          <p:spPr>
            <a:xfrm>
              <a:off x="1031076" y="3223383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1" y="457"/>
                  </a:moveTo>
                  <a:lnTo>
                    <a:pt x="138" y="388"/>
                  </a:lnTo>
                  <a:cubicBezTo>
                    <a:pt x="46" y="388"/>
                    <a:pt x="1" y="297"/>
                    <a:pt x="1" y="183"/>
                  </a:cubicBezTo>
                  <a:cubicBezTo>
                    <a:pt x="1" y="69"/>
                    <a:pt x="92" y="0"/>
                    <a:pt x="183" y="0"/>
                  </a:cubicBezTo>
                  <a:cubicBezTo>
                    <a:pt x="435" y="23"/>
                    <a:pt x="663" y="46"/>
                    <a:pt x="914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6" name="Google Shape;2406;p38"/>
            <p:cNvSpPr/>
            <p:nvPr/>
          </p:nvSpPr>
          <p:spPr>
            <a:xfrm>
              <a:off x="1027116" y="3263216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0" y="412"/>
                  </a:lnTo>
                  <a:cubicBezTo>
                    <a:pt x="69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4"/>
                    <a:pt x="685" y="47"/>
                    <a:pt x="936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7" name="Google Shape;2407;p38"/>
            <p:cNvSpPr/>
            <p:nvPr/>
          </p:nvSpPr>
          <p:spPr>
            <a:xfrm>
              <a:off x="1023098" y="3304447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7"/>
                    <a:pt x="24" y="183"/>
                  </a:cubicBezTo>
                  <a:cubicBezTo>
                    <a:pt x="24" y="92"/>
                    <a:pt x="92" y="0"/>
                    <a:pt x="206" y="0"/>
                  </a:cubicBezTo>
                  <a:cubicBezTo>
                    <a:pt x="435" y="23"/>
                    <a:pt x="686" y="46"/>
                    <a:pt x="937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8" name="Google Shape;2408;p38"/>
            <p:cNvSpPr/>
            <p:nvPr/>
          </p:nvSpPr>
          <p:spPr>
            <a:xfrm>
              <a:off x="1020478" y="3344338"/>
              <a:ext cx="53227" cy="26613"/>
            </a:xfrm>
            <a:custGeom>
              <a:avLst/>
              <a:gdLst/>
              <a:ahLst/>
              <a:cxnLst/>
              <a:rect l="l" t="t" r="r" b="b"/>
              <a:pathLst>
                <a:path w="914" h="457" extrusionOk="0">
                  <a:moveTo>
                    <a:pt x="890" y="457"/>
                  </a:moveTo>
                  <a:lnTo>
                    <a:pt x="160" y="411"/>
                  </a:lnTo>
                  <a:cubicBezTo>
                    <a:pt x="69" y="388"/>
                    <a:pt x="0" y="297"/>
                    <a:pt x="0" y="206"/>
                  </a:cubicBezTo>
                  <a:cubicBezTo>
                    <a:pt x="0" y="92"/>
                    <a:pt x="92" y="0"/>
                    <a:pt x="183" y="23"/>
                  </a:cubicBezTo>
                  <a:cubicBezTo>
                    <a:pt x="434" y="46"/>
                    <a:pt x="685" y="46"/>
                    <a:pt x="913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9" name="Google Shape;2409;p38"/>
            <p:cNvSpPr/>
            <p:nvPr/>
          </p:nvSpPr>
          <p:spPr>
            <a:xfrm>
              <a:off x="1016459" y="3385510"/>
              <a:ext cx="54566" cy="26672"/>
            </a:xfrm>
            <a:custGeom>
              <a:avLst/>
              <a:gdLst/>
              <a:ahLst/>
              <a:cxnLst/>
              <a:rect l="l" t="t" r="r" b="b"/>
              <a:pathLst>
                <a:path w="937" h="458" extrusionOk="0">
                  <a:moveTo>
                    <a:pt x="891" y="457"/>
                  </a:moveTo>
                  <a:lnTo>
                    <a:pt x="161" y="389"/>
                  </a:lnTo>
                  <a:cubicBezTo>
                    <a:pt x="69" y="389"/>
                    <a:pt x="1" y="298"/>
                    <a:pt x="1" y="183"/>
                  </a:cubicBezTo>
                  <a:cubicBezTo>
                    <a:pt x="24" y="92"/>
                    <a:pt x="92" y="1"/>
                    <a:pt x="183" y="1"/>
                  </a:cubicBezTo>
                  <a:cubicBezTo>
                    <a:pt x="434" y="24"/>
                    <a:pt x="686" y="46"/>
                    <a:pt x="937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0" name="Google Shape;2410;p38"/>
            <p:cNvSpPr/>
            <p:nvPr/>
          </p:nvSpPr>
          <p:spPr>
            <a:xfrm>
              <a:off x="1013839" y="3425401"/>
              <a:ext cx="53227" cy="27953"/>
            </a:xfrm>
            <a:custGeom>
              <a:avLst/>
              <a:gdLst/>
              <a:ahLst/>
              <a:cxnLst/>
              <a:rect l="l" t="t" r="r" b="b"/>
              <a:pathLst>
                <a:path w="914" h="480" extrusionOk="0">
                  <a:moveTo>
                    <a:pt x="890" y="480"/>
                  </a:moveTo>
                  <a:lnTo>
                    <a:pt x="137" y="411"/>
                  </a:lnTo>
                  <a:cubicBezTo>
                    <a:pt x="46" y="389"/>
                    <a:pt x="0" y="297"/>
                    <a:pt x="0" y="206"/>
                  </a:cubicBezTo>
                  <a:cubicBezTo>
                    <a:pt x="0" y="92"/>
                    <a:pt x="91" y="1"/>
                    <a:pt x="183" y="23"/>
                  </a:cubicBezTo>
                  <a:cubicBezTo>
                    <a:pt x="434" y="46"/>
                    <a:pt x="662" y="69"/>
                    <a:pt x="913" y="92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1" name="Google Shape;2411;p38"/>
            <p:cNvSpPr/>
            <p:nvPr/>
          </p:nvSpPr>
          <p:spPr>
            <a:xfrm>
              <a:off x="1009821" y="3466631"/>
              <a:ext cx="54566" cy="26613"/>
            </a:xfrm>
            <a:custGeom>
              <a:avLst/>
              <a:gdLst/>
              <a:ahLst/>
              <a:cxnLst/>
              <a:rect l="l" t="t" r="r" b="b"/>
              <a:pathLst>
                <a:path w="937" h="457" extrusionOk="0">
                  <a:moveTo>
                    <a:pt x="891" y="457"/>
                  </a:moveTo>
                  <a:lnTo>
                    <a:pt x="160" y="388"/>
                  </a:lnTo>
                  <a:cubicBezTo>
                    <a:pt x="69" y="388"/>
                    <a:pt x="1" y="297"/>
                    <a:pt x="1" y="206"/>
                  </a:cubicBezTo>
                  <a:cubicBezTo>
                    <a:pt x="1" y="91"/>
                    <a:pt x="92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2" name="Google Shape;2412;p38"/>
            <p:cNvSpPr/>
            <p:nvPr/>
          </p:nvSpPr>
          <p:spPr>
            <a:xfrm>
              <a:off x="1005861" y="3507803"/>
              <a:ext cx="54508" cy="26672"/>
            </a:xfrm>
            <a:custGeom>
              <a:avLst/>
              <a:gdLst/>
              <a:ahLst/>
              <a:cxnLst/>
              <a:rect l="l" t="t" r="r" b="b"/>
              <a:pathLst>
                <a:path w="936" h="458" extrusionOk="0">
                  <a:moveTo>
                    <a:pt x="913" y="457"/>
                  </a:moveTo>
                  <a:lnTo>
                    <a:pt x="160" y="389"/>
                  </a:lnTo>
                  <a:cubicBezTo>
                    <a:pt x="69" y="389"/>
                    <a:pt x="0" y="297"/>
                    <a:pt x="23" y="183"/>
                  </a:cubicBezTo>
                  <a:cubicBezTo>
                    <a:pt x="23" y="69"/>
                    <a:pt x="91" y="1"/>
                    <a:pt x="206" y="1"/>
                  </a:cubicBezTo>
                  <a:cubicBezTo>
                    <a:pt x="434" y="24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3" name="Google Shape;2413;p38"/>
            <p:cNvSpPr/>
            <p:nvPr/>
          </p:nvSpPr>
          <p:spPr>
            <a:xfrm>
              <a:off x="1003182" y="3547694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60" y="411"/>
                  </a:lnTo>
                  <a:cubicBezTo>
                    <a:pt x="69" y="389"/>
                    <a:pt x="0" y="297"/>
                    <a:pt x="0" y="206"/>
                  </a:cubicBezTo>
                  <a:cubicBezTo>
                    <a:pt x="0" y="92"/>
                    <a:pt x="92" y="1"/>
                    <a:pt x="183" y="1"/>
                  </a:cubicBezTo>
                  <a:cubicBezTo>
                    <a:pt x="434" y="23"/>
                    <a:pt x="685" y="46"/>
                    <a:pt x="914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4" name="Google Shape;2414;p38"/>
            <p:cNvSpPr/>
            <p:nvPr/>
          </p:nvSpPr>
          <p:spPr>
            <a:xfrm>
              <a:off x="999222" y="3588925"/>
              <a:ext cx="54508" cy="26613"/>
            </a:xfrm>
            <a:custGeom>
              <a:avLst/>
              <a:gdLst/>
              <a:ahLst/>
              <a:cxnLst/>
              <a:rect l="l" t="t" r="r" b="b"/>
              <a:pathLst>
                <a:path w="936" h="457" extrusionOk="0">
                  <a:moveTo>
                    <a:pt x="890" y="457"/>
                  </a:moveTo>
                  <a:lnTo>
                    <a:pt x="160" y="388"/>
                  </a:lnTo>
                  <a:cubicBezTo>
                    <a:pt x="68" y="388"/>
                    <a:pt x="0" y="297"/>
                    <a:pt x="0" y="183"/>
                  </a:cubicBezTo>
                  <a:cubicBezTo>
                    <a:pt x="23" y="91"/>
                    <a:pt x="91" y="0"/>
                    <a:pt x="183" y="0"/>
                  </a:cubicBezTo>
                  <a:cubicBezTo>
                    <a:pt x="434" y="23"/>
                    <a:pt x="685" y="46"/>
                    <a:pt x="936" y="69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5" name="Google Shape;2415;p38"/>
            <p:cNvSpPr/>
            <p:nvPr/>
          </p:nvSpPr>
          <p:spPr>
            <a:xfrm>
              <a:off x="996543" y="3628757"/>
              <a:ext cx="53227" cy="26672"/>
            </a:xfrm>
            <a:custGeom>
              <a:avLst/>
              <a:gdLst/>
              <a:ahLst/>
              <a:cxnLst/>
              <a:rect l="l" t="t" r="r" b="b"/>
              <a:pathLst>
                <a:path w="914" h="458" extrusionOk="0">
                  <a:moveTo>
                    <a:pt x="891" y="457"/>
                  </a:moveTo>
                  <a:lnTo>
                    <a:pt x="137" y="412"/>
                  </a:lnTo>
                  <a:cubicBezTo>
                    <a:pt x="46" y="389"/>
                    <a:pt x="0" y="298"/>
                    <a:pt x="0" y="206"/>
                  </a:cubicBezTo>
                  <a:cubicBezTo>
                    <a:pt x="0" y="92"/>
                    <a:pt x="92" y="1"/>
                    <a:pt x="183" y="24"/>
                  </a:cubicBezTo>
                  <a:cubicBezTo>
                    <a:pt x="434" y="47"/>
                    <a:pt x="662" y="47"/>
                    <a:pt x="913" y="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6" name="Google Shape;2416;p38"/>
            <p:cNvSpPr/>
            <p:nvPr/>
          </p:nvSpPr>
          <p:spPr>
            <a:xfrm>
              <a:off x="896845" y="1890151"/>
              <a:ext cx="868051" cy="751057"/>
            </a:xfrm>
            <a:custGeom>
              <a:avLst/>
              <a:gdLst/>
              <a:ahLst/>
              <a:cxnLst/>
              <a:rect l="l" t="t" r="r" b="b"/>
              <a:pathLst>
                <a:path w="14906" h="12897" extrusionOk="0">
                  <a:moveTo>
                    <a:pt x="3424" y="662"/>
                  </a:moveTo>
                  <a:cubicBezTo>
                    <a:pt x="3173" y="799"/>
                    <a:pt x="1735" y="1575"/>
                    <a:pt x="1165" y="2968"/>
                  </a:cubicBezTo>
                  <a:lnTo>
                    <a:pt x="1165" y="2968"/>
                  </a:lnTo>
                  <a:cubicBezTo>
                    <a:pt x="0" y="5866"/>
                    <a:pt x="3584" y="9359"/>
                    <a:pt x="4292" y="10066"/>
                  </a:cubicBezTo>
                  <a:lnTo>
                    <a:pt x="4292" y="10066"/>
                  </a:lnTo>
                  <a:cubicBezTo>
                    <a:pt x="4976" y="10728"/>
                    <a:pt x="7168" y="12897"/>
                    <a:pt x="9998" y="12851"/>
                  </a:cubicBezTo>
                  <a:lnTo>
                    <a:pt x="9998" y="12851"/>
                  </a:lnTo>
                  <a:cubicBezTo>
                    <a:pt x="10272" y="12851"/>
                    <a:pt x="12554" y="12828"/>
                    <a:pt x="12851" y="11870"/>
                  </a:cubicBezTo>
                  <a:lnTo>
                    <a:pt x="12851" y="11870"/>
                  </a:lnTo>
                  <a:cubicBezTo>
                    <a:pt x="12920" y="11664"/>
                    <a:pt x="12897" y="11482"/>
                    <a:pt x="12851" y="11345"/>
                  </a:cubicBezTo>
                  <a:lnTo>
                    <a:pt x="12851" y="11345"/>
                  </a:lnTo>
                  <a:cubicBezTo>
                    <a:pt x="13079" y="11345"/>
                    <a:pt x="13878" y="11345"/>
                    <a:pt x="14380" y="10751"/>
                  </a:cubicBezTo>
                  <a:lnTo>
                    <a:pt x="14380" y="10751"/>
                  </a:lnTo>
                  <a:cubicBezTo>
                    <a:pt x="14495" y="10637"/>
                    <a:pt x="14905" y="10180"/>
                    <a:pt x="14746" y="9792"/>
                  </a:cubicBezTo>
                  <a:lnTo>
                    <a:pt x="14746" y="9792"/>
                  </a:lnTo>
                  <a:cubicBezTo>
                    <a:pt x="14609" y="9519"/>
                    <a:pt x="14152" y="9359"/>
                    <a:pt x="13627" y="9496"/>
                  </a:cubicBezTo>
                  <a:lnTo>
                    <a:pt x="13627" y="9496"/>
                  </a:lnTo>
                  <a:cubicBezTo>
                    <a:pt x="13718" y="9450"/>
                    <a:pt x="14289" y="9176"/>
                    <a:pt x="14266" y="8857"/>
                  </a:cubicBezTo>
                  <a:lnTo>
                    <a:pt x="14266" y="8857"/>
                  </a:lnTo>
                  <a:cubicBezTo>
                    <a:pt x="14243" y="8628"/>
                    <a:pt x="13924" y="8469"/>
                    <a:pt x="13787" y="8400"/>
                  </a:cubicBezTo>
                  <a:lnTo>
                    <a:pt x="13787" y="8400"/>
                  </a:lnTo>
                  <a:cubicBezTo>
                    <a:pt x="12417" y="7784"/>
                    <a:pt x="11345" y="7419"/>
                    <a:pt x="10934" y="7190"/>
                  </a:cubicBezTo>
                  <a:lnTo>
                    <a:pt x="10934" y="7190"/>
                  </a:lnTo>
                  <a:cubicBezTo>
                    <a:pt x="9176" y="6232"/>
                    <a:pt x="10660" y="3082"/>
                    <a:pt x="8514" y="1119"/>
                  </a:cubicBezTo>
                  <a:lnTo>
                    <a:pt x="8514" y="1119"/>
                  </a:lnTo>
                  <a:cubicBezTo>
                    <a:pt x="7510" y="183"/>
                    <a:pt x="6300" y="46"/>
                    <a:pt x="6118" y="23"/>
                  </a:cubicBezTo>
                  <a:lnTo>
                    <a:pt x="6118" y="23"/>
                  </a:lnTo>
                  <a:cubicBezTo>
                    <a:pt x="5981" y="0"/>
                    <a:pt x="5844" y="0"/>
                    <a:pt x="5707" y="0"/>
                  </a:cubicBezTo>
                  <a:lnTo>
                    <a:pt x="5707" y="0"/>
                  </a:lnTo>
                  <a:cubicBezTo>
                    <a:pt x="4657" y="0"/>
                    <a:pt x="3858" y="434"/>
                    <a:pt x="3424" y="662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7" name="Google Shape;2417;p38"/>
            <p:cNvSpPr/>
            <p:nvPr/>
          </p:nvSpPr>
          <p:spPr>
            <a:xfrm>
              <a:off x="1078946" y="1979193"/>
              <a:ext cx="400133" cy="276558"/>
            </a:xfrm>
            <a:custGeom>
              <a:avLst/>
              <a:gdLst/>
              <a:ahLst/>
              <a:cxnLst/>
              <a:rect l="l" t="t" r="r" b="b"/>
              <a:pathLst>
                <a:path w="6871" h="4749" extrusionOk="0">
                  <a:moveTo>
                    <a:pt x="2224" y="1"/>
                  </a:moveTo>
                  <a:cubicBezTo>
                    <a:pt x="1445" y="1"/>
                    <a:pt x="661" y="215"/>
                    <a:pt x="1" y="663"/>
                  </a:cubicBezTo>
                  <a:cubicBezTo>
                    <a:pt x="598" y="403"/>
                    <a:pt x="1251" y="272"/>
                    <a:pt x="1896" y="272"/>
                  </a:cubicBezTo>
                  <a:cubicBezTo>
                    <a:pt x="3519" y="272"/>
                    <a:pt x="5093" y="1097"/>
                    <a:pt x="5616" y="2763"/>
                  </a:cubicBezTo>
                  <a:cubicBezTo>
                    <a:pt x="5889" y="3493"/>
                    <a:pt x="6323" y="4178"/>
                    <a:pt x="6871" y="4748"/>
                  </a:cubicBezTo>
                  <a:cubicBezTo>
                    <a:pt x="6460" y="4086"/>
                    <a:pt x="6095" y="3402"/>
                    <a:pt x="5889" y="2671"/>
                  </a:cubicBezTo>
                  <a:cubicBezTo>
                    <a:pt x="5487" y="953"/>
                    <a:pt x="3866" y="1"/>
                    <a:pt x="2224" y="1"/>
                  </a:cubicBezTo>
                  <a:close/>
                </a:path>
              </a:pathLst>
            </a:custGeom>
            <a:solidFill>
              <a:srgbClr val="4D164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8" name="Google Shape;2418;p38"/>
            <p:cNvSpPr/>
            <p:nvPr/>
          </p:nvSpPr>
          <p:spPr>
            <a:xfrm>
              <a:off x="1162687" y="2110804"/>
              <a:ext cx="509149" cy="369559"/>
            </a:xfrm>
            <a:custGeom>
              <a:avLst/>
              <a:gdLst/>
              <a:ahLst/>
              <a:cxnLst/>
              <a:rect l="l" t="t" r="r" b="b"/>
              <a:pathLst>
                <a:path w="8743" h="6346" extrusionOk="0">
                  <a:moveTo>
                    <a:pt x="1" y="0"/>
                  </a:moveTo>
                  <a:cubicBezTo>
                    <a:pt x="1918" y="3173"/>
                    <a:pt x="4862" y="5752"/>
                    <a:pt x="8743" y="5707"/>
                  </a:cubicBezTo>
                  <a:cubicBezTo>
                    <a:pt x="4908" y="6346"/>
                    <a:pt x="1370" y="3401"/>
                    <a:pt x="1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9" name="Google Shape;2419;p38"/>
            <p:cNvSpPr/>
            <p:nvPr/>
          </p:nvSpPr>
          <p:spPr>
            <a:xfrm>
              <a:off x="1136132" y="2206484"/>
              <a:ext cx="490513" cy="356282"/>
            </a:xfrm>
            <a:custGeom>
              <a:avLst/>
              <a:gdLst/>
              <a:ahLst/>
              <a:cxnLst/>
              <a:rect l="l" t="t" r="r" b="b"/>
              <a:pathLst>
                <a:path w="8423" h="6118" extrusionOk="0">
                  <a:moveTo>
                    <a:pt x="0" y="1"/>
                  </a:moveTo>
                  <a:cubicBezTo>
                    <a:pt x="297" y="1507"/>
                    <a:pt x="1004" y="2945"/>
                    <a:pt x="2168" y="3972"/>
                  </a:cubicBezTo>
                  <a:cubicBezTo>
                    <a:pt x="3469" y="5159"/>
                    <a:pt x="5250" y="5707"/>
                    <a:pt x="6985" y="5867"/>
                  </a:cubicBezTo>
                  <a:cubicBezTo>
                    <a:pt x="7464" y="5913"/>
                    <a:pt x="7943" y="5935"/>
                    <a:pt x="8423" y="5913"/>
                  </a:cubicBezTo>
                  <a:cubicBezTo>
                    <a:pt x="7943" y="6027"/>
                    <a:pt x="7464" y="6050"/>
                    <a:pt x="6985" y="6050"/>
                  </a:cubicBezTo>
                  <a:cubicBezTo>
                    <a:pt x="3355" y="6118"/>
                    <a:pt x="183" y="3744"/>
                    <a:pt x="0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0" name="Google Shape;2420;p38"/>
            <p:cNvSpPr/>
            <p:nvPr/>
          </p:nvSpPr>
          <p:spPr>
            <a:xfrm>
              <a:off x="774551" y="2001788"/>
              <a:ext cx="870730" cy="781630"/>
            </a:xfrm>
            <a:custGeom>
              <a:avLst/>
              <a:gdLst/>
              <a:ahLst/>
              <a:cxnLst/>
              <a:rect l="l" t="t" r="r" b="b"/>
              <a:pathLst>
                <a:path w="14952" h="13422" extrusionOk="0">
                  <a:moveTo>
                    <a:pt x="14951" y="9953"/>
                  </a:moveTo>
                  <a:cubicBezTo>
                    <a:pt x="14677" y="10432"/>
                    <a:pt x="14244" y="11003"/>
                    <a:pt x="13559" y="11368"/>
                  </a:cubicBezTo>
                  <a:cubicBezTo>
                    <a:pt x="9450" y="13422"/>
                    <a:pt x="1" y="5205"/>
                    <a:pt x="1187" y="1713"/>
                  </a:cubicBezTo>
                  <a:cubicBezTo>
                    <a:pt x="1484" y="845"/>
                    <a:pt x="2420" y="320"/>
                    <a:pt x="3424" y="1"/>
                  </a:cubicBezTo>
                  <a:cubicBezTo>
                    <a:pt x="3493" y="3972"/>
                    <a:pt x="5479" y="7510"/>
                    <a:pt x="8697" y="9154"/>
                  </a:cubicBezTo>
                  <a:cubicBezTo>
                    <a:pt x="11368" y="10523"/>
                    <a:pt x="13970" y="10135"/>
                    <a:pt x="14951" y="995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1" name="Google Shape;2421;p38"/>
            <p:cNvSpPr/>
            <p:nvPr/>
          </p:nvSpPr>
          <p:spPr>
            <a:xfrm>
              <a:off x="62104" y="2037719"/>
              <a:ext cx="636741" cy="879989"/>
            </a:xfrm>
            <a:custGeom>
              <a:avLst/>
              <a:gdLst/>
              <a:ahLst/>
              <a:cxnLst/>
              <a:rect l="l" t="t" r="r" b="b"/>
              <a:pathLst>
                <a:path w="10934" h="15111" extrusionOk="0">
                  <a:moveTo>
                    <a:pt x="8468" y="867"/>
                  </a:moveTo>
                  <a:cubicBezTo>
                    <a:pt x="7441" y="68"/>
                    <a:pt x="6049" y="0"/>
                    <a:pt x="5524" y="0"/>
                  </a:cubicBezTo>
                  <a:cubicBezTo>
                    <a:pt x="5455" y="0"/>
                    <a:pt x="5410" y="0"/>
                    <a:pt x="5364" y="0"/>
                  </a:cubicBezTo>
                  <a:cubicBezTo>
                    <a:pt x="4816" y="23"/>
                    <a:pt x="3744" y="68"/>
                    <a:pt x="2716" y="799"/>
                  </a:cubicBezTo>
                  <a:cubicBezTo>
                    <a:pt x="2557" y="913"/>
                    <a:pt x="1598" y="1643"/>
                    <a:pt x="1187" y="2944"/>
                  </a:cubicBezTo>
                  <a:cubicBezTo>
                    <a:pt x="320" y="5752"/>
                    <a:pt x="3173" y="7715"/>
                    <a:pt x="2146" y="9427"/>
                  </a:cubicBezTo>
                  <a:cubicBezTo>
                    <a:pt x="1895" y="9815"/>
                    <a:pt x="1141" y="10682"/>
                    <a:pt x="274" y="11915"/>
                  </a:cubicBezTo>
                  <a:cubicBezTo>
                    <a:pt x="183" y="12029"/>
                    <a:pt x="0" y="12326"/>
                    <a:pt x="91" y="12531"/>
                  </a:cubicBezTo>
                  <a:cubicBezTo>
                    <a:pt x="228" y="12828"/>
                    <a:pt x="845" y="12782"/>
                    <a:pt x="959" y="12759"/>
                  </a:cubicBezTo>
                  <a:cubicBezTo>
                    <a:pt x="434" y="12896"/>
                    <a:pt x="137" y="13261"/>
                    <a:pt x="160" y="13581"/>
                  </a:cubicBezTo>
                  <a:cubicBezTo>
                    <a:pt x="183" y="13992"/>
                    <a:pt x="776" y="14197"/>
                    <a:pt x="936" y="14243"/>
                  </a:cubicBezTo>
                  <a:cubicBezTo>
                    <a:pt x="1666" y="14494"/>
                    <a:pt x="2374" y="14106"/>
                    <a:pt x="2557" y="13992"/>
                  </a:cubicBezTo>
                  <a:cubicBezTo>
                    <a:pt x="2602" y="14129"/>
                    <a:pt x="2671" y="14311"/>
                    <a:pt x="2808" y="14426"/>
                  </a:cubicBezTo>
                  <a:cubicBezTo>
                    <a:pt x="3561" y="15110"/>
                    <a:pt x="5547" y="13992"/>
                    <a:pt x="5798" y="13855"/>
                  </a:cubicBezTo>
                  <a:cubicBezTo>
                    <a:pt x="8263" y="12463"/>
                    <a:pt x="9085" y="9495"/>
                    <a:pt x="9336" y="8582"/>
                  </a:cubicBezTo>
                  <a:cubicBezTo>
                    <a:pt x="9610" y="7624"/>
                    <a:pt x="10934" y="2808"/>
                    <a:pt x="8468" y="86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2" name="Google Shape;2422;p38"/>
            <p:cNvSpPr/>
            <p:nvPr/>
          </p:nvSpPr>
          <p:spPr>
            <a:xfrm>
              <a:off x="152485" y="2097526"/>
              <a:ext cx="281857" cy="416089"/>
            </a:xfrm>
            <a:custGeom>
              <a:avLst/>
              <a:gdLst/>
              <a:ahLst/>
              <a:cxnLst/>
              <a:rect l="l" t="t" r="r" b="b"/>
              <a:pathLst>
                <a:path w="4840" h="7145" extrusionOk="0">
                  <a:moveTo>
                    <a:pt x="4839" y="160"/>
                  </a:moveTo>
                  <a:cubicBezTo>
                    <a:pt x="2351" y="0"/>
                    <a:pt x="0" y="2351"/>
                    <a:pt x="731" y="4839"/>
                  </a:cubicBezTo>
                  <a:cubicBezTo>
                    <a:pt x="936" y="5592"/>
                    <a:pt x="959" y="6368"/>
                    <a:pt x="936" y="7144"/>
                  </a:cubicBezTo>
                  <a:cubicBezTo>
                    <a:pt x="1119" y="6391"/>
                    <a:pt x="1164" y="5570"/>
                    <a:pt x="1027" y="4793"/>
                  </a:cubicBezTo>
                  <a:cubicBezTo>
                    <a:pt x="502" y="2420"/>
                    <a:pt x="2580" y="434"/>
                    <a:pt x="4839" y="16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3" name="Google Shape;2423;p38"/>
            <p:cNvSpPr/>
            <p:nvPr/>
          </p:nvSpPr>
          <p:spPr>
            <a:xfrm>
              <a:off x="133850" y="2229079"/>
              <a:ext cx="304453" cy="542401"/>
            </a:xfrm>
            <a:custGeom>
              <a:avLst/>
              <a:gdLst/>
              <a:ahLst/>
              <a:cxnLst/>
              <a:rect l="l" t="t" r="r" b="b"/>
              <a:pathLst>
                <a:path w="5228" h="9314" extrusionOk="0">
                  <a:moveTo>
                    <a:pt x="4703" y="1"/>
                  </a:moveTo>
                  <a:cubicBezTo>
                    <a:pt x="4657" y="3699"/>
                    <a:pt x="3379" y="7419"/>
                    <a:pt x="1" y="9314"/>
                  </a:cubicBezTo>
                  <a:cubicBezTo>
                    <a:pt x="3653" y="7967"/>
                    <a:pt x="5228" y="3653"/>
                    <a:pt x="4703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4" name="Google Shape;2424;p38"/>
            <p:cNvSpPr/>
            <p:nvPr/>
          </p:nvSpPr>
          <p:spPr>
            <a:xfrm>
              <a:off x="226909" y="2298204"/>
              <a:ext cx="353661" cy="545080"/>
            </a:xfrm>
            <a:custGeom>
              <a:avLst/>
              <a:gdLst/>
              <a:ahLst/>
              <a:cxnLst/>
              <a:rect l="l" t="t" r="r" b="b"/>
              <a:pathLst>
                <a:path w="6073" h="9360" extrusionOk="0">
                  <a:moveTo>
                    <a:pt x="4337" y="1"/>
                  </a:moveTo>
                  <a:cubicBezTo>
                    <a:pt x="4839" y="1484"/>
                    <a:pt x="4931" y="3059"/>
                    <a:pt x="4451" y="4520"/>
                  </a:cubicBezTo>
                  <a:cubicBezTo>
                    <a:pt x="3904" y="6209"/>
                    <a:pt x="2648" y="7602"/>
                    <a:pt x="1233" y="8606"/>
                  </a:cubicBezTo>
                  <a:cubicBezTo>
                    <a:pt x="845" y="8880"/>
                    <a:pt x="434" y="9131"/>
                    <a:pt x="1" y="9359"/>
                  </a:cubicBezTo>
                  <a:cubicBezTo>
                    <a:pt x="480" y="9199"/>
                    <a:pt x="914" y="8994"/>
                    <a:pt x="1324" y="8743"/>
                  </a:cubicBezTo>
                  <a:cubicBezTo>
                    <a:pt x="4497" y="6985"/>
                    <a:pt x="6072" y="3356"/>
                    <a:pt x="4337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5" name="Google Shape;2425;p38"/>
            <p:cNvSpPr/>
            <p:nvPr/>
          </p:nvSpPr>
          <p:spPr>
            <a:xfrm>
              <a:off x="225570" y="2027062"/>
              <a:ext cx="615486" cy="884007"/>
            </a:xfrm>
            <a:custGeom>
              <a:avLst/>
              <a:gdLst/>
              <a:ahLst/>
              <a:cxnLst/>
              <a:rect l="l" t="t" r="r" b="b"/>
              <a:pathLst>
                <a:path w="10569" h="15180" extrusionOk="0">
                  <a:moveTo>
                    <a:pt x="1" y="14609"/>
                  </a:moveTo>
                  <a:cubicBezTo>
                    <a:pt x="480" y="14905"/>
                    <a:pt x="1165" y="15179"/>
                    <a:pt x="1918" y="15134"/>
                  </a:cubicBezTo>
                  <a:cubicBezTo>
                    <a:pt x="6529" y="14860"/>
                    <a:pt x="10569" y="3013"/>
                    <a:pt x="7807" y="594"/>
                  </a:cubicBezTo>
                  <a:cubicBezTo>
                    <a:pt x="7099" y="0"/>
                    <a:pt x="6027" y="23"/>
                    <a:pt x="4999" y="251"/>
                  </a:cubicBezTo>
                  <a:cubicBezTo>
                    <a:pt x="6940" y="3698"/>
                    <a:pt x="6985" y="7761"/>
                    <a:pt x="5022" y="10797"/>
                  </a:cubicBezTo>
                  <a:cubicBezTo>
                    <a:pt x="3402" y="13308"/>
                    <a:pt x="959" y="14289"/>
                    <a:pt x="1" y="14609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6" name="Google Shape;2426;p38"/>
            <p:cNvSpPr/>
            <p:nvPr/>
          </p:nvSpPr>
          <p:spPr>
            <a:xfrm>
              <a:off x="531304" y="1957937"/>
              <a:ext cx="1052831" cy="1019578"/>
            </a:xfrm>
            <a:custGeom>
              <a:avLst/>
              <a:gdLst/>
              <a:ahLst/>
              <a:cxnLst/>
              <a:rect l="l" t="t" r="r" b="b"/>
              <a:pathLst>
                <a:path w="18079" h="17508" extrusionOk="0">
                  <a:moveTo>
                    <a:pt x="4109" y="16069"/>
                  </a:moveTo>
                  <a:cubicBezTo>
                    <a:pt x="5593" y="17051"/>
                    <a:pt x="7122" y="17211"/>
                    <a:pt x="8126" y="17325"/>
                  </a:cubicBezTo>
                  <a:cubicBezTo>
                    <a:pt x="8880" y="17416"/>
                    <a:pt x="10340" y="17507"/>
                    <a:pt x="12121" y="17028"/>
                  </a:cubicBezTo>
                  <a:cubicBezTo>
                    <a:pt x="13513" y="16686"/>
                    <a:pt x="15362" y="16206"/>
                    <a:pt x="16709" y="14517"/>
                  </a:cubicBezTo>
                  <a:cubicBezTo>
                    <a:pt x="17074" y="14061"/>
                    <a:pt x="18078" y="12805"/>
                    <a:pt x="17987" y="11185"/>
                  </a:cubicBezTo>
                  <a:cubicBezTo>
                    <a:pt x="17918" y="10135"/>
                    <a:pt x="17416" y="9131"/>
                    <a:pt x="17234" y="8788"/>
                  </a:cubicBezTo>
                  <a:cubicBezTo>
                    <a:pt x="16891" y="8103"/>
                    <a:pt x="16800" y="8172"/>
                    <a:pt x="16549" y="7647"/>
                  </a:cubicBezTo>
                  <a:cubicBezTo>
                    <a:pt x="16001" y="6460"/>
                    <a:pt x="16343" y="5889"/>
                    <a:pt x="16024" y="4611"/>
                  </a:cubicBezTo>
                  <a:cubicBezTo>
                    <a:pt x="15978" y="4360"/>
                    <a:pt x="15636" y="3128"/>
                    <a:pt x="14654" y="2078"/>
                  </a:cubicBezTo>
                  <a:cubicBezTo>
                    <a:pt x="13810" y="1187"/>
                    <a:pt x="12897" y="845"/>
                    <a:pt x="12189" y="594"/>
                  </a:cubicBezTo>
                  <a:cubicBezTo>
                    <a:pt x="11687" y="411"/>
                    <a:pt x="10546" y="0"/>
                    <a:pt x="9085" y="0"/>
                  </a:cubicBezTo>
                  <a:cubicBezTo>
                    <a:pt x="8309" y="0"/>
                    <a:pt x="7464" y="115"/>
                    <a:pt x="6574" y="411"/>
                  </a:cubicBezTo>
                  <a:cubicBezTo>
                    <a:pt x="6529" y="434"/>
                    <a:pt x="6460" y="457"/>
                    <a:pt x="6392" y="480"/>
                  </a:cubicBezTo>
                  <a:cubicBezTo>
                    <a:pt x="4200" y="1279"/>
                    <a:pt x="2945" y="2899"/>
                    <a:pt x="2557" y="3401"/>
                  </a:cubicBezTo>
                  <a:cubicBezTo>
                    <a:pt x="2100" y="3995"/>
                    <a:pt x="1" y="6871"/>
                    <a:pt x="731" y="10683"/>
                  </a:cubicBezTo>
                  <a:cubicBezTo>
                    <a:pt x="914" y="11641"/>
                    <a:pt x="1621" y="14426"/>
                    <a:pt x="4109" y="16069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38"/>
            <p:cNvSpPr/>
            <p:nvPr/>
          </p:nvSpPr>
          <p:spPr>
            <a:xfrm>
              <a:off x="1251729" y="2292905"/>
              <a:ext cx="202134" cy="204754"/>
            </a:xfrm>
            <a:custGeom>
              <a:avLst/>
              <a:gdLst/>
              <a:ahLst/>
              <a:cxnLst/>
              <a:rect l="l" t="t" r="r" b="b"/>
              <a:pathLst>
                <a:path w="3471" h="3516" extrusionOk="0">
                  <a:moveTo>
                    <a:pt x="1736" y="0"/>
                  </a:moveTo>
                  <a:cubicBezTo>
                    <a:pt x="777" y="0"/>
                    <a:pt x="1" y="777"/>
                    <a:pt x="1" y="1758"/>
                  </a:cubicBezTo>
                  <a:cubicBezTo>
                    <a:pt x="1" y="2717"/>
                    <a:pt x="777" y="3516"/>
                    <a:pt x="1736" y="3516"/>
                  </a:cubicBezTo>
                  <a:cubicBezTo>
                    <a:pt x="2694" y="3516"/>
                    <a:pt x="3470" y="2717"/>
                    <a:pt x="3470" y="1758"/>
                  </a:cubicBezTo>
                  <a:cubicBezTo>
                    <a:pt x="3470" y="777"/>
                    <a:pt x="2694" y="0"/>
                    <a:pt x="17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8" name="Google Shape;2428;p38"/>
            <p:cNvSpPr/>
            <p:nvPr/>
          </p:nvSpPr>
          <p:spPr>
            <a:xfrm>
              <a:off x="866271" y="2350033"/>
              <a:ext cx="228689" cy="219429"/>
            </a:xfrm>
            <a:custGeom>
              <a:avLst/>
              <a:gdLst/>
              <a:ahLst/>
              <a:cxnLst/>
              <a:rect l="l" t="t" r="r" b="b"/>
              <a:pathLst>
                <a:path w="3927" h="3768" extrusionOk="0">
                  <a:moveTo>
                    <a:pt x="1963" y="1"/>
                  </a:moveTo>
                  <a:cubicBezTo>
                    <a:pt x="868" y="1"/>
                    <a:pt x="0" y="845"/>
                    <a:pt x="0" y="1873"/>
                  </a:cubicBezTo>
                  <a:cubicBezTo>
                    <a:pt x="0" y="2923"/>
                    <a:pt x="868" y="3767"/>
                    <a:pt x="1963" y="3767"/>
                  </a:cubicBezTo>
                  <a:cubicBezTo>
                    <a:pt x="3036" y="3767"/>
                    <a:pt x="3926" y="2923"/>
                    <a:pt x="3926" y="1873"/>
                  </a:cubicBezTo>
                  <a:cubicBezTo>
                    <a:pt x="3926" y="845"/>
                    <a:pt x="3036" y="1"/>
                    <a:pt x="196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9" name="Google Shape;2429;p38"/>
            <p:cNvSpPr/>
            <p:nvPr/>
          </p:nvSpPr>
          <p:spPr>
            <a:xfrm>
              <a:off x="603107" y="2001788"/>
              <a:ext cx="830781" cy="455980"/>
            </a:xfrm>
            <a:custGeom>
              <a:avLst/>
              <a:gdLst/>
              <a:ahLst/>
              <a:cxnLst/>
              <a:rect l="l" t="t" r="r" b="b"/>
              <a:pathLst>
                <a:path w="14266" h="7830" extrusionOk="0">
                  <a:moveTo>
                    <a:pt x="0" y="7830"/>
                  </a:moveTo>
                  <a:cubicBezTo>
                    <a:pt x="822" y="7465"/>
                    <a:pt x="2420" y="6574"/>
                    <a:pt x="3743" y="4771"/>
                  </a:cubicBezTo>
                  <a:cubicBezTo>
                    <a:pt x="4930" y="3173"/>
                    <a:pt x="5318" y="1598"/>
                    <a:pt x="5478" y="731"/>
                  </a:cubicBezTo>
                  <a:cubicBezTo>
                    <a:pt x="5889" y="1028"/>
                    <a:pt x="7692" y="2146"/>
                    <a:pt x="9998" y="1713"/>
                  </a:cubicBezTo>
                  <a:cubicBezTo>
                    <a:pt x="11184" y="1484"/>
                    <a:pt x="12029" y="937"/>
                    <a:pt x="12486" y="549"/>
                  </a:cubicBezTo>
                  <a:cubicBezTo>
                    <a:pt x="13079" y="366"/>
                    <a:pt x="13672" y="183"/>
                    <a:pt x="14266" y="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38"/>
            <p:cNvSpPr/>
            <p:nvPr/>
          </p:nvSpPr>
          <p:spPr>
            <a:xfrm>
              <a:off x="1274324" y="2296865"/>
              <a:ext cx="131669" cy="178199"/>
            </a:xfrm>
            <a:custGeom>
              <a:avLst/>
              <a:gdLst/>
              <a:ahLst/>
              <a:cxnLst/>
              <a:rect l="l" t="t" r="r" b="b"/>
              <a:pathLst>
                <a:path w="2261" h="3060" extrusionOk="0">
                  <a:moveTo>
                    <a:pt x="2215" y="1530"/>
                  </a:moveTo>
                  <a:cubicBezTo>
                    <a:pt x="2261" y="2375"/>
                    <a:pt x="1667" y="3014"/>
                    <a:pt x="1119" y="3037"/>
                  </a:cubicBezTo>
                  <a:cubicBezTo>
                    <a:pt x="457" y="3060"/>
                    <a:pt x="1" y="2192"/>
                    <a:pt x="1" y="1530"/>
                  </a:cubicBezTo>
                  <a:cubicBezTo>
                    <a:pt x="1" y="823"/>
                    <a:pt x="480" y="1"/>
                    <a:pt x="1119" y="1"/>
                  </a:cubicBezTo>
                  <a:cubicBezTo>
                    <a:pt x="1690" y="24"/>
                    <a:pt x="2055" y="709"/>
                    <a:pt x="2078" y="754"/>
                  </a:cubicBezTo>
                  <a:cubicBezTo>
                    <a:pt x="1850" y="937"/>
                    <a:pt x="1621" y="1119"/>
                    <a:pt x="1393" y="1302"/>
                  </a:cubicBezTo>
                  <a:lnTo>
                    <a:pt x="2215" y="153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38"/>
            <p:cNvSpPr/>
            <p:nvPr/>
          </p:nvSpPr>
          <p:spPr>
            <a:xfrm>
              <a:off x="1299598" y="2405880"/>
              <a:ext cx="27953" cy="27953"/>
            </a:xfrm>
            <a:custGeom>
              <a:avLst/>
              <a:gdLst/>
              <a:ahLst/>
              <a:cxnLst/>
              <a:rect l="l" t="t" r="r" b="b"/>
              <a:pathLst>
                <a:path w="480" h="480" extrusionOk="0">
                  <a:moveTo>
                    <a:pt x="69" y="92"/>
                  </a:moveTo>
                  <a:cubicBezTo>
                    <a:pt x="1" y="160"/>
                    <a:pt x="46" y="434"/>
                    <a:pt x="229" y="457"/>
                  </a:cubicBezTo>
                  <a:cubicBezTo>
                    <a:pt x="343" y="480"/>
                    <a:pt x="480" y="366"/>
                    <a:pt x="480" y="275"/>
                  </a:cubicBezTo>
                  <a:cubicBezTo>
                    <a:pt x="480" y="138"/>
                    <a:pt x="137" y="1"/>
                    <a:pt x="69" y="9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38"/>
            <p:cNvSpPr/>
            <p:nvPr/>
          </p:nvSpPr>
          <p:spPr>
            <a:xfrm>
              <a:off x="891545" y="2354051"/>
              <a:ext cx="148907" cy="190137"/>
            </a:xfrm>
            <a:custGeom>
              <a:avLst/>
              <a:gdLst/>
              <a:ahLst/>
              <a:cxnLst/>
              <a:rect l="l" t="t" r="r" b="b"/>
              <a:pathLst>
                <a:path w="2557" h="3265" extrusionOk="0">
                  <a:moveTo>
                    <a:pt x="2511" y="1621"/>
                  </a:moveTo>
                  <a:cubicBezTo>
                    <a:pt x="2557" y="2557"/>
                    <a:pt x="1895" y="3242"/>
                    <a:pt x="1256" y="3264"/>
                  </a:cubicBezTo>
                  <a:cubicBezTo>
                    <a:pt x="525" y="3264"/>
                    <a:pt x="0" y="2351"/>
                    <a:pt x="0" y="1621"/>
                  </a:cubicBezTo>
                  <a:cubicBezTo>
                    <a:pt x="0" y="891"/>
                    <a:pt x="548" y="0"/>
                    <a:pt x="1256" y="0"/>
                  </a:cubicBezTo>
                  <a:cubicBezTo>
                    <a:pt x="1917" y="23"/>
                    <a:pt x="2328" y="776"/>
                    <a:pt x="2351" y="822"/>
                  </a:cubicBezTo>
                  <a:cubicBezTo>
                    <a:pt x="2100" y="1005"/>
                    <a:pt x="1826" y="1210"/>
                    <a:pt x="1575" y="1393"/>
                  </a:cubicBezTo>
                  <a:lnTo>
                    <a:pt x="2511" y="162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8"/>
            <p:cNvSpPr/>
            <p:nvPr/>
          </p:nvSpPr>
          <p:spPr>
            <a:xfrm>
              <a:off x="920779" y="2471045"/>
              <a:ext cx="30632" cy="30632"/>
            </a:xfrm>
            <a:custGeom>
              <a:avLst/>
              <a:gdLst/>
              <a:ahLst/>
              <a:cxnLst/>
              <a:rect l="l" t="t" r="r" b="b"/>
              <a:pathLst>
                <a:path w="526" h="526" extrusionOk="0">
                  <a:moveTo>
                    <a:pt x="69" y="91"/>
                  </a:moveTo>
                  <a:cubicBezTo>
                    <a:pt x="0" y="160"/>
                    <a:pt x="46" y="457"/>
                    <a:pt x="251" y="502"/>
                  </a:cubicBezTo>
                  <a:cubicBezTo>
                    <a:pt x="388" y="525"/>
                    <a:pt x="525" y="411"/>
                    <a:pt x="525" y="297"/>
                  </a:cubicBezTo>
                  <a:cubicBezTo>
                    <a:pt x="525" y="160"/>
                    <a:pt x="137" y="0"/>
                    <a:pt x="69" y="9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8"/>
            <p:cNvSpPr/>
            <p:nvPr/>
          </p:nvSpPr>
          <p:spPr>
            <a:xfrm>
              <a:off x="1242469" y="2242415"/>
              <a:ext cx="198115" cy="136969"/>
            </a:xfrm>
            <a:custGeom>
              <a:avLst/>
              <a:gdLst/>
              <a:ahLst/>
              <a:cxnLst/>
              <a:rect l="l" t="t" r="r" b="b"/>
              <a:pathLst>
                <a:path w="3402" h="2352" extrusionOk="0">
                  <a:moveTo>
                    <a:pt x="3378" y="1552"/>
                  </a:moveTo>
                  <a:cubicBezTo>
                    <a:pt x="3264" y="1415"/>
                    <a:pt x="2785" y="913"/>
                    <a:pt x="2077" y="867"/>
                  </a:cubicBezTo>
                  <a:cubicBezTo>
                    <a:pt x="1255" y="822"/>
                    <a:pt x="411" y="1415"/>
                    <a:pt x="69" y="2351"/>
                  </a:cubicBezTo>
                  <a:cubicBezTo>
                    <a:pt x="69" y="2305"/>
                    <a:pt x="0" y="1096"/>
                    <a:pt x="913" y="502"/>
                  </a:cubicBezTo>
                  <a:cubicBezTo>
                    <a:pt x="1643" y="0"/>
                    <a:pt x="2808" y="69"/>
                    <a:pt x="3218" y="708"/>
                  </a:cubicBezTo>
                  <a:cubicBezTo>
                    <a:pt x="3401" y="982"/>
                    <a:pt x="3401" y="1324"/>
                    <a:pt x="3378" y="155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8"/>
            <p:cNvSpPr/>
            <p:nvPr/>
          </p:nvSpPr>
          <p:spPr>
            <a:xfrm>
              <a:off x="848976" y="2296865"/>
              <a:ext cx="230028" cy="114374"/>
            </a:xfrm>
            <a:custGeom>
              <a:avLst/>
              <a:gdLst/>
              <a:ahLst/>
              <a:cxnLst/>
              <a:rect l="l" t="t" r="r" b="b"/>
              <a:pathLst>
                <a:path w="3950" h="1964" extrusionOk="0">
                  <a:moveTo>
                    <a:pt x="161" y="1964"/>
                  </a:moveTo>
                  <a:cubicBezTo>
                    <a:pt x="297" y="1758"/>
                    <a:pt x="663" y="1234"/>
                    <a:pt x="1325" y="982"/>
                  </a:cubicBezTo>
                  <a:cubicBezTo>
                    <a:pt x="2192" y="663"/>
                    <a:pt x="3219" y="937"/>
                    <a:pt x="3950" y="1644"/>
                  </a:cubicBezTo>
                  <a:cubicBezTo>
                    <a:pt x="3881" y="1485"/>
                    <a:pt x="3447" y="526"/>
                    <a:pt x="2443" y="252"/>
                  </a:cubicBezTo>
                  <a:cubicBezTo>
                    <a:pt x="1507" y="1"/>
                    <a:pt x="275" y="435"/>
                    <a:pt x="69" y="1211"/>
                  </a:cubicBezTo>
                  <a:cubicBezTo>
                    <a:pt x="24" y="1370"/>
                    <a:pt x="1" y="1622"/>
                    <a:pt x="161" y="1964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8"/>
            <p:cNvSpPr/>
            <p:nvPr/>
          </p:nvSpPr>
          <p:spPr>
            <a:xfrm>
              <a:off x="790508" y="2316839"/>
              <a:ext cx="293796" cy="132951"/>
            </a:xfrm>
            <a:custGeom>
              <a:avLst/>
              <a:gdLst/>
              <a:ahLst/>
              <a:cxnLst/>
              <a:rect l="l" t="t" r="r" b="b"/>
              <a:pathLst>
                <a:path w="5045" h="2283" extrusionOk="0">
                  <a:moveTo>
                    <a:pt x="4954" y="1484"/>
                  </a:moveTo>
                  <a:cubicBezTo>
                    <a:pt x="4976" y="1530"/>
                    <a:pt x="5045" y="1484"/>
                    <a:pt x="5022" y="1438"/>
                  </a:cubicBezTo>
                  <a:cubicBezTo>
                    <a:pt x="4862" y="1119"/>
                    <a:pt x="4543" y="571"/>
                    <a:pt x="3881" y="297"/>
                  </a:cubicBezTo>
                  <a:cubicBezTo>
                    <a:pt x="3721" y="251"/>
                    <a:pt x="3082" y="0"/>
                    <a:pt x="2329" y="320"/>
                  </a:cubicBezTo>
                  <a:cubicBezTo>
                    <a:pt x="1575" y="639"/>
                    <a:pt x="1279" y="1301"/>
                    <a:pt x="1210" y="1484"/>
                  </a:cubicBezTo>
                  <a:cubicBezTo>
                    <a:pt x="1210" y="1507"/>
                    <a:pt x="1187" y="1507"/>
                    <a:pt x="1187" y="1507"/>
                  </a:cubicBezTo>
                  <a:cubicBezTo>
                    <a:pt x="799" y="1530"/>
                    <a:pt x="434" y="1552"/>
                    <a:pt x="46" y="1575"/>
                  </a:cubicBezTo>
                  <a:cubicBezTo>
                    <a:pt x="0" y="1575"/>
                    <a:pt x="0" y="1621"/>
                    <a:pt x="23" y="1644"/>
                  </a:cubicBezTo>
                  <a:cubicBezTo>
                    <a:pt x="137" y="1758"/>
                    <a:pt x="320" y="1895"/>
                    <a:pt x="525" y="2009"/>
                  </a:cubicBezTo>
                  <a:cubicBezTo>
                    <a:pt x="822" y="2146"/>
                    <a:pt x="1096" y="2237"/>
                    <a:pt x="1279" y="2260"/>
                  </a:cubicBezTo>
                  <a:cubicBezTo>
                    <a:pt x="1301" y="2283"/>
                    <a:pt x="1324" y="2260"/>
                    <a:pt x="1324" y="2237"/>
                  </a:cubicBezTo>
                  <a:cubicBezTo>
                    <a:pt x="1598" y="1415"/>
                    <a:pt x="2306" y="822"/>
                    <a:pt x="3150" y="754"/>
                  </a:cubicBezTo>
                  <a:cubicBezTo>
                    <a:pt x="3835" y="685"/>
                    <a:pt x="4497" y="959"/>
                    <a:pt x="4954" y="148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38"/>
            <p:cNvSpPr/>
            <p:nvPr/>
          </p:nvSpPr>
          <p:spPr>
            <a:xfrm>
              <a:off x="847636" y="2167932"/>
              <a:ext cx="207433" cy="70523"/>
            </a:xfrm>
            <a:custGeom>
              <a:avLst/>
              <a:gdLst/>
              <a:ahLst/>
              <a:cxnLst/>
              <a:rect l="l" t="t" r="r" b="b"/>
              <a:pathLst>
                <a:path w="3562" h="1211" extrusionOk="0">
                  <a:moveTo>
                    <a:pt x="3493" y="891"/>
                  </a:moveTo>
                  <a:cubicBezTo>
                    <a:pt x="3128" y="343"/>
                    <a:pt x="2512" y="1"/>
                    <a:pt x="1850" y="1"/>
                  </a:cubicBezTo>
                  <a:cubicBezTo>
                    <a:pt x="1850" y="1"/>
                    <a:pt x="1827" y="1"/>
                    <a:pt x="1827" y="1"/>
                  </a:cubicBezTo>
                  <a:cubicBezTo>
                    <a:pt x="1097" y="1"/>
                    <a:pt x="435" y="389"/>
                    <a:pt x="69" y="982"/>
                  </a:cubicBezTo>
                  <a:cubicBezTo>
                    <a:pt x="1" y="1096"/>
                    <a:pt x="115" y="1211"/>
                    <a:pt x="229" y="1165"/>
                  </a:cubicBezTo>
                  <a:cubicBezTo>
                    <a:pt x="594" y="982"/>
                    <a:pt x="1165" y="800"/>
                    <a:pt x="1850" y="800"/>
                  </a:cubicBezTo>
                  <a:cubicBezTo>
                    <a:pt x="2489" y="777"/>
                    <a:pt x="3014" y="937"/>
                    <a:pt x="3356" y="1074"/>
                  </a:cubicBezTo>
                  <a:cubicBezTo>
                    <a:pt x="3470" y="1119"/>
                    <a:pt x="3562" y="982"/>
                    <a:pt x="3493" y="89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38"/>
            <p:cNvSpPr/>
            <p:nvPr/>
          </p:nvSpPr>
          <p:spPr>
            <a:xfrm>
              <a:off x="1039055" y="2300883"/>
              <a:ext cx="47927" cy="43909"/>
            </a:xfrm>
            <a:custGeom>
              <a:avLst/>
              <a:gdLst/>
              <a:ahLst/>
              <a:cxnLst/>
              <a:rect l="l" t="t" r="r" b="b"/>
              <a:pathLst>
                <a:path w="823" h="754" extrusionOk="0">
                  <a:moveTo>
                    <a:pt x="1" y="115"/>
                  </a:moveTo>
                  <a:cubicBezTo>
                    <a:pt x="389" y="183"/>
                    <a:pt x="640" y="388"/>
                    <a:pt x="777" y="754"/>
                  </a:cubicBezTo>
                  <a:cubicBezTo>
                    <a:pt x="822" y="366"/>
                    <a:pt x="389" y="0"/>
                    <a:pt x="1" y="115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8"/>
            <p:cNvSpPr/>
            <p:nvPr/>
          </p:nvSpPr>
          <p:spPr>
            <a:xfrm>
              <a:off x="1246429" y="2270309"/>
              <a:ext cx="239346" cy="118334"/>
            </a:xfrm>
            <a:custGeom>
              <a:avLst/>
              <a:gdLst/>
              <a:ahLst/>
              <a:cxnLst/>
              <a:rect l="l" t="t" r="r" b="b"/>
              <a:pathLst>
                <a:path w="4110" h="2032" extrusionOk="0">
                  <a:moveTo>
                    <a:pt x="92" y="1986"/>
                  </a:moveTo>
                  <a:cubicBezTo>
                    <a:pt x="69" y="2032"/>
                    <a:pt x="23" y="2009"/>
                    <a:pt x="23" y="1963"/>
                  </a:cubicBezTo>
                  <a:cubicBezTo>
                    <a:pt x="1" y="1621"/>
                    <a:pt x="23" y="1028"/>
                    <a:pt x="457" y="548"/>
                  </a:cubicBezTo>
                  <a:cubicBezTo>
                    <a:pt x="548" y="457"/>
                    <a:pt x="959" y="0"/>
                    <a:pt x="1690" y="23"/>
                  </a:cubicBezTo>
                  <a:cubicBezTo>
                    <a:pt x="2420" y="23"/>
                    <a:pt x="2945" y="503"/>
                    <a:pt x="3082" y="640"/>
                  </a:cubicBezTo>
                  <a:cubicBezTo>
                    <a:pt x="3082" y="640"/>
                    <a:pt x="3105" y="662"/>
                    <a:pt x="3128" y="640"/>
                  </a:cubicBezTo>
                  <a:cubicBezTo>
                    <a:pt x="3424" y="525"/>
                    <a:pt x="3744" y="411"/>
                    <a:pt x="4063" y="297"/>
                  </a:cubicBezTo>
                  <a:cubicBezTo>
                    <a:pt x="4086" y="297"/>
                    <a:pt x="4109" y="320"/>
                    <a:pt x="4109" y="366"/>
                  </a:cubicBezTo>
                  <a:cubicBezTo>
                    <a:pt x="4063" y="503"/>
                    <a:pt x="3972" y="662"/>
                    <a:pt x="3858" y="845"/>
                  </a:cubicBezTo>
                  <a:cubicBezTo>
                    <a:pt x="3675" y="1096"/>
                    <a:pt x="3493" y="1256"/>
                    <a:pt x="3356" y="1370"/>
                  </a:cubicBezTo>
                  <a:cubicBezTo>
                    <a:pt x="3333" y="1370"/>
                    <a:pt x="3310" y="1370"/>
                    <a:pt x="3310" y="1347"/>
                  </a:cubicBezTo>
                  <a:cubicBezTo>
                    <a:pt x="2762" y="731"/>
                    <a:pt x="1918" y="457"/>
                    <a:pt x="1233" y="685"/>
                  </a:cubicBezTo>
                  <a:cubicBezTo>
                    <a:pt x="640" y="868"/>
                    <a:pt x="229" y="1370"/>
                    <a:pt x="92" y="1986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8"/>
            <p:cNvSpPr/>
            <p:nvPr/>
          </p:nvSpPr>
          <p:spPr>
            <a:xfrm>
              <a:off x="1226513" y="2284926"/>
              <a:ext cx="31913" cy="38610"/>
            </a:xfrm>
            <a:custGeom>
              <a:avLst/>
              <a:gdLst/>
              <a:ahLst/>
              <a:cxnLst/>
              <a:rect l="l" t="t" r="r" b="b"/>
              <a:pathLst>
                <a:path w="548" h="663" extrusionOk="0">
                  <a:moveTo>
                    <a:pt x="548" y="1"/>
                  </a:moveTo>
                  <a:cubicBezTo>
                    <a:pt x="228" y="23"/>
                    <a:pt x="0" y="389"/>
                    <a:pt x="137" y="662"/>
                  </a:cubicBezTo>
                  <a:cubicBezTo>
                    <a:pt x="137" y="366"/>
                    <a:pt x="274" y="137"/>
                    <a:pt x="5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8"/>
            <p:cNvSpPr/>
            <p:nvPr/>
          </p:nvSpPr>
          <p:spPr>
            <a:xfrm>
              <a:off x="1222495" y="2118782"/>
              <a:ext cx="202134" cy="90439"/>
            </a:xfrm>
            <a:custGeom>
              <a:avLst/>
              <a:gdLst/>
              <a:ahLst/>
              <a:cxnLst/>
              <a:rect l="l" t="t" r="r" b="b"/>
              <a:pathLst>
                <a:path w="3471" h="1553" extrusionOk="0">
                  <a:moveTo>
                    <a:pt x="3288" y="799"/>
                  </a:moveTo>
                  <a:cubicBezTo>
                    <a:pt x="3402" y="822"/>
                    <a:pt x="3470" y="685"/>
                    <a:pt x="3402" y="594"/>
                  </a:cubicBezTo>
                  <a:cubicBezTo>
                    <a:pt x="2991" y="206"/>
                    <a:pt x="2466" y="0"/>
                    <a:pt x="1941" y="0"/>
                  </a:cubicBezTo>
                  <a:cubicBezTo>
                    <a:pt x="1758" y="0"/>
                    <a:pt x="1598" y="23"/>
                    <a:pt x="1416" y="69"/>
                  </a:cubicBezTo>
                  <a:cubicBezTo>
                    <a:pt x="777" y="251"/>
                    <a:pt x="275" y="708"/>
                    <a:pt x="46" y="1324"/>
                  </a:cubicBezTo>
                  <a:cubicBezTo>
                    <a:pt x="1" y="1438"/>
                    <a:pt x="115" y="1552"/>
                    <a:pt x="229" y="1484"/>
                  </a:cubicBezTo>
                  <a:cubicBezTo>
                    <a:pt x="526" y="1256"/>
                    <a:pt x="1005" y="982"/>
                    <a:pt x="1621" y="845"/>
                  </a:cubicBezTo>
                  <a:cubicBezTo>
                    <a:pt x="2283" y="662"/>
                    <a:pt x="2877" y="731"/>
                    <a:pt x="3288" y="79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8"/>
            <p:cNvSpPr/>
            <p:nvPr/>
          </p:nvSpPr>
          <p:spPr>
            <a:xfrm>
              <a:off x="1035095" y="2586642"/>
              <a:ext cx="320409" cy="219429"/>
            </a:xfrm>
            <a:custGeom>
              <a:avLst/>
              <a:gdLst/>
              <a:ahLst/>
              <a:cxnLst/>
              <a:rect l="l" t="t" r="r" b="b"/>
              <a:pathLst>
                <a:path w="5502" h="3768" extrusionOk="0">
                  <a:moveTo>
                    <a:pt x="2899" y="845"/>
                  </a:moveTo>
                  <a:cubicBezTo>
                    <a:pt x="3652" y="708"/>
                    <a:pt x="3789" y="1"/>
                    <a:pt x="4360" y="69"/>
                  </a:cubicBezTo>
                  <a:cubicBezTo>
                    <a:pt x="4816" y="115"/>
                    <a:pt x="5182" y="640"/>
                    <a:pt x="5296" y="1074"/>
                  </a:cubicBezTo>
                  <a:cubicBezTo>
                    <a:pt x="5501" y="1987"/>
                    <a:pt x="4702" y="2877"/>
                    <a:pt x="4040" y="3265"/>
                  </a:cubicBezTo>
                  <a:cubicBezTo>
                    <a:pt x="3219" y="3767"/>
                    <a:pt x="2374" y="3630"/>
                    <a:pt x="2077" y="3584"/>
                  </a:cubicBezTo>
                  <a:cubicBezTo>
                    <a:pt x="1872" y="3539"/>
                    <a:pt x="1210" y="3379"/>
                    <a:pt x="685" y="2808"/>
                  </a:cubicBezTo>
                  <a:cubicBezTo>
                    <a:pt x="434" y="2534"/>
                    <a:pt x="0" y="2055"/>
                    <a:pt x="114" y="1462"/>
                  </a:cubicBezTo>
                  <a:cubicBezTo>
                    <a:pt x="183" y="1028"/>
                    <a:pt x="548" y="663"/>
                    <a:pt x="959" y="526"/>
                  </a:cubicBezTo>
                  <a:cubicBezTo>
                    <a:pt x="1689" y="275"/>
                    <a:pt x="2055" y="1005"/>
                    <a:pt x="2899" y="845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8"/>
            <p:cNvSpPr/>
            <p:nvPr/>
          </p:nvSpPr>
          <p:spPr>
            <a:xfrm>
              <a:off x="1028456" y="3114367"/>
              <a:ext cx="437345" cy="648738"/>
            </a:xfrm>
            <a:custGeom>
              <a:avLst/>
              <a:gdLst/>
              <a:ahLst/>
              <a:cxnLst/>
              <a:rect l="l" t="t" r="r" b="b"/>
              <a:pathLst>
                <a:path w="7510" h="11140" extrusionOk="0">
                  <a:moveTo>
                    <a:pt x="2602" y="3972"/>
                  </a:moveTo>
                  <a:cubicBezTo>
                    <a:pt x="1918" y="2488"/>
                    <a:pt x="1826" y="1050"/>
                    <a:pt x="1895" y="23"/>
                  </a:cubicBezTo>
                  <a:lnTo>
                    <a:pt x="1803" y="23"/>
                  </a:lnTo>
                  <a:cubicBezTo>
                    <a:pt x="1758" y="23"/>
                    <a:pt x="1735" y="0"/>
                    <a:pt x="1712" y="0"/>
                  </a:cubicBezTo>
                  <a:cubicBezTo>
                    <a:pt x="1233" y="0"/>
                    <a:pt x="822" y="389"/>
                    <a:pt x="776" y="868"/>
                  </a:cubicBezTo>
                  <a:lnTo>
                    <a:pt x="46" y="9610"/>
                  </a:lnTo>
                  <a:cubicBezTo>
                    <a:pt x="0" y="10135"/>
                    <a:pt x="365" y="10591"/>
                    <a:pt x="890" y="10637"/>
                  </a:cubicBezTo>
                  <a:lnTo>
                    <a:pt x="6323" y="11094"/>
                  </a:lnTo>
                  <a:cubicBezTo>
                    <a:pt x="6848" y="11139"/>
                    <a:pt x="7304" y="10751"/>
                    <a:pt x="7350" y="10226"/>
                  </a:cubicBezTo>
                  <a:lnTo>
                    <a:pt x="7510" y="8263"/>
                  </a:lnTo>
                  <a:cubicBezTo>
                    <a:pt x="6460" y="7898"/>
                    <a:pt x="3903" y="6780"/>
                    <a:pt x="2602" y="397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8"/>
            <p:cNvSpPr/>
            <p:nvPr/>
          </p:nvSpPr>
          <p:spPr>
            <a:xfrm>
              <a:off x="1175965" y="2731531"/>
              <a:ext cx="22653" cy="22653"/>
            </a:xfrm>
            <a:custGeom>
              <a:avLst/>
              <a:gdLst/>
              <a:ahLst/>
              <a:cxnLst/>
              <a:rect l="l" t="t" r="r" b="b"/>
              <a:pathLst>
                <a:path w="389" h="389" extrusionOk="0">
                  <a:moveTo>
                    <a:pt x="343" y="46"/>
                  </a:moveTo>
                  <a:cubicBezTo>
                    <a:pt x="389" y="92"/>
                    <a:pt x="389" y="275"/>
                    <a:pt x="252" y="343"/>
                  </a:cubicBezTo>
                  <a:cubicBezTo>
                    <a:pt x="161" y="389"/>
                    <a:pt x="46" y="343"/>
                    <a:pt x="24" y="298"/>
                  </a:cubicBezTo>
                  <a:cubicBezTo>
                    <a:pt x="1" y="206"/>
                    <a:pt x="252" y="1"/>
                    <a:pt x="343" y="4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8"/>
            <p:cNvSpPr/>
            <p:nvPr/>
          </p:nvSpPr>
          <p:spPr>
            <a:xfrm>
              <a:off x="755916" y="2489622"/>
              <a:ext cx="63884" cy="67844"/>
            </a:xfrm>
            <a:custGeom>
              <a:avLst/>
              <a:gdLst/>
              <a:ahLst/>
              <a:cxnLst/>
              <a:rect l="l" t="t" r="r" b="b"/>
              <a:pathLst>
                <a:path w="1097" h="1165" extrusionOk="0">
                  <a:moveTo>
                    <a:pt x="663" y="69"/>
                  </a:moveTo>
                  <a:cubicBezTo>
                    <a:pt x="960" y="138"/>
                    <a:pt x="1097" y="822"/>
                    <a:pt x="868" y="1005"/>
                  </a:cubicBezTo>
                  <a:cubicBezTo>
                    <a:pt x="663" y="1165"/>
                    <a:pt x="138" y="1005"/>
                    <a:pt x="69" y="685"/>
                  </a:cubicBezTo>
                  <a:cubicBezTo>
                    <a:pt x="1" y="343"/>
                    <a:pt x="435" y="1"/>
                    <a:pt x="663" y="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8"/>
            <p:cNvSpPr/>
            <p:nvPr/>
          </p:nvSpPr>
          <p:spPr>
            <a:xfrm>
              <a:off x="709444" y="2570686"/>
              <a:ext cx="30632" cy="31971"/>
            </a:xfrm>
            <a:custGeom>
              <a:avLst/>
              <a:gdLst/>
              <a:ahLst/>
              <a:cxnLst/>
              <a:rect l="l" t="t" r="r" b="b"/>
              <a:pathLst>
                <a:path w="526" h="549" extrusionOk="0">
                  <a:moveTo>
                    <a:pt x="320" y="24"/>
                  </a:moveTo>
                  <a:cubicBezTo>
                    <a:pt x="457" y="69"/>
                    <a:pt x="525" y="389"/>
                    <a:pt x="411" y="480"/>
                  </a:cubicBezTo>
                  <a:cubicBezTo>
                    <a:pt x="320" y="549"/>
                    <a:pt x="69" y="480"/>
                    <a:pt x="46" y="320"/>
                  </a:cubicBezTo>
                  <a:cubicBezTo>
                    <a:pt x="0" y="161"/>
                    <a:pt x="206" y="1"/>
                    <a:pt x="320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8"/>
            <p:cNvSpPr/>
            <p:nvPr/>
          </p:nvSpPr>
          <p:spPr>
            <a:xfrm>
              <a:off x="1428530" y="2441753"/>
              <a:ext cx="63884" cy="66563"/>
            </a:xfrm>
            <a:custGeom>
              <a:avLst/>
              <a:gdLst/>
              <a:ahLst/>
              <a:cxnLst/>
              <a:rect l="l" t="t" r="r" b="b"/>
              <a:pathLst>
                <a:path w="1097" h="1143" extrusionOk="0">
                  <a:moveTo>
                    <a:pt x="663" y="47"/>
                  </a:moveTo>
                  <a:cubicBezTo>
                    <a:pt x="959" y="115"/>
                    <a:pt x="1096" y="800"/>
                    <a:pt x="845" y="1005"/>
                  </a:cubicBezTo>
                  <a:cubicBezTo>
                    <a:pt x="663" y="1142"/>
                    <a:pt x="138" y="1005"/>
                    <a:pt x="69" y="686"/>
                  </a:cubicBezTo>
                  <a:cubicBezTo>
                    <a:pt x="1" y="343"/>
                    <a:pt x="411" y="1"/>
                    <a:pt x="663" y="4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8"/>
            <p:cNvSpPr/>
            <p:nvPr/>
          </p:nvSpPr>
          <p:spPr>
            <a:xfrm>
              <a:off x="1194600" y="2352712"/>
              <a:ext cx="107735" cy="202134"/>
            </a:xfrm>
            <a:custGeom>
              <a:avLst/>
              <a:gdLst/>
              <a:ahLst/>
              <a:cxnLst/>
              <a:rect l="l" t="t" r="r" b="b"/>
              <a:pathLst>
                <a:path w="1850" h="3471" extrusionOk="0">
                  <a:moveTo>
                    <a:pt x="251" y="1"/>
                  </a:moveTo>
                  <a:cubicBezTo>
                    <a:pt x="0" y="868"/>
                    <a:pt x="92" y="1849"/>
                    <a:pt x="457" y="2694"/>
                  </a:cubicBezTo>
                  <a:cubicBezTo>
                    <a:pt x="480" y="2740"/>
                    <a:pt x="525" y="2762"/>
                    <a:pt x="594" y="2740"/>
                  </a:cubicBezTo>
                  <a:cubicBezTo>
                    <a:pt x="822" y="2443"/>
                    <a:pt x="1164" y="2352"/>
                    <a:pt x="1438" y="2648"/>
                  </a:cubicBezTo>
                  <a:cubicBezTo>
                    <a:pt x="1689" y="2945"/>
                    <a:pt x="1507" y="3379"/>
                    <a:pt x="1142" y="3470"/>
                  </a:cubicBezTo>
                  <a:cubicBezTo>
                    <a:pt x="1575" y="3447"/>
                    <a:pt x="1849" y="2922"/>
                    <a:pt x="1575" y="2557"/>
                  </a:cubicBezTo>
                  <a:cubicBezTo>
                    <a:pt x="1324" y="2169"/>
                    <a:pt x="708" y="2192"/>
                    <a:pt x="457" y="2580"/>
                  </a:cubicBezTo>
                  <a:cubicBezTo>
                    <a:pt x="457" y="2580"/>
                    <a:pt x="639" y="2603"/>
                    <a:pt x="639" y="2603"/>
                  </a:cubicBezTo>
                  <a:cubicBezTo>
                    <a:pt x="297" y="1781"/>
                    <a:pt x="183" y="891"/>
                    <a:pt x="2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8"/>
            <p:cNvSpPr/>
            <p:nvPr/>
          </p:nvSpPr>
          <p:spPr>
            <a:xfrm>
              <a:off x="1238451" y="2509539"/>
              <a:ext cx="50548" cy="51946"/>
            </a:xfrm>
            <a:custGeom>
              <a:avLst/>
              <a:gdLst/>
              <a:ahLst/>
              <a:cxnLst/>
              <a:rect l="l" t="t" r="r" b="b"/>
              <a:pathLst>
                <a:path w="868" h="892" extrusionOk="0">
                  <a:moveTo>
                    <a:pt x="1" y="709"/>
                  </a:moveTo>
                  <a:cubicBezTo>
                    <a:pt x="274" y="891"/>
                    <a:pt x="640" y="800"/>
                    <a:pt x="777" y="572"/>
                  </a:cubicBezTo>
                  <a:cubicBezTo>
                    <a:pt x="868" y="412"/>
                    <a:pt x="845" y="184"/>
                    <a:pt x="708" y="1"/>
                  </a:cubicBezTo>
                  <a:cubicBezTo>
                    <a:pt x="708" y="69"/>
                    <a:pt x="663" y="298"/>
                    <a:pt x="457" y="503"/>
                  </a:cubicBezTo>
                  <a:cubicBezTo>
                    <a:pt x="274" y="663"/>
                    <a:pt x="69" y="709"/>
                    <a:pt x="1" y="709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8"/>
            <p:cNvSpPr/>
            <p:nvPr/>
          </p:nvSpPr>
          <p:spPr>
            <a:xfrm>
              <a:off x="343903" y="1750562"/>
              <a:ext cx="1264165" cy="733819"/>
            </a:xfrm>
            <a:custGeom>
              <a:avLst/>
              <a:gdLst/>
              <a:ahLst/>
              <a:cxnLst/>
              <a:rect l="l" t="t" r="r" b="b"/>
              <a:pathLst>
                <a:path w="21708" h="12601" extrusionOk="0">
                  <a:moveTo>
                    <a:pt x="3150" y="11710"/>
                  </a:moveTo>
                  <a:cubicBezTo>
                    <a:pt x="3903" y="11573"/>
                    <a:pt x="4428" y="12121"/>
                    <a:pt x="4451" y="12144"/>
                  </a:cubicBezTo>
                  <a:cubicBezTo>
                    <a:pt x="5387" y="11596"/>
                    <a:pt x="6985" y="10455"/>
                    <a:pt x="8240" y="8446"/>
                  </a:cubicBezTo>
                  <a:cubicBezTo>
                    <a:pt x="9176" y="6962"/>
                    <a:pt x="9610" y="5570"/>
                    <a:pt x="9815" y="4634"/>
                  </a:cubicBezTo>
                  <a:cubicBezTo>
                    <a:pt x="10317" y="4977"/>
                    <a:pt x="11116" y="5433"/>
                    <a:pt x="12189" y="5661"/>
                  </a:cubicBezTo>
                  <a:cubicBezTo>
                    <a:pt x="14494" y="6141"/>
                    <a:pt x="16366" y="5205"/>
                    <a:pt x="16937" y="4863"/>
                  </a:cubicBezTo>
                  <a:cubicBezTo>
                    <a:pt x="17325" y="5136"/>
                    <a:pt x="17804" y="5524"/>
                    <a:pt x="18260" y="6095"/>
                  </a:cubicBezTo>
                  <a:cubicBezTo>
                    <a:pt x="19219" y="7373"/>
                    <a:pt x="19379" y="8743"/>
                    <a:pt x="19402" y="9336"/>
                  </a:cubicBezTo>
                  <a:cubicBezTo>
                    <a:pt x="20086" y="9199"/>
                    <a:pt x="20611" y="8674"/>
                    <a:pt x="20748" y="8035"/>
                  </a:cubicBezTo>
                  <a:cubicBezTo>
                    <a:pt x="20908" y="7191"/>
                    <a:pt x="20337" y="6597"/>
                    <a:pt x="20269" y="6529"/>
                  </a:cubicBezTo>
                  <a:cubicBezTo>
                    <a:pt x="20543" y="6643"/>
                    <a:pt x="20908" y="6757"/>
                    <a:pt x="21136" y="6597"/>
                  </a:cubicBezTo>
                  <a:cubicBezTo>
                    <a:pt x="21707" y="6164"/>
                    <a:pt x="21068" y="3950"/>
                    <a:pt x="19904" y="2489"/>
                  </a:cubicBezTo>
                  <a:cubicBezTo>
                    <a:pt x="18534" y="800"/>
                    <a:pt x="16320" y="1"/>
                    <a:pt x="14266" y="1"/>
                  </a:cubicBezTo>
                  <a:cubicBezTo>
                    <a:pt x="14015" y="1"/>
                    <a:pt x="13764" y="24"/>
                    <a:pt x="13513" y="46"/>
                  </a:cubicBezTo>
                  <a:cubicBezTo>
                    <a:pt x="11550" y="229"/>
                    <a:pt x="10157" y="1142"/>
                    <a:pt x="9495" y="1621"/>
                  </a:cubicBezTo>
                  <a:cubicBezTo>
                    <a:pt x="8970" y="1553"/>
                    <a:pt x="8217" y="1484"/>
                    <a:pt x="7327" y="1576"/>
                  </a:cubicBezTo>
                  <a:cubicBezTo>
                    <a:pt x="6802" y="1621"/>
                    <a:pt x="5638" y="1781"/>
                    <a:pt x="4405" y="2489"/>
                  </a:cubicBezTo>
                  <a:cubicBezTo>
                    <a:pt x="4246" y="2580"/>
                    <a:pt x="2694" y="3516"/>
                    <a:pt x="1758" y="5251"/>
                  </a:cubicBezTo>
                  <a:cubicBezTo>
                    <a:pt x="0" y="8583"/>
                    <a:pt x="1940" y="12281"/>
                    <a:pt x="2100" y="12600"/>
                  </a:cubicBezTo>
                  <a:cubicBezTo>
                    <a:pt x="2123" y="12555"/>
                    <a:pt x="2397" y="11870"/>
                    <a:pt x="3150" y="117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8"/>
            <p:cNvSpPr/>
            <p:nvPr/>
          </p:nvSpPr>
          <p:spPr>
            <a:xfrm>
              <a:off x="526004" y="2296865"/>
              <a:ext cx="126312" cy="231368"/>
            </a:xfrm>
            <a:custGeom>
              <a:avLst/>
              <a:gdLst/>
              <a:ahLst/>
              <a:cxnLst/>
              <a:rect l="l" t="t" r="r" b="b"/>
              <a:pathLst>
                <a:path w="2169" h="3973" extrusionOk="0">
                  <a:moveTo>
                    <a:pt x="2169" y="1"/>
                  </a:moveTo>
                  <a:cubicBezTo>
                    <a:pt x="1575" y="503"/>
                    <a:pt x="1119" y="1119"/>
                    <a:pt x="753" y="1804"/>
                  </a:cubicBezTo>
                  <a:cubicBezTo>
                    <a:pt x="388" y="2466"/>
                    <a:pt x="92" y="3196"/>
                    <a:pt x="0" y="3973"/>
                  </a:cubicBezTo>
                  <a:cubicBezTo>
                    <a:pt x="228" y="3630"/>
                    <a:pt x="388" y="3311"/>
                    <a:pt x="571" y="2991"/>
                  </a:cubicBezTo>
                  <a:cubicBezTo>
                    <a:pt x="1073" y="2055"/>
                    <a:pt x="1712" y="960"/>
                    <a:pt x="2169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8"/>
            <p:cNvSpPr/>
            <p:nvPr/>
          </p:nvSpPr>
          <p:spPr>
            <a:xfrm>
              <a:off x="977908" y="1735945"/>
              <a:ext cx="507867" cy="216751"/>
            </a:xfrm>
            <a:custGeom>
              <a:avLst/>
              <a:gdLst/>
              <a:ahLst/>
              <a:cxnLst/>
              <a:rect l="l" t="t" r="r" b="b"/>
              <a:pathLst>
                <a:path w="8721" h="3722" extrusionOk="0">
                  <a:moveTo>
                    <a:pt x="1" y="2101"/>
                  </a:moveTo>
                  <a:cubicBezTo>
                    <a:pt x="3059" y="640"/>
                    <a:pt x="6346" y="1325"/>
                    <a:pt x="8720" y="3721"/>
                  </a:cubicBezTo>
                  <a:cubicBezTo>
                    <a:pt x="6871" y="845"/>
                    <a:pt x="2740" y="1"/>
                    <a:pt x="1" y="210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8"/>
            <p:cNvSpPr/>
            <p:nvPr/>
          </p:nvSpPr>
          <p:spPr>
            <a:xfrm>
              <a:off x="494091" y="2279627"/>
              <a:ext cx="51887" cy="259262"/>
            </a:xfrm>
            <a:custGeom>
              <a:avLst/>
              <a:gdLst/>
              <a:ahLst/>
              <a:cxnLst/>
              <a:rect l="l" t="t" r="r" b="b"/>
              <a:pathLst>
                <a:path w="891" h="4452" extrusionOk="0">
                  <a:moveTo>
                    <a:pt x="160" y="0"/>
                  </a:moveTo>
                  <a:cubicBezTo>
                    <a:pt x="0" y="753"/>
                    <a:pt x="23" y="1530"/>
                    <a:pt x="137" y="2306"/>
                  </a:cubicBezTo>
                  <a:cubicBezTo>
                    <a:pt x="274" y="3059"/>
                    <a:pt x="480" y="3789"/>
                    <a:pt x="891" y="4451"/>
                  </a:cubicBezTo>
                  <a:cubicBezTo>
                    <a:pt x="845" y="4063"/>
                    <a:pt x="799" y="3698"/>
                    <a:pt x="731" y="3333"/>
                  </a:cubicBezTo>
                  <a:cubicBezTo>
                    <a:pt x="548" y="2283"/>
                    <a:pt x="388" y="1027"/>
                    <a:pt x="1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8"/>
            <p:cNvSpPr/>
            <p:nvPr/>
          </p:nvSpPr>
          <p:spPr>
            <a:xfrm>
              <a:off x="989904" y="1851600"/>
              <a:ext cx="408111" cy="132951"/>
            </a:xfrm>
            <a:custGeom>
              <a:avLst/>
              <a:gdLst/>
              <a:ahLst/>
              <a:cxnLst/>
              <a:rect l="l" t="t" r="r" b="b"/>
              <a:pathLst>
                <a:path w="7008" h="2283" extrusionOk="0">
                  <a:moveTo>
                    <a:pt x="0" y="1393"/>
                  </a:moveTo>
                  <a:cubicBezTo>
                    <a:pt x="2374" y="594"/>
                    <a:pt x="4931" y="891"/>
                    <a:pt x="7008" y="2283"/>
                  </a:cubicBezTo>
                  <a:cubicBezTo>
                    <a:pt x="5296" y="389"/>
                    <a:pt x="2146" y="0"/>
                    <a:pt x="0" y="1393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8"/>
            <p:cNvSpPr/>
            <p:nvPr/>
          </p:nvSpPr>
          <p:spPr>
            <a:xfrm>
              <a:off x="520647" y="1931323"/>
              <a:ext cx="312431" cy="329727"/>
            </a:xfrm>
            <a:custGeom>
              <a:avLst/>
              <a:gdLst/>
              <a:ahLst/>
              <a:cxnLst/>
              <a:rect l="l" t="t" r="r" b="b"/>
              <a:pathLst>
                <a:path w="5365" h="5662" extrusionOk="0">
                  <a:moveTo>
                    <a:pt x="5205" y="92"/>
                  </a:moveTo>
                  <a:cubicBezTo>
                    <a:pt x="5228" y="69"/>
                    <a:pt x="5274" y="69"/>
                    <a:pt x="5274" y="115"/>
                  </a:cubicBezTo>
                  <a:cubicBezTo>
                    <a:pt x="5319" y="823"/>
                    <a:pt x="5365" y="2649"/>
                    <a:pt x="4132" y="4201"/>
                  </a:cubicBezTo>
                  <a:cubicBezTo>
                    <a:pt x="3744" y="4680"/>
                    <a:pt x="3333" y="5023"/>
                    <a:pt x="2945" y="5274"/>
                  </a:cubicBezTo>
                  <a:cubicBezTo>
                    <a:pt x="2923" y="5296"/>
                    <a:pt x="2877" y="5274"/>
                    <a:pt x="2877" y="5228"/>
                  </a:cubicBezTo>
                  <a:cubicBezTo>
                    <a:pt x="2945" y="4680"/>
                    <a:pt x="3014" y="4155"/>
                    <a:pt x="3060" y="3607"/>
                  </a:cubicBezTo>
                  <a:cubicBezTo>
                    <a:pt x="3082" y="3562"/>
                    <a:pt x="3014" y="3539"/>
                    <a:pt x="2991" y="3585"/>
                  </a:cubicBezTo>
                  <a:cubicBezTo>
                    <a:pt x="2603" y="4246"/>
                    <a:pt x="2238" y="4908"/>
                    <a:pt x="1850" y="5593"/>
                  </a:cubicBezTo>
                  <a:cubicBezTo>
                    <a:pt x="1827" y="5616"/>
                    <a:pt x="1758" y="5616"/>
                    <a:pt x="1758" y="5570"/>
                  </a:cubicBezTo>
                  <a:lnTo>
                    <a:pt x="1758" y="3333"/>
                  </a:lnTo>
                  <a:cubicBezTo>
                    <a:pt x="1758" y="3288"/>
                    <a:pt x="1690" y="3265"/>
                    <a:pt x="1690" y="3333"/>
                  </a:cubicBezTo>
                  <a:cubicBezTo>
                    <a:pt x="1074" y="5228"/>
                    <a:pt x="754" y="5662"/>
                    <a:pt x="572" y="5639"/>
                  </a:cubicBezTo>
                  <a:cubicBezTo>
                    <a:pt x="229" y="5570"/>
                    <a:pt x="1" y="3813"/>
                    <a:pt x="572" y="2306"/>
                  </a:cubicBezTo>
                  <a:cubicBezTo>
                    <a:pt x="1005" y="1165"/>
                    <a:pt x="1781" y="435"/>
                    <a:pt x="2306" y="24"/>
                  </a:cubicBezTo>
                  <a:cubicBezTo>
                    <a:pt x="2352" y="1"/>
                    <a:pt x="2398" y="24"/>
                    <a:pt x="2375" y="69"/>
                  </a:cubicBezTo>
                  <a:cubicBezTo>
                    <a:pt x="2306" y="549"/>
                    <a:pt x="2215" y="1028"/>
                    <a:pt x="2124" y="1507"/>
                  </a:cubicBezTo>
                  <a:cubicBezTo>
                    <a:pt x="2124" y="1553"/>
                    <a:pt x="2169" y="1576"/>
                    <a:pt x="2215" y="1553"/>
                  </a:cubicBezTo>
                  <a:cubicBezTo>
                    <a:pt x="2512" y="1302"/>
                    <a:pt x="2831" y="1051"/>
                    <a:pt x="3151" y="800"/>
                  </a:cubicBezTo>
                  <a:cubicBezTo>
                    <a:pt x="3174" y="777"/>
                    <a:pt x="3219" y="800"/>
                    <a:pt x="3219" y="823"/>
                  </a:cubicBezTo>
                  <a:cubicBezTo>
                    <a:pt x="3288" y="1234"/>
                    <a:pt x="3356" y="1644"/>
                    <a:pt x="3425" y="2032"/>
                  </a:cubicBezTo>
                  <a:cubicBezTo>
                    <a:pt x="3425" y="2078"/>
                    <a:pt x="3470" y="2101"/>
                    <a:pt x="3493" y="2055"/>
                  </a:cubicBezTo>
                  <a:cubicBezTo>
                    <a:pt x="4064" y="1416"/>
                    <a:pt x="4634" y="754"/>
                    <a:pt x="5205" y="9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8"/>
            <p:cNvSpPr/>
            <p:nvPr/>
          </p:nvSpPr>
          <p:spPr>
            <a:xfrm>
              <a:off x="1057690" y="1926024"/>
              <a:ext cx="216692" cy="78501"/>
            </a:xfrm>
            <a:custGeom>
              <a:avLst/>
              <a:gdLst/>
              <a:ahLst/>
              <a:cxnLst/>
              <a:rect l="l" t="t" r="r" b="b"/>
              <a:pathLst>
                <a:path w="3721" h="1348" extrusionOk="0">
                  <a:moveTo>
                    <a:pt x="23" y="1051"/>
                  </a:moveTo>
                  <a:cubicBezTo>
                    <a:pt x="0" y="1073"/>
                    <a:pt x="23" y="1119"/>
                    <a:pt x="69" y="1119"/>
                  </a:cubicBezTo>
                  <a:cubicBezTo>
                    <a:pt x="1210" y="1073"/>
                    <a:pt x="1849" y="1165"/>
                    <a:pt x="2237" y="1256"/>
                  </a:cubicBezTo>
                  <a:cubicBezTo>
                    <a:pt x="2329" y="1279"/>
                    <a:pt x="2580" y="1347"/>
                    <a:pt x="2625" y="1256"/>
                  </a:cubicBezTo>
                  <a:cubicBezTo>
                    <a:pt x="2694" y="1142"/>
                    <a:pt x="2488" y="914"/>
                    <a:pt x="2283" y="685"/>
                  </a:cubicBezTo>
                  <a:cubicBezTo>
                    <a:pt x="2260" y="663"/>
                    <a:pt x="2283" y="617"/>
                    <a:pt x="2329" y="617"/>
                  </a:cubicBezTo>
                  <a:lnTo>
                    <a:pt x="3652" y="617"/>
                  </a:lnTo>
                  <a:cubicBezTo>
                    <a:pt x="3698" y="617"/>
                    <a:pt x="3721" y="571"/>
                    <a:pt x="3675" y="548"/>
                  </a:cubicBezTo>
                  <a:cubicBezTo>
                    <a:pt x="3401" y="366"/>
                    <a:pt x="2922" y="69"/>
                    <a:pt x="2260" y="46"/>
                  </a:cubicBezTo>
                  <a:cubicBezTo>
                    <a:pt x="1073" y="1"/>
                    <a:pt x="274" y="777"/>
                    <a:pt x="23" y="1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8"/>
            <p:cNvSpPr/>
            <p:nvPr/>
          </p:nvSpPr>
          <p:spPr>
            <a:xfrm>
              <a:off x="1088263" y="1810369"/>
              <a:ext cx="208714" cy="67844"/>
            </a:xfrm>
            <a:custGeom>
              <a:avLst/>
              <a:gdLst/>
              <a:ahLst/>
              <a:cxnLst/>
              <a:rect l="l" t="t" r="r" b="b"/>
              <a:pathLst>
                <a:path w="3584" h="1165" extrusionOk="0">
                  <a:moveTo>
                    <a:pt x="1415" y="206"/>
                  </a:moveTo>
                  <a:cubicBezTo>
                    <a:pt x="2237" y="1"/>
                    <a:pt x="3173" y="229"/>
                    <a:pt x="3196" y="435"/>
                  </a:cubicBezTo>
                  <a:cubicBezTo>
                    <a:pt x="3196" y="503"/>
                    <a:pt x="3105" y="594"/>
                    <a:pt x="2762" y="731"/>
                  </a:cubicBezTo>
                  <a:cubicBezTo>
                    <a:pt x="2717" y="731"/>
                    <a:pt x="2717" y="800"/>
                    <a:pt x="2762" y="800"/>
                  </a:cubicBezTo>
                  <a:cubicBezTo>
                    <a:pt x="3036" y="891"/>
                    <a:pt x="3310" y="960"/>
                    <a:pt x="3584" y="1028"/>
                  </a:cubicBezTo>
                  <a:cubicBezTo>
                    <a:pt x="2420" y="1074"/>
                    <a:pt x="1233" y="1119"/>
                    <a:pt x="69" y="1165"/>
                  </a:cubicBezTo>
                  <a:cubicBezTo>
                    <a:pt x="23" y="1165"/>
                    <a:pt x="0" y="1119"/>
                    <a:pt x="23" y="1097"/>
                  </a:cubicBezTo>
                  <a:cubicBezTo>
                    <a:pt x="251" y="823"/>
                    <a:pt x="708" y="389"/>
                    <a:pt x="1415" y="20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8"/>
            <p:cNvSpPr/>
            <p:nvPr/>
          </p:nvSpPr>
          <p:spPr>
            <a:xfrm>
              <a:off x="758595" y="2985435"/>
              <a:ext cx="541061" cy="737779"/>
            </a:xfrm>
            <a:custGeom>
              <a:avLst/>
              <a:gdLst/>
              <a:ahLst/>
              <a:cxnLst/>
              <a:rect l="l" t="t" r="r" b="b"/>
              <a:pathLst>
                <a:path w="9291" h="12669" extrusionOk="0">
                  <a:moveTo>
                    <a:pt x="1758" y="480"/>
                  </a:moveTo>
                  <a:cubicBezTo>
                    <a:pt x="1553" y="594"/>
                    <a:pt x="1073" y="936"/>
                    <a:pt x="663" y="2032"/>
                  </a:cubicBezTo>
                  <a:cubicBezTo>
                    <a:pt x="1" y="3812"/>
                    <a:pt x="366" y="5501"/>
                    <a:pt x="526" y="6140"/>
                  </a:cubicBezTo>
                  <a:cubicBezTo>
                    <a:pt x="1210" y="8971"/>
                    <a:pt x="3310" y="10454"/>
                    <a:pt x="3995" y="10911"/>
                  </a:cubicBezTo>
                  <a:cubicBezTo>
                    <a:pt x="5045" y="11573"/>
                    <a:pt x="6757" y="12668"/>
                    <a:pt x="7967" y="11870"/>
                  </a:cubicBezTo>
                  <a:cubicBezTo>
                    <a:pt x="9154" y="11094"/>
                    <a:pt x="9291" y="8834"/>
                    <a:pt x="8400" y="7875"/>
                  </a:cubicBezTo>
                  <a:cubicBezTo>
                    <a:pt x="7944" y="7396"/>
                    <a:pt x="7601" y="7647"/>
                    <a:pt x="6780" y="7190"/>
                  </a:cubicBezTo>
                  <a:cubicBezTo>
                    <a:pt x="5433" y="6437"/>
                    <a:pt x="4520" y="4817"/>
                    <a:pt x="4360" y="3356"/>
                  </a:cubicBezTo>
                  <a:cubicBezTo>
                    <a:pt x="4155" y="1849"/>
                    <a:pt x="4817" y="1187"/>
                    <a:pt x="4269" y="594"/>
                  </a:cubicBezTo>
                  <a:cubicBezTo>
                    <a:pt x="3744" y="0"/>
                    <a:pt x="2534" y="0"/>
                    <a:pt x="1758" y="48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8"/>
            <p:cNvSpPr/>
            <p:nvPr/>
          </p:nvSpPr>
          <p:spPr>
            <a:xfrm>
              <a:off x="1195940" y="3374911"/>
              <a:ext cx="341665" cy="275219"/>
            </a:xfrm>
            <a:custGeom>
              <a:avLst/>
              <a:gdLst/>
              <a:ahLst/>
              <a:cxnLst/>
              <a:rect l="l" t="t" r="r" b="b"/>
              <a:pathLst>
                <a:path w="5867" h="4726" extrusionOk="0">
                  <a:moveTo>
                    <a:pt x="5433" y="3104"/>
                  </a:moveTo>
                  <a:cubicBezTo>
                    <a:pt x="5501" y="3013"/>
                    <a:pt x="5866" y="2602"/>
                    <a:pt x="5775" y="2465"/>
                  </a:cubicBezTo>
                  <a:cubicBezTo>
                    <a:pt x="5729" y="2397"/>
                    <a:pt x="5592" y="2397"/>
                    <a:pt x="5478" y="2420"/>
                  </a:cubicBezTo>
                  <a:cubicBezTo>
                    <a:pt x="5204" y="2648"/>
                    <a:pt x="4862" y="2808"/>
                    <a:pt x="4497" y="2853"/>
                  </a:cubicBezTo>
                  <a:cubicBezTo>
                    <a:pt x="4885" y="2694"/>
                    <a:pt x="5250" y="2511"/>
                    <a:pt x="5570" y="2283"/>
                  </a:cubicBezTo>
                  <a:cubicBezTo>
                    <a:pt x="5729" y="2054"/>
                    <a:pt x="5729" y="1849"/>
                    <a:pt x="5661" y="1758"/>
                  </a:cubicBezTo>
                  <a:cubicBezTo>
                    <a:pt x="5638" y="1758"/>
                    <a:pt x="5570" y="1689"/>
                    <a:pt x="5410" y="1712"/>
                  </a:cubicBezTo>
                  <a:cubicBezTo>
                    <a:pt x="5113" y="2009"/>
                    <a:pt x="4702" y="2214"/>
                    <a:pt x="4269" y="2260"/>
                  </a:cubicBezTo>
                  <a:cubicBezTo>
                    <a:pt x="4725" y="2100"/>
                    <a:pt x="5113" y="1872"/>
                    <a:pt x="5478" y="1575"/>
                  </a:cubicBezTo>
                  <a:cubicBezTo>
                    <a:pt x="5661" y="1347"/>
                    <a:pt x="5638" y="1073"/>
                    <a:pt x="5524" y="982"/>
                  </a:cubicBezTo>
                  <a:cubicBezTo>
                    <a:pt x="5433" y="913"/>
                    <a:pt x="5273" y="936"/>
                    <a:pt x="5113" y="1005"/>
                  </a:cubicBezTo>
                  <a:cubicBezTo>
                    <a:pt x="5113" y="1005"/>
                    <a:pt x="5113" y="1005"/>
                    <a:pt x="5113" y="982"/>
                  </a:cubicBezTo>
                  <a:cubicBezTo>
                    <a:pt x="4816" y="1370"/>
                    <a:pt x="4337" y="1621"/>
                    <a:pt x="3835" y="1689"/>
                  </a:cubicBezTo>
                  <a:cubicBezTo>
                    <a:pt x="4314" y="1507"/>
                    <a:pt x="4725" y="1278"/>
                    <a:pt x="5113" y="959"/>
                  </a:cubicBezTo>
                  <a:cubicBezTo>
                    <a:pt x="5182" y="822"/>
                    <a:pt x="5296" y="388"/>
                    <a:pt x="5136" y="228"/>
                  </a:cubicBezTo>
                  <a:cubicBezTo>
                    <a:pt x="4953" y="69"/>
                    <a:pt x="4565" y="251"/>
                    <a:pt x="4177" y="434"/>
                  </a:cubicBezTo>
                  <a:cubicBezTo>
                    <a:pt x="3858" y="594"/>
                    <a:pt x="3401" y="822"/>
                    <a:pt x="2922" y="1256"/>
                  </a:cubicBezTo>
                  <a:cubicBezTo>
                    <a:pt x="2967" y="1027"/>
                    <a:pt x="3150" y="114"/>
                    <a:pt x="2899" y="23"/>
                  </a:cubicBezTo>
                  <a:cubicBezTo>
                    <a:pt x="2899" y="0"/>
                    <a:pt x="2876" y="0"/>
                    <a:pt x="2853" y="0"/>
                  </a:cubicBezTo>
                  <a:cubicBezTo>
                    <a:pt x="2648" y="0"/>
                    <a:pt x="2328" y="388"/>
                    <a:pt x="2191" y="548"/>
                  </a:cubicBezTo>
                  <a:cubicBezTo>
                    <a:pt x="1849" y="959"/>
                    <a:pt x="1666" y="1393"/>
                    <a:pt x="1575" y="1712"/>
                  </a:cubicBezTo>
                  <a:cubicBezTo>
                    <a:pt x="1210" y="1689"/>
                    <a:pt x="868" y="1689"/>
                    <a:pt x="525" y="1689"/>
                  </a:cubicBezTo>
                  <a:cubicBezTo>
                    <a:pt x="388" y="1895"/>
                    <a:pt x="0" y="2488"/>
                    <a:pt x="0" y="3356"/>
                  </a:cubicBezTo>
                  <a:cubicBezTo>
                    <a:pt x="0" y="3995"/>
                    <a:pt x="228" y="4474"/>
                    <a:pt x="365" y="4725"/>
                  </a:cubicBezTo>
                  <a:cubicBezTo>
                    <a:pt x="2374" y="4520"/>
                    <a:pt x="3880" y="4154"/>
                    <a:pt x="4542" y="3812"/>
                  </a:cubicBezTo>
                  <a:cubicBezTo>
                    <a:pt x="5022" y="3561"/>
                    <a:pt x="5364" y="3173"/>
                    <a:pt x="5433" y="3104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8"/>
            <p:cNvSpPr/>
            <p:nvPr/>
          </p:nvSpPr>
          <p:spPr>
            <a:xfrm>
              <a:off x="1419213" y="3430700"/>
              <a:ext cx="74541" cy="42628"/>
            </a:xfrm>
            <a:custGeom>
              <a:avLst/>
              <a:gdLst/>
              <a:ahLst/>
              <a:cxnLst/>
              <a:rect l="l" t="t" r="r" b="b"/>
              <a:pathLst>
                <a:path w="1280" h="732" extrusionOk="0">
                  <a:moveTo>
                    <a:pt x="1279" y="24"/>
                  </a:moveTo>
                  <a:cubicBezTo>
                    <a:pt x="1279" y="24"/>
                    <a:pt x="1279" y="24"/>
                    <a:pt x="1279" y="1"/>
                  </a:cubicBezTo>
                  <a:cubicBezTo>
                    <a:pt x="891" y="320"/>
                    <a:pt x="480" y="549"/>
                    <a:pt x="1" y="731"/>
                  </a:cubicBezTo>
                  <a:cubicBezTo>
                    <a:pt x="503" y="663"/>
                    <a:pt x="982" y="412"/>
                    <a:pt x="1279" y="24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8"/>
            <p:cNvSpPr/>
            <p:nvPr/>
          </p:nvSpPr>
          <p:spPr>
            <a:xfrm>
              <a:off x="1444487" y="3466631"/>
              <a:ext cx="70523" cy="39891"/>
            </a:xfrm>
            <a:custGeom>
              <a:avLst/>
              <a:gdLst/>
              <a:ahLst/>
              <a:cxnLst/>
              <a:rect l="l" t="t" r="r" b="b"/>
              <a:pathLst>
                <a:path w="1211" h="685" extrusionOk="0">
                  <a:moveTo>
                    <a:pt x="1142" y="137"/>
                  </a:moveTo>
                  <a:cubicBezTo>
                    <a:pt x="1142" y="137"/>
                    <a:pt x="1119" y="137"/>
                    <a:pt x="1119" y="137"/>
                  </a:cubicBezTo>
                  <a:cubicBezTo>
                    <a:pt x="1165" y="91"/>
                    <a:pt x="1187" y="46"/>
                    <a:pt x="1210" y="0"/>
                  </a:cubicBezTo>
                  <a:cubicBezTo>
                    <a:pt x="845" y="297"/>
                    <a:pt x="434" y="525"/>
                    <a:pt x="1" y="685"/>
                  </a:cubicBezTo>
                  <a:cubicBezTo>
                    <a:pt x="434" y="639"/>
                    <a:pt x="845" y="434"/>
                    <a:pt x="1142" y="137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8"/>
            <p:cNvSpPr/>
            <p:nvPr/>
          </p:nvSpPr>
          <p:spPr>
            <a:xfrm>
              <a:off x="1457764" y="3507803"/>
              <a:ext cx="62544" cy="33310"/>
            </a:xfrm>
            <a:custGeom>
              <a:avLst/>
              <a:gdLst/>
              <a:ahLst/>
              <a:cxnLst/>
              <a:rect l="l" t="t" r="r" b="b"/>
              <a:pathLst>
                <a:path w="1074" h="572" extrusionOk="0">
                  <a:moveTo>
                    <a:pt x="982" y="138"/>
                  </a:moveTo>
                  <a:cubicBezTo>
                    <a:pt x="982" y="138"/>
                    <a:pt x="959" y="161"/>
                    <a:pt x="959" y="161"/>
                  </a:cubicBezTo>
                  <a:cubicBezTo>
                    <a:pt x="1005" y="92"/>
                    <a:pt x="1051" y="46"/>
                    <a:pt x="1074" y="1"/>
                  </a:cubicBezTo>
                  <a:cubicBezTo>
                    <a:pt x="754" y="229"/>
                    <a:pt x="389" y="434"/>
                    <a:pt x="1" y="571"/>
                  </a:cubicBezTo>
                  <a:cubicBezTo>
                    <a:pt x="366" y="526"/>
                    <a:pt x="708" y="366"/>
                    <a:pt x="982" y="13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8"/>
            <p:cNvSpPr/>
            <p:nvPr/>
          </p:nvSpPr>
          <p:spPr>
            <a:xfrm>
              <a:off x="1078946" y="3417422"/>
              <a:ext cx="109074" cy="273879"/>
            </a:xfrm>
            <a:custGeom>
              <a:avLst/>
              <a:gdLst/>
              <a:ahLst/>
              <a:cxnLst/>
              <a:rect l="l" t="t" r="r" b="b"/>
              <a:pathLst>
                <a:path w="1873" h="4703" extrusionOk="0">
                  <a:moveTo>
                    <a:pt x="1872" y="23"/>
                  </a:moveTo>
                  <a:cubicBezTo>
                    <a:pt x="1849" y="1"/>
                    <a:pt x="1849" y="1"/>
                    <a:pt x="1849" y="1"/>
                  </a:cubicBezTo>
                  <a:cubicBezTo>
                    <a:pt x="845" y="1165"/>
                    <a:pt x="46" y="2831"/>
                    <a:pt x="822" y="4292"/>
                  </a:cubicBezTo>
                  <a:cubicBezTo>
                    <a:pt x="891" y="4429"/>
                    <a:pt x="982" y="4566"/>
                    <a:pt x="1096" y="4703"/>
                  </a:cubicBezTo>
                  <a:cubicBezTo>
                    <a:pt x="1096" y="4703"/>
                    <a:pt x="1096" y="4703"/>
                    <a:pt x="1096" y="4703"/>
                  </a:cubicBezTo>
                  <a:cubicBezTo>
                    <a:pt x="1" y="3242"/>
                    <a:pt x="822" y="1324"/>
                    <a:pt x="1872" y="2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8"/>
            <p:cNvSpPr/>
            <p:nvPr/>
          </p:nvSpPr>
          <p:spPr>
            <a:xfrm>
              <a:off x="1112198" y="2710275"/>
              <a:ext cx="198115" cy="95797"/>
            </a:xfrm>
            <a:custGeom>
              <a:avLst/>
              <a:gdLst/>
              <a:ahLst/>
              <a:cxnLst/>
              <a:rect l="l" t="t" r="r" b="b"/>
              <a:pathLst>
                <a:path w="3402" h="1645" extrusionOk="0">
                  <a:moveTo>
                    <a:pt x="1689" y="46"/>
                  </a:moveTo>
                  <a:cubicBezTo>
                    <a:pt x="776" y="138"/>
                    <a:pt x="206" y="868"/>
                    <a:pt x="0" y="1188"/>
                  </a:cubicBezTo>
                  <a:cubicBezTo>
                    <a:pt x="343" y="1370"/>
                    <a:pt x="639" y="1439"/>
                    <a:pt x="753" y="1461"/>
                  </a:cubicBezTo>
                  <a:cubicBezTo>
                    <a:pt x="1050" y="1507"/>
                    <a:pt x="1895" y="1644"/>
                    <a:pt x="2716" y="1142"/>
                  </a:cubicBezTo>
                  <a:cubicBezTo>
                    <a:pt x="2945" y="1028"/>
                    <a:pt x="3173" y="822"/>
                    <a:pt x="3401" y="594"/>
                  </a:cubicBezTo>
                  <a:cubicBezTo>
                    <a:pt x="3264" y="480"/>
                    <a:pt x="3082" y="366"/>
                    <a:pt x="2876" y="252"/>
                  </a:cubicBezTo>
                  <a:cubicBezTo>
                    <a:pt x="2762" y="206"/>
                    <a:pt x="2283" y="1"/>
                    <a:pt x="1689" y="4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8"/>
            <p:cNvSpPr/>
            <p:nvPr/>
          </p:nvSpPr>
          <p:spPr>
            <a:xfrm>
              <a:off x="1069628" y="2592000"/>
              <a:ext cx="208772" cy="83800"/>
            </a:xfrm>
            <a:custGeom>
              <a:avLst/>
              <a:gdLst/>
              <a:ahLst/>
              <a:cxnLst/>
              <a:rect l="l" t="t" r="r" b="b"/>
              <a:pathLst>
                <a:path w="3585" h="1439" extrusionOk="0">
                  <a:moveTo>
                    <a:pt x="2900" y="1096"/>
                  </a:moveTo>
                  <a:cubicBezTo>
                    <a:pt x="3128" y="1004"/>
                    <a:pt x="3402" y="868"/>
                    <a:pt x="3516" y="548"/>
                  </a:cubicBezTo>
                  <a:cubicBezTo>
                    <a:pt x="3584" y="343"/>
                    <a:pt x="3539" y="137"/>
                    <a:pt x="3493" y="0"/>
                  </a:cubicBezTo>
                  <a:cubicBezTo>
                    <a:pt x="3128" y="137"/>
                    <a:pt x="2922" y="639"/>
                    <a:pt x="2306" y="753"/>
                  </a:cubicBezTo>
                  <a:cubicBezTo>
                    <a:pt x="1462" y="913"/>
                    <a:pt x="1096" y="183"/>
                    <a:pt x="366" y="434"/>
                  </a:cubicBezTo>
                  <a:cubicBezTo>
                    <a:pt x="229" y="479"/>
                    <a:pt x="115" y="548"/>
                    <a:pt x="1" y="616"/>
                  </a:cubicBezTo>
                  <a:cubicBezTo>
                    <a:pt x="275" y="822"/>
                    <a:pt x="663" y="1073"/>
                    <a:pt x="1211" y="1210"/>
                  </a:cubicBezTo>
                  <a:cubicBezTo>
                    <a:pt x="1507" y="1278"/>
                    <a:pt x="2215" y="1438"/>
                    <a:pt x="2900" y="109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8"/>
            <p:cNvSpPr/>
            <p:nvPr/>
          </p:nvSpPr>
          <p:spPr>
            <a:xfrm>
              <a:off x="1108180" y="2682380"/>
              <a:ext cx="219371" cy="97078"/>
            </a:xfrm>
            <a:custGeom>
              <a:avLst/>
              <a:gdLst/>
              <a:ahLst/>
              <a:cxnLst/>
              <a:rect l="l" t="t" r="r" b="b"/>
              <a:pathLst>
                <a:path w="3767" h="1667" extrusionOk="0">
                  <a:moveTo>
                    <a:pt x="1598" y="639"/>
                  </a:moveTo>
                  <a:cubicBezTo>
                    <a:pt x="2603" y="457"/>
                    <a:pt x="3333" y="982"/>
                    <a:pt x="3470" y="1073"/>
                  </a:cubicBezTo>
                  <a:cubicBezTo>
                    <a:pt x="3470" y="1073"/>
                    <a:pt x="3470" y="1073"/>
                    <a:pt x="3470" y="1073"/>
                  </a:cubicBezTo>
                  <a:cubicBezTo>
                    <a:pt x="3561" y="936"/>
                    <a:pt x="3676" y="799"/>
                    <a:pt x="3767" y="685"/>
                  </a:cubicBezTo>
                  <a:cubicBezTo>
                    <a:pt x="3767" y="662"/>
                    <a:pt x="3767" y="662"/>
                    <a:pt x="3767" y="662"/>
                  </a:cubicBezTo>
                  <a:cubicBezTo>
                    <a:pt x="2352" y="0"/>
                    <a:pt x="937" y="137"/>
                    <a:pt x="320" y="890"/>
                  </a:cubicBezTo>
                  <a:cubicBezTo>
                    <a:pt x="229" y="1027"/>
                    <a:pt x="69" y="1256"/>
                    <a:pt x="1" y="1621"/>
                  </a:cubicBezTo>
                  <a:cubicBezTo>
                    <a:pt x="24" y="1644"/>
                    <a:pt x="46" y="1644"/>
                    <a:pt x="69" y="1667"/>
                  </a:cubicBezTo>
                  <a:cubicBezTo>
                    <a:pt x="275" y="1370"/>
                    <a:pt x="754" y="799"/>
                    <a:pt x="1598" y="639"/>
                  </a:cubicBezTo>
                  <a:close/>
                </a:path>
              </a:pathLst>
            </a:custGeom>
            <a:solidFill>
              <a:srgbClr val="FEF7EA">
                <a:alpha val="302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8"/>
            <p:cNvSpPr/>
            <p:nvPr/>
          </p:nvSpPr>
          <p:spPr>
            <a:xfrm>
              <a:off x="62104" y="2021762"/>
              <a:ext cx="414750" cy="745757"/>
            </a:xfrm>
            <a:custGeom>
              <a:avLst/>
              <a:gdLst/>
              <a:ahLst/>
              <a:cxnLst/>
              <a:rect l="l" t="t" r="r" b="b"/>
              <a:pathLst>
                <a:path w="7122" h="12806" extrusionOk="0">
                  <a:moveTo>
                    <a:pt x="3127" y="8879"/>
                  </a:moveTo>
                  <a:cubicBezTo>
                    <a:pt x="3287" y="6962"/>
                    <a:pt x="1666" y="5980"/>
                    <a:pt x="2077" y="3721"/>
                  </a:cubicBezTo>
                  <a:cubicBezTo>
                    <a:pt x="2123" y="3355"/>
                    <a:pt x="2397" y="2009"/>
                    <a:pt x="3561" y="1119"/>
                  </a:cubicBezTo>
                  <a:cubicBezTo>
                    <a:pt x="5045" y="0"/>
                    <a:pt x="6848" y="434"/>
                    <a:pt x="7122" y="502"/>
                  </a:cubicBezTo>
                  <a:lnTo>
                    <a:pt x="7122" y="502"/>
                  </a:lnTo>
                  <a:cubicBezTo>
                    <a:pt x="6460" y="297"/>
                    <a:pt x="5843" y="274"/>
                    <a:pt x="5524" y="274"/>
                  </a:cubicBezTo>
                  <a:cubicBezTo>
                    <a:pt x="5455" y="274"/>
                    <a:pt x="5410" y="274"/>
                    <a:pt x="5364" y="274"/>
                  </a:cubicBezTo>
                  <a:cubicBezTo>
                    <a:pt x="4816" y="297"/>
                    <a:pt x="3744" y="342"/>
                    <a:pt x="2716" y="1073"/>
                  </a:cubicBezTo>
                  <a:cubicBezTo>
                    <a:pt x="2557" y="1187"/>
                    <a:pt x="1598" y="1917"/>
                    <a:pt x="1187" y="3218"/>
                  </a:cubicBezTo>
                  <a:cubicBezTo>
                    <a:pt x="320" y="6026"/>
                    <a:pt x="3173" y="7989"/>
                    <a:pt x="2146" y="9701"/>
                  </a:cubicBezTo>
                  <a:cubicBezTo>
                    <a:pt x="1895" y="10089"/>
                    <a:pt x="1141" y="10956"/>
                    <a:pt x="274" y="12189"/>
                  </a:cubicBezTo>
                  <a:cubicBezTo>
                    <a:pt x="183" y="12303"/>
                    <a:pt x="0" y="12600"/>
                    <a:pt x="91" y="12805"/>
                  </a:cubicBezTo>
                  <a:cubicBezTo>
                    <a:pt x="2488" y="11230"/>
                    <a:pt x="3036" y="9838"/>
                    <a:pt x="3127" y="8879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38"/>
            <p:cNvSpPr/>
            <p:nvPr/>
          </p:nvSpPr>
          <p:spPr>
            <a:xfrm>
              <a:off x="397072" y="1734606"/>
              <a:ext cx="1180423" cy="590270"/>
            </a:xfrm>
            <a:custGeom>
              <a:avLst/>
              <a:gdLst/>
              <a:ahLst/>
              <a:cxnLst/>
              <a:rect l="l" t="t" r="r" b="b"/>
              <a:pathLst>
                <a:path w="20270" h="10136" extrusionOk="0">
                  <a:moveTo>
                    <a:pt x="20201" y="5022"/>
                  </a:moveTo>
                  <a:cubicBezTo>
                    <a:pt x="19949" y="4269"/>
                    <a:pt x="19539" y="3425"/>
                    <a:pt x="18991" y="2763"/>
                  </a:cubicBezTo>
                  <a:cubicBezTo>
                    <a:pt x="17621" y="1074"/>
                    <a:pt x="15407" y="275"/>
                    <a:pt x="13353" y="275"/>
                  </a:cubicBezTo>
                  <a:cubicBezTo>
                    <a:pt x="13102" y="275"/>
                    <a:pt x="12851" y="298"/>
                    <a:pt x="12600" y="320"/>
                  </a:cubicBezTo>
                  <a:cubicBezTo>
                    <a:pt x="10637" y="503"/>
                    <a:pt x="9244" y="1416"/>
                    <a:pt x="8582" y="1895"/>
                  </a:cubicBezTo>
                  <a:cubicBezTo>
                    <a:pt x="8057" y="1827"/>
                    <a:pt x="7304" y="1758"/>
                    <a:pt x="6414" y="1850"/>
                  </a:cubicBezTo>
                  <a:cubicBezTo>
                    <a:pt x="5889" y="1895"/>
                    <a:pt x="4725" y="2055"/>
                    <a:pt x="3492" y="2763"/>
                  </a:cubicBezTo>
                  <a:cubicBezTo>
                    <a:pt x="3333" y="2854"/>
                    <a:pt x="1781" y="3790"/>
                    <a:pt x="845" y="5525"/>
                  </a:cubicBezTo>
                  <a:cubicBezTo>
                    <a:pt x="0" y="7122"/>
                    <a:pt x="0" y="8789"/>
                    <a:pt x="251" y="10135"/>
                  </a:cubicBezTo>
                  <a:cubicBezTo>
                    <a:pt x="251" y="9199"/>
                    <a:pt x="411" y="7716"/>
                    <a:pt x="1256" y="6209"/>
                  </a:cubicBezTo>
                  <a:cubicBezTo>
                    <a:pt x="3424" y="2329"/>
                    <a:pt x="8149" y="1941"/>
                    <a:pt x="8582" y="1895"/>
                  </a:cubicBezTo>
                  <a:cubicBezTo>
                    <a:pt x="12166" y="1"/>
                    <a:pt x="16138" y="366"/>
                    <a:pt x="18375" y="2603"/>
                  </a:cubicBezTo>
                  <a:cubicBezTo>
                    <a:pt x="19835" y="4087"/>
                    <a:pt x="20132" y="5958"/>
                    <a:pt x="20223" y="6871"/>
                  </a:cubicBezTo>
                  <a:cubicBezTo>
                    <a:pt x="20269" y="6186"/>
                    <a:pt x="20246" y="5570"/>
                    <a:pt x="20201" y="5022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38"/>
            <p:cNvSpPr/>
            <p:nvPr/>
          </p:nvSpPr>
          <p:spPr>
            <a:xfrm>
              <a:off x="443602" y="2431154"/>
              <a:ext cx="196776" cy="260602"/>
            </a:xfrm>
            <a:custGeom>
              <a:avLst/>
              <a:gdLst/>
              <a:ahLst/>
              <a:cxnLst/>
              <a:rect l="l" t="t" r="r" b="b"/>
              <a:pathLst>
                <a:path w="3379" h="4475" extrusionOk="0">
                  <a:moveTo>
                    <a:pt x="1027" y="3630"/>
                  </a:moveTo>
                  <a:cubicBezTo>
                    <a:pt x="2054" y="4474"/>
                    <a:pt x="3333" y="3995"/>
                    <a:pt x="3378" y="3995"/>
                  </a:cubicBezTo>
                  <a:lnTo>
                    <a:pt x="3333" y="1347"/>
                  </a:lnTo>
                  <a:cubicBezTo>
                    <a:pt x="3036" y="525"/>
                    <a:pt x="2328" y="0"/>
                    <a:pt x="1666" y="0"/>
                  </a:cubicBezTo>
                  <a:cubicBezTo>
                    <a:pt x="1575" y="0"/>
                    <a:pt x="1507" y="23"/>
                    <a:pt x="1438" y="23"/>
                  </a:cubicBezTo>
                  <a:cubicBezTo>
                    <a:pt x="571" y="183"/>
                    <a:pt x="251" y="1233"/>
                    <a:pt x="228" y="1347"/>
                  </a:cubicBezTo>
                  <a:cubicBezTo>
                    <a:pt x="0" y="2214"/>
                    <a:pt x="388" y="3127"/>
                    <a:pt x="1027" y="3630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8"/>
            <p:cNvSpPr/>
            <p:nvPr/>
          </p:nvSpPr>
          <p:spPr>
            <a:xfrm>
              <a:off x="484774" y="2482984"/>
              <a:ext cx="128991" cy="130330"/>
            </a:xfrm>
            <a:custGeom>
              <a:avLst/>
              <a:gdLst/>
              <a:ahLst/>
              <a:cxnLst/>
              <a:rect l="l" t="t" r="r" b="b"/>
              <a:pathLst>
                <a:path w="2215" h="2238" extrusionOk="0">
                  <a:moveTo>
                    <a:pt x="92" y="868"/>
                  </a:moveTo>
                  <a:cubicBezTo>
                    <a:pt x="160" y="525"/>
                    <a:pt x="457" y="206"/>
                    <a:pt x="800" y="115"/>
                  </a:cubicBezTo>
                  <a:cubicBezTo>
                    <a:pt x="1347" y="0"/>
                    <a:pt x="1986" y="366"/>
                    <a:pt x="2215" y="1073"/>
                  </a:cubicBezTo>
                  <a:cubicBezTo>
                    <a:pt x="1895" y="936"/>
                    <a:pt x="1530" y="1005"/>
                    <a:pt x="1324" y="1279"/>
                  </a:cubicBezTo>
                  <a:cubicBezTo>
                    <a:pt x="1096" y="1553"/>
                    <a:pt x="1096" y="1963"/>
                    <a:pt x="1347" y="2237"/>
                  </a:cubicBezTo>
                  <a:cubicBezTo>
                    <a:pt x="480" y="2100"/>
                    <a:pt x="1" y="1416"/>
                    <a:pt x="92" y="868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8"/>
            <p:cNvSpPr/>
            <p:nvPr/>
          </p:nvSpPr>
          <p:spPr>
            <a:xfrm>
              <a:off x="479474" y="2467027"/>
              <a:ext cx="139589" cy="148907"/>
            </a:xfrm>
            <a:custGeom>
              <a:avLst/>
              <a:gdLst/>
              <a:ahLst/>
              <a:cxnLst/>
              <a:rect l="l" t="t" r="r" b="b"/>
              <a:pathLst>
                <a:path w="2397" h="2557" extrusionOk="0">
                  <a:moveTo>
                    <a:pt x="0" y="1416"/>
                  </a:moveTo>
                  <a:cubicBezTo>
                    <a:pt x="343" y="183"/>
                    <a:pt x="1872" y="206"/>
                    <a:pt x="2237" y="1416"/>
                  </a:cubicBezTo>
                  <a:lnTo>
                    <a:pt x="2329" y="1324"/>
                  </a:lnTo>
                  <a:cubicBezTo>
                    <a:pt x="1552" y="982"/>
                    <a:pt x="822" y="1941"/>
                    <a:pt x="1438" y="2557"/>
                  </a:cubicBezTo>
                  <a:cubicBezTo>
                    <a:pt x="982" y="1964"/>
                    <a:pt x="1575" y="1142"/>
                    <a:pt x="2260" y="1461"/>
                  </a:cubicBezTo>
                  <a:cubicBezTo>
                    <a:pt x="2329" y="1484"/>
                    <a:pt x="2397" y="1439"/>
                    <a:pt x="2374" y="1370"/>
                  </a:cubicBezTo>
                  <a:cubicBezTo>
                    <a:pt x="2032" y="46"/>
                    <a:pt x="206" y="1"/>
                    <a:pt x="0" y="141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72" name="Google Shape;2472;p38"/>
          <p:cNvSpPr txBox="1">
            <a:spLocks noGrp="1"/>
          </p:cNvSpPr>
          <p:nvPr>
            <p:ph type="ctrTitle"/>
          </p:nvPr>
        </p:nvSpPr>
        <p:spPr>
          <a:xfrm>
            <a:off x="1985892" y="1821312"/>
            <a:ext cx="5154390" cy="14352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9600" dirty="0" smtClean="0">
                <a:solidFill>
                  <a:schemeClr val="dk1"/>
                </a:solidFill>
              </a:rPr>
              <a:t>Число 8</a:t>
            </a:r>
            <a:endParaRPr sz="9600" dirty="0">
              <a:solidFill>
                <a:schemeClr val="dk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4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4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7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8" name="Google Shape;3018;p42"/>
          <p:cNvGrpSpPr/>
          <p:nvPr/>
        </p:nvGrpSpPr>
        <p:grpSpPr>
          <a:xfrm rot="1063801">
            <a:off x="4681851" y="297955"/>
            <a:ext cx="1570468" cy="1800987"/>
            <a:chOff x="3056825" y="-2290075"/>
            <a:chExt cx="1465250" cy="1680325"/>
          </a:xfrm>
        </p:grpSpPr>
        <p:sp>
          <p:nvSpPr>
            <p:cNvPr id="3019" name="Google Shape;3019;p42"/>
            <p:cNvSpPr/>
            <p:nvPr/>
          </p:nvSpPr>
          <p:spPr>
            <a:xfrm>
              <a:off x="3586850" y="-2280525"/>
              <a:ext cx="345700" cy="639100"/>
            </a:xfrm>
            <a:custGeom>
              <a:avLst/>
              <a:gdLst/>
              <a:ahLst/>
              <a:cxnLst/>
              <a:rect l="l" t="t" r="r" b="b"/>
              <a:pathLst>
                <a:path w="13828" h="25564" extrusionOk="0">
                  <a:moveTo>
                    <a:pt x="2423" y="1"/>
                  </a:moveTo>
                  <a:lnTo>
                    <a:pt x="2423" y="1"/>
                  </a:lnTo>
                  <a:cubicBezTo>
                    <a:pt x="2452" y="282"/>
                    <a:pt x="2445" y="563"/>
                    <a:pt x="2387" y="837"/>
                  </a:cubicBezTo>
                  <a:cubicBezTo>
                    <a:pt x="2156" y="1911"/>
                    <a:pt x="1226" y="2834"/>
                    <a:pt x="1" y="3209"/>
                  </a:cubicBezTo>
                  <a:cubicBezTo>
                    <a:pt x="368" y="3439"/>
                    <a:pt x="729" y="3619"/>
                    <a:pt x="967" y="3742"/>
                  </a:cubicBezTo>
                  <a:cubicBezTo>
                    <a:pt x="6582" y="6705"/>
                    <a:pt x="10540" y="15565"/>
                    <a:pt x="11023" y="22168"/>
                  </a:cubicBezTo>
                  <a:cubicBezTo>
                    <a:pt x="11088" y="23084"/>
                    <a:pt x="11088" y="23906"/>
                    <a:pt x="11052" y="24605"/>
                  </a:cubicBezTo>
                  <a:cubicBezTo>
                    <a:pt x="11975" y="24922"/>
                    <a:pt x="12898" y="25239"/>
                    <a:pt x="13828" y="25564"/>
                  </a:cubicBezTo>
                  <a:cubicBezTo>
                    <a:pt x="13575" y="21462"/>
                    <a:pt x="12804" y="18124"/>
                    <a:pt x="12083" y="15738"/>
                  </a:cubicBezTo>
                  <a:cubicBezTo>
                    <a:pt x="10641" y="10965"/>
                    <a:pt x="8760" y="7772"/>
                    <a:pt x="7722" y="6179"/>
                  </a:cubicBezTo>
                  <a:cubicBezTo>
                    <a:pt x="6395" y="4131"/>
                    <a:pt x="4420" y="1067"/>
                    <a:pt x="242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0" name="Google Shape;3020;p42"/>
            <p:cNvSpPr/>
            <p:nvPr/>
          </p:nvSpPr>
          <p:spPr>
            <a:xfrm>
              <a:off x="3554600" y="-2290075"/>
              <a:ext cx="93550" cy="89775"/>
            </a:xfrm>
            <a:custGeom>
              <a:avLst/>
              <a:gdLst/>
              <a:ahLst/>
              <a:cxnLst/>
              <a:rect l="l" t="t" r="r" b="b"/>
              <a:pathLst>
                <a:path w="3742" h="3591" extrusionOk="0">
                  <a:moveTo>
                    <a:pt x="2358" y="0"/>
                  </a:moveTo>
                  <a:cubicBezTo>
                    <a:pt x="2221" y="0"/>
                    <a:pt x="2091" y="15"/>
                    <a:pt x="1954" y="44"/>
                  </a:cubicBezTo>
                  <a:cubicBezTo>
                    <a:pt x="988" y="231"/>
                    <a:pt x="0" y="1154"/>
                    <a:pt x="22" y="1990"/>
                  </a:cubicBezTo>
                  <a:cubicBezTo>
                    <a:pt x="36" y="2661"/>
                    <a:pt x="671" y="3201"/>
                    <a:pt x="1291" y="3591"/>
                  </a:cubicBezTo>
                  <a:cubicBezTo>
                    <a:pt x="2516" y="3216"/>
                    <a:pt x="3446" y="2293"/>
                    <a:pt x="3677" y="1219"/>
                  </a:cubicBezTo>
                  <a:cubicBezTo>
                    <a:pt x="3735" y="945"/>
                    <a:pt x="3742" y="664"/>
                    <a:pt x="3713" y="383"/>
                  </a:cubicBezTo>
                  <a:cubicBezTo>
                    <a:pt x="3259" y="145"/>
                    <a:pt x="2805" y="0"/>
                    <a:pt x="23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1" name="Google Shape;3021;p42"/>
            <p:cNvSpPr/>
            <p:nvPr/>
          </p:nvSpPr>
          <p:spPr>
            <a:xfrm>
              <a:off x="3266225" y="-1752250"/>
              <a:ext cx="1244475" cy="1034375"/>
            </a:xfrm>
            <a:custGeom>
              <a:avLst/>
              <a:gdLst/>
              <a:ahLst/>
              <a:cxnLst/>
              <a:rect l="l" t="t" r="r" b="b"/>
              <a:pathLst>
                <a:path w="49779" h="41375" extrusionOk="0">
                  <a:moveTo>
                    <a:pt x="36854" y="1"/>
                  </a:moveTo>
                  <a:cubicBezTo>
                    <a:pt x="35417" y="1"/>
                    <a:pt x="33995" y="209"/>
                    <a:pt x="32722" y="612"/>
                  </a:cubicBezTo>
                  <a:cubicBezTo>
                    <a:pt x="31346" y="1052"/>
                    <a:pt x="30098" y="1744"/>
                    <a:pt x="27957" y="1780"/>
                  </a:cubicBezTo>
                  <a:cubicBezTo>
                    <a:pt x="27897" y="1781"/>
                    <a:pt x="27836" y="1781"/>
                    <a:pt x="27777" y="1781"/>
                  </a:cubicBezTo>
                  <a:cubicBezTo>
                    <a:pt x="25807" y="1781"/>
                    <a:pt x="24366" y="1219"/>
                    <a:pt x="23848" y="1037"/>
                  </a:cubicBezTo>
                  <a:cubicBezTo>
                    <a:pt x="22456" y="551"/>
                    <a:pt x="20573" y="298"/>
                    <a:pt x="18529" y="298"/>
                  </a:cubicBezTo>
                  <a:cubicBezTo>
                    <a:pt x="14868" y="298"/>
                    <a:pt x="10687" y="1110"/>
                    <a:pt x="7866" y="2854"/>
                  </a:cubicBezTo>
                  <a:cubicBezTo>
                    <a:pt x="1" y="7713"/>
                    <a:pt x="924" y="20927"/>
                    <a:pt x="1053" y="22527"/>
                  </a:cubicBezTo>
                  <a:cubicBezTo>
                    <a:pt x="1529" y="28338"/>
                    <a:pt x="3843" y="33225"/>
                    <a:pt x="6655" y="36996"/>
                  </a:cubicBezTo>
                  <a:cubicBezTo>
                    <a:pt x="11861" y="39938"/>
                    <a:pt x="17557" y="41375"/>
                    <a:pt x="23032" y="41375"/>
                  </a:cubicBezTo>
                  <a:cubicBezTo>
                    <a:pt x="29565" y="41375"/>
                    <a:pt x="35784" y="39329"/>
                    <a:pt x="40487" y="35352"/>
                  </a:cubicBezTo>
                  <a:cubicBezTo>
                    <a:pt x="46362" y="30385"/>
                    <a:pt x="49635" y="22599"/>
                    <a:pt x="49779" y="14208"/>
                  </a:cubicBezTo>
                  <a:cubicBezTo>
                    <a:pt x="49534" y="11800"/>
                    <a:pt x="48907" y="9255"/>
                    <a:pt x="47609" y="6776"/>
                  </a:cubicBezTo>
                  <a:cubicBezTo>
                    <a:pt x="46737" y="5125"/>
                    <a:pt x="45504" y="2847"/>
                    <a:pt x="42923" y="1426"/>
                  </a:cubicBezTo>
                  <a:cubicBezTo>
                    <a:pt x="41160" y="461"/>
                    <a:pt x="38990" y="1"/>
                    <a:pt x="368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2" name="Google Shape;3022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3" name="Google Shape;3023;p42"/>
            <p:cNvSpPr/>
            <p:nvPr/>
          </p:nvSpPr>
          <p:spPr>
            <a:xfrm>
              <a:off x="3056825" y="-2049100"/>
              <a:ext cx="620525" cy="483975"/>
            </a:xfrm>
            <a:custGeom>
              <a:avLst/>
              <a:gdLst/>
              <a:ahLst/>
              <a:cxnLst/>
              <a:rect l="l" t="t" r="r" b="b"/>
              <a:pathLst>
                <a:path w="24821" h="19359" extrusionOk="0">
                  <a:moveTo>
                    <a:pt x="20203" y="1"/>
                  </a:moveTo>
                  <a:cubicBezTo>
                    <a:pt x="17505" y="1"/>
                    <a:pt x="14120" y="504"/>
                    <a:pt x="10828" y="2393"/>
                  </a:cubicBezTo>
                  <a:cubicBezTo>
                    <a:pt x="4621" y="5954"/>
                    <a:pt x="2213" y="12457"/>
                    <a:pt x="1103" y="15456"/>
                  </a:cubicBezTo>
                  <a:cubicBezTo>
                    <a:pt x="548" y="16948"/>
                    <a:pt x="209" y="18239"/>
                    <a:pt x="0" y="19161"/>
                  </a:cubicBezTo>
                  <a:cubicBezTo>
                    <a:pt x="1070" y="19301"/>
                    <a:pt x="2075" y="19359"/>
                    <a:pt x="3006" y="19359"/>
                  </a:cubicBezTo>
                  <a:cubicBezTo>
                    <a:pt x="5486" y="19359"/>
                    <a:pt x="7440" y="18950"/>
                    <a:pt x="8708" y="18599"/>
                  </a:cubicBezTo>
                  <a:cubicBezTo>
                    <a:pt x="15788" y="16667"/>
                    <a:pt x="21613" y="11116"/>
                    <a:pt x="23883" y="4542"/>
                  </a:cubicBezTo>
                  <a:cubicBezTo>
                    <a:pt x="24467" y="2847"/>
                    <a:pt x="24705" y="1398"/>
                    <a:pt x="24821" y="483"/>
                  </a:cubicBezTo>
                  <a:cubicBezTo>
                    <a:pt x="23903" y="290"/>
                    <a:pt x="22251" y="1"/>
                    <a:pt x="2020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4" name="Google Shape;3024;p42"/>
            <p:cNvSpPr/>
            <p:nvPr/>
          </p:nvSpPr>
          <p:spPr>
            <a:xfrm>
              <a:off x="3229550" y="-1712700"/>
              <a:ext cx="133100" cy="101500"/>
            </a:xfrm>
            <a:custGeom>
              <a:avLst/>
              <a:gdLst/>
              <a:ahLst/>
              <a:cxnLst/>
              <a:rect l="l" t="t" r="r" b="b"/>
              <a:pathLst>
                <a:path w="5324" h="4060" extrusionOk="0">
                  <a:moveTo>
                    <a:pt x="3327" y="0"/>
                  </a:moveTo>
                  <a:cubicBezTo>
                    <a:pt x="1397" y="0"/>
                    <a:pt x="0" y="3187"/>
                    <a:pt x="574" y="3860"/>
                  </a:cubicBezTo>
                  <a:cubicBezTo>
                    <a:pt x="690" y="3998"/>
                    <a:pt x="914" y="4059"/>
                    <a:pt x="1204" y="4059"/>
                  </a:cubicBezTo>
                  <a:cubicBezTo>
                    <a:pt x="2551" y="4059"/>
                    <a:pt x="5323" y="2725"/>
                    <a:pt x="5317" y="1503"/>
                  </a:cubicBezTo>
                  <a:cubicBezTo>
                    <a:pt x="5310" y="760"/>
                    <a:pt x="4294" y="54"/>
                    <a:pt x="3429" y="3"/>
                  </a:cubicBezTo>
                  <a:cubicBezTo>
                    <a:pt x="3395" y="1"/>
                    <a:pt x="3361" y="0"/>
                    <a:pt x="332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5" name="Google Shape;3025;p42"/>
            <p:cNvSpPr/>
            <p:nvPr/>
          </p:nvSpPr>
          <p:spPr>
            <a:xfrm>
              <a:off x="3421950" y="-1771125"/>
              <a:ext cx="60875" cy="54250"/>
            </a:xfrm>
            <a:custGeom>
              <a:avLst/>
              <a:gdLst/>
              <a:ahLst/>
              <a:cxnLst/>
              <a:rect l="l" t="t" r="r" b="b"/>
              <a:pathLst>
                <a:path w="2435" h="2170" extrusionOk="0">
                  <a:moveTo>
                    <a:pt x="1354" y="1"/>
                  </a:moveTo>
                  <a:cubicBezTo>
                    <a:pt x="1063" y="1"/>
                    <a:pt x="756" y="96"/>
                    <a:pt x="556" y="307"/>
                  </a:cubicBezTo>
                  <a:cubicBezTo>
                    <a:pt x="0" y="905"/>
                    <a:pt x="570" y="2102"/>
                    <a:pt x="1024" y="2167"/>
                  </a:cubicBezTo>
                  <a:cubicBezTo>
                    <a:pt x="1037" y="2169"/>
                    <a:pt x="1051" y="2170"/>
                    <a:pt x="1064" y="2170"/>
                  </a:cubicBezTo>
                  <a:cubicBezTo>
                    <a:pt x="1600" y="2170"/>
                    <a:pt x="2435" y="806"/>
                    <a:pt x="2055" y="278"/>
                  </a:cubicBezTo>
                  <a:cubicBezTo>
                    <a:pt x="1928" y="100"/>
                    <a:pt x="1650" y="1"/>
                    <a:pt x="1354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42"/>
            <p:cNvSpPr/>
            <p:nvPr/>
          </p:nvSpPr>
          <p:spPr>
            <a:xfrm>
              <a:off x="3166575" y="-2066050"/>
              <a:ext cx="599000" cy="410025"/>
            </a:xfrm>
            <a:custGeom>
              <a:avLst/>
              <a:gdLst/>
              <a:ahLst/>
              <a:cxnLst/>
              <a:rect l="l" t="t" r="r" b="b"/>
              <a:pathLst>
                <a:path w="23960" h="16401" extrusionOk="0">
                  <a:moveTo>
                    <a:pt x="23750" y="1"/>
                  </a:moveTo>
                  <a:cubicBezTo>
                    <a:pt x="23597" y="1"/>
                    <a:pt x="23041" y="135"/>
                    <a:pt x="22053" y="397"/>
                  </a:cubicBezTo>
                  <a:cubicBezTo>
                    <a:pt x="21454" y="563"/>
                    <a:pt x="20849" y="692"/>
                    <a:pt x="20265" y="894"/>
                  </a:cubicBezTo>
                  <a:cubicBezTo>
                    <a:pt x="18398" y="1918"/>
                    <a:pt x="16581" y="3028"/>
                    <a:pt x="14829" y="4246"/>
                  </a:cubicBezTo>
                  <a:cubicBezTo>
                    <a:pt x="14325" y="4607"/>
                    <a:pt x="13827" y="4967"/>
                    <a:pt x="13330" y="5328"/>
                  </a:cubicBezTo>
                  <a:cubicBezTo>
                    <a:pt x="12442" y="5535"/>
                    <a:pt x="11552" y="5643"/>
                    <a:pt x="10656" y="5643"/>
                  </a:cubicBezTo>
                  <a:cubicBezTo>
                    <a:pt x="9682" y="5643"/>
                    <a:pt x="8702" y="5515"/>
                    <a:pt x="7714" y="5248"/>
                  </a:cubicBezTo>
                  <a:lnTo>
                    <a:pt x="7714" y="5248"/>
                  </a:lnTo>
                  <a:cubicBezTo>
                    <a:pt x="8658" y="5821"/>
                    <a:pt x="9770" y="6096"/>
                    <a:pt x="10886" y="6096"/>
                  </a:cubicBezTo>
                  <a:cubicBezTo>
                    <a:pt x="11457" y="6096"/>
                    <a:pt x="12029" y="6024"/>
                    <a:pt x="12580" y="5883"/>
                  </a:cubicBezTo>
                  <a:lnTo>
                    <a:pt x="12580" y="5883"/>
                  </a:lnTo>
                  <a:cubicBezTo>
                    <a:pt x="11189" y="6914"/>
                    <a:pt x="9812" y="7959"/>
                    <a:pt x="8456" y="9033"/>
                  </a:cubicBezTo>
                  <a:cubicBezTo>
                    <a:pt x="6999" y="9844"/>
                    <a:pt x="5362" y="10300"/>
                    <a:pt x="3679" y="10300"/>
                  </a:cubicBezTo>
                  <a:cubicBezTo>
                    <a:pt x="3281" y="10300"/>
                    <a:pt x="2881" y="10275"/>
                    <a:pt x="2480" y="10223"/>
                  </a:cubicBezTo>
                  <a:lnTo>
                    <a:pt x="2480" y="10223"/>
                  </a:lnTo>
                  <a:cubicBezTo>
                    <a:pt x="3165" y="10421"/>
                    <a:pt x="3881" y="10518"/>
                    <a:pt x="4600" y="10518"/>
                  </a:cubicBezTo>
                  <a:cubicBezTo>
                    <a:pt x="5449" y="10518"/>
                    <a:pt x="6301" y="10383"/>
                    <a:pt x="7108" y="10122"/>
                  </a:cubicBezTo>
                  <a:lnTo>
                    <a:pt x="7108" y="10122"/>
                  </a:lnTo>
                  <a:cubicBezTo>
                    <a:pt x="6315" y="10763"/>
                    <a:pt x="5530" y="11419"/>
                    <a:pt x="4751" y="12082"/>
                  </a:cubicBezTo>
                  <a:cubicBezTo>
                    <a:pt x="3136" y="13467"/>
                    <a:pt x="1550" y="14887"/>
                    <a:pt x="0" y="16336"/>
                  </a:cubicBezTo>
                  <a:lnTo>
                    <a:pt x="58" y="16401"/>
                  </a:lnTo>
                  <a:cubicBezTo>
                    <a:pt x="2920" y="14000"/>
                    <a:pt x="5854" y="11686"/>
                    <a:pt x="8867" y="9487"/>
                  </a:cubicBezTo>
                  <a:lnTo>
                    <a:pt x="8867" y="9487"/>
                  </a:lnTo>
                  <a:cubicBezTo>
                    <a:pt x="8384" y="11030"/>
                    <a:pt x="8406" y="12746"/>
                    <a:pt x="9026" y="14245"/>
                  </a:cubicBezTo>
                  <a:cubicBezTo>
                    <a:pt x="8593" y="12479"/>
                    <a:pt x="8824" y="10677"/>
                    <a:pt x="9495" y="9026"/>
                  </a:cubicBezTo>
                  <a:cubicBezTo>
                    <a:pt x="11412" y="7642"/>
                    <a:pt x="13366" y="6301"/>
                    <a:pt x="15348" y="5010"/>
                  </a:cubicBezTo>
                  <a:cubicBezTo>
                    <a:pt x="15528" y="4895"/>
                    <a:pt x="15701" y="4780"/>
                    <a:pt x="15874" y="4664"/>
                  </a:cubicBezTo>
                  <a:lnTo>
                    <a:pt x="15874" y="4664"/>
                  </a:lnTo>
                  <a:cubicBezTo>
                    <a:pt x="14959" y="6077"/>
                    <a:pt x="14440" y="7764"/>
                    <a:pt x="14433" y="9444"/>
                  </a:cubicBezTo>
                  <a:cubicBezTo>
                    <a:pt x="14981" y="7656"/>
                    <a:pt x="15615" y="5991"/>
                    <a:pt x="16386" y="4318"/>
                  </a:cubicBezTo>
                  <a:cubicBezTo>
                    <a:pt x="17792" y="3374"/>
                    <a:pt x="19191" y="2408"/>
                    <a:pt x="20582" y="1442"/>
                  </a:cubicBezTo>
                  <a:cubicBezTo>
                    <a:pt x="21115" y="1226"/>
                    <a:pt x="21649" y="1002"/>
                    <a:pt x="22182" y="779"/>
                  </a:cubicBezTo>
                  <a:cubicBezTo>
                    <a:pt x="23412" y="254"/>
                    <a:pt x="23960" y="1"/>
                    <a:pt x="2375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42"/>
            <p:cNvSpPr/>
            <p:nvPr/>
          </p:nvSpPr>
          <p:spPr>
            <a:xfrm>
              <a:off x="3385725" y="-1601250"/>
              <a:ext cx="347400" cy="313525"/>
            </a:xfrm>
            <a:custGeom>
              <a:avLst/>
              <a:gdLst/>
              <a:ahLst/>
              <a:cxnLst/>
              <a:rect l="l" t="t" r="r" b="b"/>
              <a:pathLst>
                <a:path w="13896" h="12541" extrusionOk="0">
                  <a:moveTo>
                    <a:pt x="9931" y="0"/>
                  </a:moveTo>
                  <a:cubicBezTo>
                    <a:pt x="7968" y="0"/>
                    <a:pt x="5309" y="825"/>
                    <a:pt x="3410" y="2675"/>
                  </a:cubicBezTo>
                  <a:cubicBezTo>
                    <a:pt x="0" y="5998"/>
                    <a:pt x="101" y="11585"/>
                    <a:pt x="1709" y="12414"/>
                  </a:cubicBezTo>
                  <a:cubicBezTo>
                    <a:pt x="1875" y="12500"/>
                    <a:pt x="2068" y="12541"/>
                    <a:pt x="2283" y="12541"/>
                  </a:cubicBezTo>
                  <a:cubicBezTo>
                    <a:pt x="5526" y="12541"/>
                    <a:pt x="13895" y="3361"/>
                    <a:pt x="12422" y="887"/>
                  </a:cubicBezTo>
                  <a:cubicBezTo>
                    <a:pt x="12079" y="311"/>
                    <a:pt x="11136" y="0"/>
                    <a:pt x="993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42"/>
            <p:cNvSpPr/>
            <p:nvPr/>
          </p:nvSpPr>
          <p:spPr>
            <a:xfrm>
              <a:off x="3784950" y="-1705875"/>
              <a:ext cx="258800" cy="65675"/>
            </a:xfrm>
            <a:custGeom>
              <a:avLst/>
              <a:gdLst/>
              <a:ahLst/>
              <a:cxnLst/>
              <a:rect l="l" t="t" r="r" b="b"/>
              <a:pathLst>
                <a:path w="10352" h="2627" extrusionOk="0">
                  <a:moveTo>
                    <a:pt x="3175" y="0"/>
                  </a:moveTo>
                  <a:cubicBezTo>
                    <a:pt x="1447" y="0"/>
                    <a:pt x="55" y="325"/>
                    <a:pt x="35" y="660"/>
                  </a:cubicBezTo>
                  <a:cubicBezTo>
                    <a:pt x="0" y="1387"/>
                    <a:pt x="6488" y="2626"/>
                    <a:pt x="9125" y="2626"/>
                  </a:cubicBezTo>
                  <a:cubicBezTo>
                    <a:pt x="9756" y="2626"/>
                    <a:pt x="10166" y="2556"/>
                    <a:pt x="10214" y="2390"/>
                  </a:cubicBezTo>
                  <a:cubicBezTo>
                    <a:pt x="10351" y="1943"/>
                    <a:pt x="7922" y="696"/>
                    <a:pt x="5694" y="242"/>
                  </a:cubicBezTo>
                  <a:cubicBezTo>
                    <a:pt x="4851" y="70"/>
                    <a:pt x="3977" y="0"/>
                    <a:pt x="317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42"/>
            <p:cNvSpPr/>
            <p:nvPr/>
          </p:nvSpPr>
          <p:spPr>
            <a:xfrm>
              <a:off x="3753200" y="-1685975"/>
              <a:ext cx="287125" cy="45525"/>
            </a:xfrm>
            <a:custGeom>
              <a:avLst/>
              <a:gdLst/>
              <a:ahLst/>
              <a:cxnLst/>
              <a:rect l="l" t="t" r="r" b="b"/>
              <a:pathLst>
                <a:path w="11485" h="1821" extrusionOk="0">
                  <a:moveTo>
                    <a:pt x="1" y="1"/>
                  </a:moveTo>
                  <a:lnTo>
                    <a:pt x="1" y="1"/>
                  </a:lnTo>
                  <a:cubicBezTo>
                    <a:pt x="1637" y="736"/>
                    <a:pt x="4095" y="1587"/>
                    <a:pt x="7174" y="1782"/>
                  </a:cubicBezTo>
                  <a:cubicBezTo>
                    <a:pt x="7610" y="1808"/>
                    <a:pt x="8032" y="1820"/>
                    <a:pt x="8440" y="1820"/>
                  </a:cubicBezTo>
                  <a:cubicBezTo>
                    <a:pt x="9576" y="1820"/>
                    <a:pt x="10599" y="1727"/>
                    <a:pt x="11484" y="159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42"/>
            <p:cNvSpPr/>
            <p:nvPr/>
          </p:nvSpPr>
          <p:spPr>
            <a:xfrm>
              <a:off x="3753200" y="-1685975"/>
              <a:ext cx="287125" cy="47975"/>
            </a:xfrm>
            <a:custGeom>
              <a:avLst/>
              <a:gdLst/>
              <a:ahLst/>
              <a:cxnLst/>
              <a:rect l="l" t="t" r="r" b="b"/>
              <a:pathLst>
                <a:path w="11485" h="1919" extrusionOk="0">
                  <a:moveTo>
                    <a:pt x="1" y="1"/>
                  </a:moveTo>
                  <a:lnTo>
                    <a:pt x="1" y="1"/>
                  </a:lnTo>
                  <a:cubicBezTo>
                    <a:pt x="2498" y="1260"/>
                    <a:pt x="5311" y="1918"/>
                    <a:pt x="8117" y="1918"/>
                  </a:cubicBezTo>
                  <a:cubicBezTo>
                    <a:pt x="9248" y="1918"/>
                    <a:pt x="10377" y="1811"/>
                    <a:pt x="11484" y="1594"/>
                  </a:cubicBezTo>
                  <a:lnTo>
                    <a:pt x="11484" y="1594"/>
                  </a:lnTo>
                  <a:cubicBezTo>
                    <a:pt x="10642" y="1686"/>
                    <a:pt x="9796" y="1732"/>
                    <a:pt x="8951" y="1732"/>
                  </a:cubicBezTo>
                  <a:cubicBezTo>
                    <a:pt x="5893" y="1732"/>
                    <a:pt x="2847" y="1136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42"/>
            <p:cNvSpPr/>
            <p:nvPr/>
          </p:nvSpPr>
          <p:spPr>
            <a:xfrm>
              <a:off x="3103300" y="-2049100"/>
              <a:ext cx="574050" cy="337400"/>
            </a:xfrm>
            <a:custGeom>
              <a:avLst/>
              <a:gdLst/>
              <a:ahLst/>
              <a:cxnLst/>
              <a:rect l="l" t="t" r="r" b="b"/>
              <a:pathLst>
                <a:path w="22962" h="13496" extrusionOk="0">
                  <a:moveTo>
                    <a:pt x="18344" y="1"/>
                  </a:moveTo>
                  <a:cubicBezTo>
                    <a:pt x="15646" y="1"/>
                    <a:pt x="12261" y="504"/>
                    <a:pt x="8969" y="2393"/>
                  </a:cubicBezTo>
                  <a:cubicBezTo>
                    <a:pt x="3901" y="5306"/>
                    <a:pt x="1363" y="10179"/>
                    <a:pt x="1" y="13495"/>
                  </a:cubicBezTo>
                  <a:cubicBezTo>
                    <a:pt x="3739" y="6905"/>
                    <a:pt x="9662" y="3246"/>
                    <a:pt x="14810" y="3246"/>
                  </a:cubicBezTo>
                  <a:cubicBezTo>
                    <a:pt x="15687" y="3246"/>
                    <a:pt x="16542" y="3352"/>
                    <a:pt x="17360" y="3568"/>
                  </a:cubicBezTo>
                  <a:cubicBezTo>
                    <a:pt x="18939" y="3986"/>
                    <a:pt x="20280" y="4787"/>
                    <a:pt x="21404" y="5738"/>
                  </a:cubicBezTo>
                  <a:cubicBezTo>
                    <a:pt x="21440" y="5774"/>
                    <a:pt x="21484" y="5810"/>
                    <a:pt x="21520" y="5846"/>
                  </a:cubicBezTo>
                  <a:cubicBezTo>
                    <a:pt x="21707" y="5414"/>
                    <a:pt x="21873" y="4981"/>
                    <a:pt x="22024" y="4542"/>
                  </a:cubicBezTo>
                  <a:cubicBezTo>
                    <a:pt x="22608" y="2847"/>
                    <a:pt x="22846" y="1398"/>
                    <a:pt x="22962" y="483"/>
                  </a:cubicBezTo>
                  <a:cubicBezTo>
                    <a:pt x="22044" y="290"/>
                    <a:pt x="20392" y="1"/>
                    <a:pt x="18344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42"/>
            <p:cNvSpPr/>
            <p:nvPr/>
          </p:nvSpPr>
          <p:spPr>
            <a:xfrm>
              <a:off x="3056825" y="-1905650"/>
              <a:ext cx="583050" cy="340525"/>
            </a:xfrm>
            <a:custGeom>
              <a:avLst/>
              <a:gdLst/>
              <a:ahLst/>
              <a:cxnLst/>
              <a:rect l="l" t="t" r="r" b="b"/>
              <a:pathLst>
                <a:path w="23322" h="13621" extrusionOk="0">
                  <a:moveTo>
                    <a:pt x="23263" y="0"/>
                  </a:moveTo>
                  <a:cubicBezTo>
                    <a:pt x="22182" y="2012"/>
                    <a:pt x="19270" y="6755"/>
                    <a:pt x="13373" y="10093"/>
                  </a:cubicBezTo>
                  <a:cubicBezTo>
                    <a:pt x="8328" y="12950"/>
                    <a:pt x="3515" y="13406"/>
                    <a:pt x="769" y="13406"/>
                  </a:cubicBezTo>
                  <a:cubicBezTo>
                    <a:pt x="494" y="13406"/>
                    <a:pt x="239" y="13402"/>
                    <a:pt x="7" y="13395"/>
                  </a:cubicBezTo>
                  <a:cubicBezTo>
                    <a:pt x="7" y="13402"/>
                    <a:pt x="7" y="13416"/>
                    <a:pt x="0" y="13423"/>
                  </a:cubicBezTo>
                  <a:cubicBezTo>
                    <a:pt x="1070" y="13563"/>
                    <a:pt x="2075" y="13621"/>
                    <a:pt x="3006" y="13621"/>
                  </a:cubicBezTo>
                  <a:cubicBezTo>
                    <a:pt x="5486" y="13621"/>
                    <a:pt x="7440" y="13212"/>
                    <a:pt x="8708" y="12861"/>
                  </a:cubicBezTo>
                  <a:cubicBezTo>
                    <a:pt x="15269" y="11073"/>
                    <a:pt x="20748" y="6178"/>
                    <a:pt x="23321" y="238"/>
                  </a:cubicBezTo>
                  <a:lnTo>
                    <a:pt x="23263" y="0"/>
                  </a:ln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42"/>
            <p:cNvSpPr/>
            <p:nvPr/>
          </p:nvSpPr>
          <p:spPr>
            <a:xfrm>
              <a:off x="3432575" y="-1397075"/>
              <a:ext cx="1089500" cy="787325"/>
            </a:xfrm>
            <a:custGeom>
              <a:avLst/>
              <a:gdLst/>
              <a:ahLst/>
              <a:cxnLst/>
              <a:rect l="l" t="t" r="r" b="b"/>
              <a:pathLst>
                <a:path w="43580" h="31493" extrusionOk="0">
                  <a:moveTo>
                    <a:pt x="43125" y="1"/>
                  </a:moveTo>
                  <a:lnTo>
                    <a:pt x="43125" y="1"/>
                  </a:lnTo>
                  <a:cubicBezTo>
                    <a:pt x="42981" y="8392"/>
                    <a:pt x="39708" y="16178"/>
                    <a:pt x="33833" y="21145"/>
                  </a:cubicBezTo>
                  <a:cubicBezTo>
                    <a:pt x="29130" y="25122"/>
                    <a:pt x="22911" y="27168"/>
                    <a:pt x="16378" y="27168"/>
                  </a:cubicBezTo>
                  <a:cubicBezTo>
                    <a:pt x="10903" y="27168"/>
                    <a:pt x="5207" y="25731"/>
                    <a:pt x="1" y="22789"/>
                  </a:cubicBezTo>
                  <a:lnTo>
                    <a:pt x="1" y="22789"/>
                  </a:lnTo>
                  <a:cubicBezTo>
                    <a:pt x="4177" y="28375"/>
                    <a:pt x="9441" y="31492"/>
                    <a:pt x="11451" y="31492"/>
                  </a:cubicBezTo>
                  <a:cubicBezTo>
                    <a:pt x="11516" y="31492"/>
                    <a:pt x="11578" y="31489"/>
                    <a:pt x="11636" y="31483"/>
                  </a:cubicBezTo>
                  <a:cubicBezTo>
                    <a:pt x="11824" y="31461"/>
                    <a:pt x="13172" y="31288"/>
                    <a:pt x="15096" y="31144"/>
                  </a:cubicBezTo>
                  <a:cubicBezTo>
                    <a:pt x="15868" y="31079"/>
                    <a:pt x="16783" y="31036"/>
                    <a:pt x="17901" y="31036"/>
                  </a:cubicBezTo>
                  <a:cubicBezTo>
                    <a:pt x="18078" y="31035"/>
                    <a:pt x="18251" y="31034"/>
                    <a:pt x="18420" y="31034"/>
                  </a:cubicBezTo>
                  <a:cubicBezTo>
                    <a:pt x="21799" y="31034"/>
                    <a:pt x="23424" y="31217"/>
                    <a:pt x="24728" y="31217"/>
                  </a:cubicBezTo>
                  <a:cubicBezTo>
                    <a:pt x="25316" y="31217"/>
                    <a:pt x="25839" y="31180"/>
                    <a:pt x="26429" y="31072"/>
                  </a:cubicBezTo>
                  <a:cubicBezTo>
                    <a:pt x="28938" y="30610"/>
                    <a:pt x="30545" y="29154"/>
                    <a:pt x="32621" y="27237"/>
                  </a:cubicBezTo>
                  <a:cubicBezTo>
                    <a:pt x="39607" y="20784"/>
                    <a:pt x="41762" y="12206"/>
                    <a:pt x="42087" y="10851"/>
                  </a:cubicBezTo>
                  <a:cubicBezTo>
                    <a:pt x="42606" y="8681"/>
                    <a:pt x="43579" y="4593"/>
                    <a:pt x="4312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34" name="Google Shape;3034;p42"/>
          <p:cNvGrpSpPr/>
          <p:nvPr/>
        </p:nvGrpSpPr>
        <p:grpSpPr>
          <a:xfrm>
            <a:off x="6397051" y="665217"/>
            <a:ext cx="841496" cy="855191"/>
            <a:chOff x="5967275" y="1212450"/>
            <a:chExt cx="1139775" cy="1158325"/>
          </a:xfrm>
        </p:grpSpPr>
        <p:sp>
          <p:nvSpPr>
            <p:cNvPr id="3035" name="Google Shape;3035;p42"/>
            <p:cNvSpPr/>
            <p:nvPr/>
          </p:nvSpPr>
          <p:spPr>
            <a:xfrm>
              <a:off x="6042250" y="1226925"/>
              <a:ext cx="1064800" cy="1143850"/>
            </a:xfrm>
            <a:custGeom>
              <a:avLst/>
              <a:gdLst/>
              <a:ahLst/>
              <a:cxnLst/>
              <a:rect l="l" t="t" r="r" b="b"/>
              <a:pathLst>
                <a:path w="42592" h="45754" extrusionOk="0">
                  <a:moveTo>
                    <a:pt x="21295" y="0"/>
                  </a:moveTo>
                  <a:cubicBezTo>
                    <a:pt x="20316" y="0"/>
                    <a:pt x="19570" y="215"/>
                    <a:pt x="19227" y="731"/>
                  </a:cubicBezTo>
                  <a:cubicBezTo>
                    <a:pt x="18477" y="1863"/>
                    <a:pt x="19854" y="4206"/>
                    <a:pt x="21765" y="6621"/>
                  </a:cubicBezTo>
                  <a:cubicBezTo>
                    <a:pt x="18593" y="8754"/>
                    <a:pt x="15428" y="10881"/>
                    <a:pt x="12256" y="13008"/>
                  </a:cubicBezTo>
                  <a:cubicBezTo>
                    <a:pt x="10003" y="11059"/>
                    <a:pt x="7696" y="10057"/>
                    <a:pt x="5982" y="10057"/>
                  </a:cubicBezTo>
                  <a:cubicBezTo>
                    <a:pt x="5261" y="10057"/>
                    <a:pt x="4645" y="10234"/>
                    <a:pt x="4182" y="10593"/>
                  </a:cubicBezTo>
                  <a:cubicBezTo>
                    <a:pt x="2617" y="11811"/>
                    <a:pt x="3151" y="14868"/>
                    <a:pt x="3396" y="16281"/>
                  </a:cubicBezTo>
                  <a:cubicBezTo>
                    <a:pt x="4261" y="21219"/>
                    <a:pt x="7253" y="25068"/>
                    <a:pt x="10172" y="27757"/>
                  </a:cubicBezTo>
                  <a:cubicBezTo>
                    <a:pt x="1781" y="40647"/>
                    <a:pt x="1" y="44987"/>
                    <a:pt x="837" y="45657"/>
                  </a:cubicBezTo>
                  <a:cubicBezTo>
                    <a:pt x="915" y="45720"/>
                    <a:pt x="1020" y="45754"/>
                    <a:pt x="1154" y="45754"/>
                  </a:cubicBezTo>
                  <a:cubicBezTo>
                    <a:pt x="2465" y="45754"/>
                    <a:pt x="6606" y="42548"/>
                    <a:pt x="16574" y="32299"/>
                  </a:cubicBezTo>
                  <a:cubicBezTo>
                    <a:pt x="17722" y="32884"/>
                    <a:pt x="22374" y="35238"/>
                    <a:pt x="27057" y="35238"/>
                  </a:cubicBezTo>
                  <a:cubicBezTo>
                    <a:pt x="28727" y="35238"/>
                    <a:pt x="30402" y="34938"/>
                    <a:pt x="31922" y="34152"/>
                  </a:cubicBezTo>
                  <a:cubicBezTo>
                    <a:pt x="32383" y="33907"/>
                    <a:pt x="35757" y="32162"/>
                    <a:pt x="35534" y="30302"/>
                  </a:cubicBezTo>
                  <a:cubicBezTo>
                    <a:pt x="35375" y="28997"/>
                    <a:pt x="33760" y="27844"/>
                    <a:pt x="31605" y="27440"/>
                  </a:cubicBezTo>
                  <a:cubicBezTo>
                    <a:pt x="32513" y="23749"/>
                    <a:pt x="33429" y="20051"/>
                    <a:pt x="34344" y="16360"/>
                  </a:cubicBezTo>
                  <a:cubicBezTo>
                    <a:pt x="36791" y="17903"/>
                    <a:pt x="38953" y="18779"/>
                    <a:pt x="40332" y="18779"/>
                  </a:cubicBezTo>
                  <a:cubicBezTo>
                    <a:pt x="40866" y="18779"/>
                    <a:pt x="41283" y="18647"/>
                    <a:pt x="41553" y="18371"/>
                  </a:cubicBezTo>
                  <a:cubicBezTo>
                    <a:pt x="42591" y="17319"/>
                    <a:pt x="41207" y="14421"/>
                    <a:pt x="40508" y="12957"/>
                  </a:cubicBezTo>
                  <a:cubicBezTo>
                    <a:pt x="37350" y="6354"/>
                    <a:pt x="31489" y="3283"/>
                    <a:pt x="30386" y="2728"/>
                  </a:cubicBezTo>
                  <a:cubicBezTo>
                    <a:pt x="27680" y="1357"/>
                    <a:pt x="23753" y="0"/>
                    <a:pt x="2129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42"/>
            <p:cNvSpPr/>
            <p:nvPr/>
          </p:nvSpPr>
          <p:spPr>
            <a:xfrm>
              <a:off x="5967275" y="1778300"/>
              <a:ext cx="537100" cy="578050"/>
            </a:xfrm>
            <a:custGeom>
              <a:avLst/>
              <a:gdLst/>
              <a:ahLst/>
              <a:cxnLst/>
              <a:rect l="l" t="t" r="r" b="b"/>
              <a:pathLst>
                <a:path w="21484" h="23122" extrusionOk="0">
                  <a:moveTo>
                    <a:pt x="13654" y="0"/>
                  </a:moveTo>
                  <a:cubicBezTo>
                    <a:pt x="2351" y="16905"/>
                    <a:pt x="1" y="22269"/>
                    <a:pt x="938" y="23026"/>
                  </a:cubicBezTo>
                  <a:cubicBezTo>
                    <a:pt x="1016" y="23088"/>
                    <a:pt x="1120" y="23121"/>
                    <a:pt x="1254" y="23121"/>
                  </a:cubicBezTo>
                  <a:cubicBezTo>
                    <a:pt x="2759" y="23121"/>
                    <a:pt x="7984" y="18912"/>
                    <a:pt x="21483" y="4657"/>
                  </a:cubicBezTo>
                  <a:cubicBezTo>
                    <a:pt x="18874" y="3107"/>
                    <a:pt x="16264" y="1557"/>
                    <a:pt x="1365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42"/>
            <p:cNvSpPr/>
            <p:nvPr/>
          </p:nvSpPr>
          <p:spPr>
            <a:xfrm>
              <a:off x="6177250" y="1778300"/>
              <a:ext cx="267650" cy="293775"/>
            </a:xfrm>
            <a:custGeom>
              <a:avLst/>
              <a:gdLst/>
              <a:ahLst/>
              <a:cxnLst/>
              <a:rect l="l" t="t" r="r" b="b"/>
              <a:pathLst>
                <a:path w="10706" h="11751" extrusionOk="0">
                  <a:moveTo>
                    <a:pt x="5255" y="0"/>
                  </a:moveTo>
                  <a:cubicBezTo>
                    <a:pt x="3223" y="3035"/>
                    <a:pt x="1485" y="5695"/>
                    <a:pt x="0" y="8031"/>
                  </a:cubicBezTo>
                  <a:cubicBezTo>
                    <a:pt x="1327" y="9163"/>
                    <a:pt x="2963" y="10295"/>
                    <a:pt x="4967" y="11217"/>
                  </a:cubicBezTo>
                  <a:cubicBezTo>
                    <a:pt x="5400" y="11412"/>
                    <a:pt x="5825" y="11592"/>
                    <a:pt x="6243" y="11751"/>
                  </a:cubicBezTo>
                  <a:cubicBezTo>
                    <a:pt x="7598" y="10374"/>
                    <a:pt x="9083" y="8846"/>
                    <a:pt x="10705" y="7159"/>
                  </a:cubicBezTo>
                  <a:lnTo>
                    <a:pt x="8860" y="2141"/>
                  </a:lnTo>
                  <a:cubicBezTo>
                    <a:pt x="7656" y="1427"/>
                    <a:pt x="6459" y="714"/>
                    <a:pt x="525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42"/>
            <p:cNvSpPr/>
            <p:nvPr/>
          </p:nvSpPr>
          <p:spPr>
            <a:xfrm>
              <a:off x="6035225" y="1212450"/>
              <a:ext cx="999375" cy="880950"/>
            </a:xfrm>
            <a:custGeom>
              <a:avLst/>
              <a:gdLst/>
              <a:ahLst/>
              <a:cxnLst/>
              <a:rect l="l" t="t" r="r" b="b"/>
              <a:pathLst>
                <a:path w="39975" h="35238" extrusionOk="0">
                  <a:moveTo>
                    <a:pt x="18687" y="1"/>
                  </a:moveTo>
                  <a:cubicBezTo>
                    <a:pt x="17705" y="1"/>
                    <a:pt x="16956" y="217"/>
                    <a:pt x="16610" y="733"/>
                  </a:cubicBezTo>
                  <a:cubicBezTo>
                    <a:pt x="15860" y="1858"/>
                    <a:pt x="17237" y="4208"/>
                    <a:pt x="19148" y="6623"/>
                  </a:cubicBezTo>
                  <a:cubicBezTo>
                    <a:pt x="15983" y="8750"/>
                    <a:pt x="12811" y="10883"/>
                    <a:pt x="9646" y="13010"/>
                  </a:cubicBezTo>
                  <a:cubicBezTo>
                    <a:pt x="7393" y="11061"/>
                    <a:pt x="5082" y="10059"/>
                    <a:pt x="3366" y="10059"/>
                  </a:cubicBezTo>
                  <a:cubicBezTo>
                    <a:pt x="2645" y="10059"/>
                    <a:pt x="2028" y="10237"/>
                    <a:pt x="1565" y="10595"/>
                  </a:cubicBezTo>
                  <a:cubicBezTo>
                    <a:pt x="0" y="11806"/>
                    <a:pt x="534" y="14863"/>
                    <a:pt x="786" y="16276"/>
                  </a:cubicBezTo>
                  <a:cubicBezTo>
                    <a:pt x="2545" y="26332"/>
                    <a:pt x="13106" y="31869"/>
                    <a:pt x="13964" y="32301"/>
                  </a:cubicBezTo>
                  <a:cubicBezTo>
                    <a:pt x="15111" y="32885"/>
                    <a:pt x="19755" y="35238"/>
                    <a:pt x="24433" y="35238"/>
                  </a:cubicBezTo>
                  <a:cubicBezTo>
                    <a:pt x="26105" y="35238"/>
                    <a:pt x="27782" y="34937"/>
                    <a:pt x="29305" y="34147"/>
                  </a:cubicBezTo>
                  <a:cubicBezTo>
                    <a:pt x="29766" y="33909"/>
                    <a:pt x="33140" y="32157"/>
                    <a:pt x="32917" y="30304"/>
                  </a:cubicBezTo>
                  <a:cubicBezTo>
                    <a:pt x="32758" y="29000"/>
                    <a:pt x="31150" y="27839"/>
                    <a:pt x="28988" y="27435"/>
                  </a:cubicBezTo>
                  <a:cubicBezTo>
                    <a:pt x="29896" y="23751"/>
                    <a:pt x="30812" y="20053"/>
                    <a:pt x="31727" y="16362"/>
                  </a:cubicBezTo>
                  <a:cubicBezTo>
                    <a:pt x="34176" y="17901"/>
                    <a:pt x="36340" y="18780"/>
                    <a:pt x="37718" y="18780"/>
                  </a:cubicBezTo>
                  <a:cubicBezTo>
                    <a:pt x="38251" y="18780"/>
                    <a:pt x="38667" y="18649"/>
                    <a:pt x="38936" y="18374"/>
                  </a:cubicBezTo>
                  <a:cubicBezTo>
                    <a:pt x="39974" y="17314"/>
                    <a:pt x="38590" y="14416"/>
                    <a:pt x="37891" y="12952"/>
                  </a:cubicBezTo>
                  <a:cubicBezTo>
                    <a:pt x="34741" y="6349"/>
                    <a:pt x="28872" y="3278"/>
                    <a:pt x="27769" y="2723"/>
                  </a:cubicBezTo>
                  <a:cubicBezTo>
                    <a:pt x="25065" y="1353"/>
                    <a:pt x="21146" y="1"/>
                    <a:pt x="1868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42"/>
            <p:cNvSpPr/>
            <p:nvPr/>
          </p:nvSpPr>
          <p:spPr>
            <a:xfrm>
              <a:off x="6276375" y="1378000"/>
              <a:ext cx="483550" cy="520350"/>
            </a:xfrm>
            <a:custGeom>
              <a:avLst/>
              <a:gdLst/>
              <a:ahLst/>
              <a:cxnLst/>
              <a:rect l="l" t="t" r="r" b="b"/>
              <a:pathLst>
                <a:path w="19342" h="20814" extrusionOk="0">
                  <a:moveTo>
                    <a:pt x="9502" y="1"/>
                  </a:moveTo>
                  <a:cubicBezTo>
                    <a:pt x="6337" y="2128"/>
                    <a:pt x="3165" y="4261"/>
                    <a:pt x="0" y="6388"/>
                  </a:cubicBezTo>
                  <a:cubicBezTo>
                    <a:pt x="570" y="8154"/>
                    <a:pt x="2350" y="12804"/>
                    <a:pt x="7108" y="16481"/>
                  </a:cubicBezTo>
                  <a:cubicBezTo>
                    <a:pt x="12190" y="20395"/>
                    <a:pt x="17525" y="20770"/>
                    <a:pt x="19342" y="20813"/>
                  </a:cubicBezTo>
                  <a:cubicBezTo>
                    <a:pt x="18895" y="20777"/>
                    <a:pt x="11880" y="20020"/>
                    <a:pt x="8600" y="13619"/>
                  </a:cubicBezTo>
                  <a:cubicBezTo>
                    <a:pt x="6394" y="9293"/>
                    <a:pt x="6740" y="4060"/>
                    <a:pt x="950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42"/>
            <p:cNvSpPr/>
            <p:nvPr/>
          </p:nvSpPr>
          <p:spPr>
            <a:xfrm>
              <a:off x="6035225" y="1466675"/>
              <a:ext cx="821675" cy="626725"/>
            </a:xfrm>
            <a:custGeom>
              <a:avLst/>
              <a:gdLst/>
              <a:ahLst/>
              <a:cxnLst/>
              <a:rect l="l" t="t" r="r" b="b"/>
              <a:pathLst>
                <a:path w="32867" h="25069" extrusionOk="0">
                  <a:moveTo>
                    <a:pt x="2473" y="1"/>
                  </a:moveTo>
                  <a:cubicBezTo>
                    <a:pt x="2127" y="87"/>
                    <a:pt x="1824" y="231"/>
                    <a:pt x="1565" y="426"/>
                  </a:cubicBezTo>
                  <a:cubicBezTo>
                    <a:pt x="0" y="1637"/>
                    <a:pt x="534" y="4694"/>
                    <a:pt x="786" y="6107"/>
                  </a:cubicBezTo>
                  <a:cubicBezTo>
                    <a:pt x="2545" y="16163"/>
                    <a:pt x="13106" y="21700"/>
                    <a:pt x="13964" y="22132"/>
                  </a:cubicBezTo>
                  <a:cubicBezTo>
                    <a:pt x="15111" y="22716"/>
                    <a:pt x="19755" y="25069"/>
                    <a:pt x="24433" y="25069"/>
                  </a:cubicBezTo>
                  <a:cubicBezTo>
                    <a:pt x="26105" y="25069"/>
                    <a:pt x="27782" y="24768"/>
                    <a:pt x="29305" y="23978"/>
                  </a:cubicBezTo>
                  <a:cubicBezTo>
                    <a:pt x="29723" y="23769"/>
                    <a:pt x="32463" y="22341"/>
                    <a:pt x="32866" y="20712"/>
                  </a:cubicBezTo>
                  <a:lnTo>
                    <a:pt x="32866" y="20712"/>
                  </a:lnTo>
                  <a:cubicBezTo>
                    <a:pt x="30352" y="21405"/>
                    <a:pt x="27822" y="21741"/>
                    <a:pt x="25353" y="21741"/>
                  </a:cubicBezTo>
                  <a:cubicBezTo>
                    <a:pt x="18415" y="21741"/>
                    <a:pt x="11964" y="19084"/>
                    <a:pt x="7721" y="14202"/>
                  </a:cubicBezTo>
                  <a:cubicBezTo>
                    <a:pt x="3381" y="9221"/>
                    <a:pt x="2574" y="3310"/>
                    <a:pt x="247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1" name="Google Shape;3041;p42"/>
            <p:cNvSpPr/>
            <p:nvPr/>
          </p:nvSpPr>
          <p:spPr>
            <a:xfrm>
              <a:off x="6431725" y="1213650"/>
              <a:ext cx="587375" cy="468325"/>
            </a:xfrm>
            <a:custGeom>
              <a:avLst/>
              <a:gdLst/>
              <a:ahLst/>
              <a:cxnLst/>
              <a:rect l="l" t="t" r="r" b="b"/>
              <a:pathLst>
                <a:path w="23495" h="18733" extrusionOk="0">
                  <a:moveTo>
                    <a:pt x="2163" y="0"/>
                  </a:moveTo>
                  <a:cubicBezTo>
                    <a:pt x="1514" y="80"/>
                    <a:pt x="1017" y="289"/>
                    <a:pt x="750" y="685"/>
                  </a:cubicBezTo>
                  <a:cubicBezTo>
                    <a:pt x="0" y="1810"/>
                    <a:pt x="1377" y="4160"/>
                    <a:pt x="3288" y="6575"/>
                  </a:cubicBezTo>
                  <a:cubicBezTo>
                    <a:pt x="4167" y="8038"/>
                    <a:pt x="5573" y="9999"/>
                    <a:pt x="7735" y="11874"/>
                  </a:cubicBezTo>
                  <a:cubicBezTo>
                    <a:pt x="10806" y="14534"/>
                    <a:pt x="13957" y="15745"/>
                    <a:pt x="15867" y="16314"/>
                  </a:cubicBezTo>
                  <a:cubicBezTo>
                    <a:pt x="18316" y="17853"/>
                    <a:pt x="20480" y="18732"/>
                    <a:pt x="21858" y="18732"/>
                  </a:cubicBezTo>
                  <a:cubicBezTo>
                    <a:pt x="22391" y="18732"/>
                    <a:pt x="22807" y="18601"/>
                    <a:pt x="23076" y="18326"/>
                  </a:cubicBezTo>
                  <a:cubicBezTo>
                    <a:pt x="23415" y="17987"/>
                    <a:pt x="23494" y="17446"/>
                    <a:pt x="23429" y="16833"/>
                  </a:cubicBezTo>
                  <a:cubicBezTo>
                    <a:pt x="20430" y="16084"/>
                    <a:pt x="15608" y="14426"/>
                    <a:pt x="10814" y="10576"/>
                  </a:cubicBezTo>
                  <a:cubicBezTo>
                    <a:pt x="6186" y="6856"/>
                    <a:pt x="3554" y="2689"/>
                    <a:pt x="216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42" name="Google Shape;3042;p42"/>
          <p:cNvGrpSpPr/>
          <p:nvPr/>
        </p:nvGrpSpPr>
        <p:grpSpPr>
          <a:xfrm rot="8538506">
            <a:off x="3512700" y="505569"/>
            <a:ext cx="1391476" cy="1735045"/>
            <a:chOff x="2386975" y="3180875"/>
            <a:chExt cx="1391500" cy="1735075"/>
          </a:xfrm>
        </p:grpSpPr>
        <p:sp>
          <p:nvSpPr>
            <p:cNvPr id="3043" name="Google Shape;3043;p42"/>
            <p:cNvSpPr/>
            <p:nvPr/>
          </p:nvSpPr>
          <p:spPr>
            <a:xfrm>
              <a:off x="2439225" y="3191275"/>
              <a:ext cx="1339250" cy="1724675"/>
            </a:xfrm>
            <a:custGeom>
              <a:avLst/>
              <a:gdLst/>
              <a:ahLst/>
              <a:cxnLst/>
              <a:rect l="l" t="t" r="r" b="b"/>
              <a:pathLst>
                <a:path w="53570" h="68987" extrusionOk="0">
                  <a:moveTo>
                    <a:pt x="28691" y="25966"/>
                  </a:moveTo>
                  <a:cubicBezTo>
                    <a:pt x="29503" y="25966"/>
                    <a:pt x="30316" y="26378"/>
                    <a:pt x="30753" y="27221"/>
                  </a:cubicBezTo>
                  <a:lnTo>
                    <a:pt x="38085" y="41408"/>
                  </a:lnTo>
                  <a:cubicBezTo>
                    <a:pt x="38719" y="42641"/>
                    <a:pt x="38149" y="44147"/>
                    <a:pt x="36859" y="44645"/>
                  </a:cubicBezTo>
                  <a:lnTo>
                    <a:pt x="21958" y="50390"/>
                  </a:lnTo>
                  <a:cubicBezTo>
                    <a:pt x="21671" y="50500"/>
                    <a:pt x="21386" y="50551"/>
                    <a:pt x="21110" y="50551"/>
                  </a:cubicBezTo>
                  <a:cubicBezTo>
                    <a:pt x="19574" y="50551"/>
                    <a:pt x="18340" y="48988"/>
                    <a:pt x="18945" y="47399"/>
                  </a:cubicBezTo>
                  <a:lnTo>
                    <a:pt x="26514" y="27466"/>
                  </a:lnTo>
                  <a:cubicBezTo>
                    <a:pt x="26890" y="26475"/>
                    <a:pt x="27789" y="25966"/>
                    <a:pt x="28691" y="25966"/>
                  </a:cubicBezTo>
                  <a:close/>
                  <a:moveTo>
                    <a:pt x="27204" y="0"/>
                  </a:moveTo>
                  <a:cubicBezTo>
                    <a:pt x="26302" y="0"/>
                    <a:pt x="25404" y="509"/>
                    <a:pt x="25029" y="1499"/>
                  </a:cubicBezTo>
                  <a:lnTo>
                    <a:pt x="605" y="65832"/>
                  </a:lnTo>
                  <a:cubicBezTo>
                    <a:pt x="1" y="67425"/>
                    <a:pt x="1231" y="68987"/>
                    <a:pt x="2760" y="68987"/>
                  </a:cubicBezTo>
                  <a:cubicBezTo>
                    <a:pt x="3037" y="68987"/>
                    <a:pt x="3324" y="68935"/>
                    <a:pt x="3611" y="68824"/>
                  </a:cubicBezTo>
                  <a:lnTo>
                    <a:pt x="26442" y="60029"/>
                  </a:lnTo>
                  <a:lnTo>
                    <a:pt x="51702" y="50282"/>
                  </a:lnTo>
                  <a:cubicBezTo>
                    <a:pt x="52993" y="49785"/>
                    <a:pt x="53569" y="48278"/>
                    <a:pt x="52935" y="47045"/>
                  </a:cubicBezTo>
                  <a:lnTo>
                    <a:pt x="29268" y="1261"/>
                  </a:lnTo>
                  <a:cubicBezTo>
                    <a:pt x="28831" y="414"/>
                    <a:pt x="28016" y="0"/>
                    <a:pt x="2720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4" name="Google Shape;3044;p42"/>
            <p:cNvSpPr/>
            <p:nvPr/>
          </p:nvSpPr>
          <p:spPr>
            <a:xfrm>
              <a:off x="2386975" y="3180875"/>
              <a:ext cx="1339225" cy="1724625"/>
            </a:xfrm>
            <a:custGeom>
              <a:avLst/>
              <a:gdLst/>
              <a:ahLst/>
              <a:cxnLst/>
              <a:rect l="l" t="t" r="r" b="b"/>
              <a:pathLst>
                <a:path w="53569" h="68985" extrusionOk="0">
                  <a:moveTo>
                    <a:pt x="28694" y="25964"/>
                  </a:moveTo>
                  <a:cubicBezTo>
                    <a:pt x="29504" y="25964"/>
                    <a:pt x="30315" y="26376"/>
                    <a:pt x="30752" y="27219"/>
                  </a:cubicBezTo>
                  <a:lnTo>
                    <a:pt x="38084" y="41406"/>
                  </a:lnTo>
                  <a:cubicBezTo>
                    <a:pt x="38726" y="42639"/>
                    <a:pt x="38149" y="44145"/>
                    <a:pt x="36858" y="44643"/>
                  </a:cubicBezTo>
                  <a:lnTo>
                    <a:pt x="21957" y="50388"/>
                  </a:lnTo>
                  <a:cubicBezTo>
                    <a:pt x="21672" y="50498"/>
                    <a:pt x="21387" y="50548"/>
                    <a:pt x="21112" y="50548"/>
                  </a:cubicBezTo>
                  <a:cubicBezTo>
                    <a:pt x="19580" y="50548"/>
                    <a:pt x="18346" y="48985"/>
                    <a:pt x="18951" y="47397"/>
                  </a:cubicBezTo>
                  <a:lnTo>
                    <a:pt x="26521" y="27464"/>
                  </a:lnTo>
                  <a:cubicBezTo>
                    <a:pt x="26896" y="26473"/>
                    <a:pt x="27794" y="25964"/>
                    <a:pt x="28694" y="25964"/>
                  </a:cubicBezTo>
                  <a:close/>
                  <a:moveTo>
                    <a:pt x="27213" y="1"/>
                  </a:moveTo>
                  <a:cubicBezTo>
                    <a:pt x="26311" y="1"/>
                    <a:pt x="25411" y="510"/>
                    <a:pt x="25036" y="1497"/>
                  </a:cubicBezTo>
                  <a:lnTo>
                    <a:pt x="604" y="65830"/>
                  </a:lnTo>
                  <a:cubicBezTo>
                    <a:pt x="0" y="67423"/>
                    <a:pt x="1230" y="68985"/>
                    <a:pt x="2759" y="68985"/>
                  </a:cubicBezTo>
                  <a:cubicBezTo>
                    <a:pt x="3036" y="68985"/>
                    <a:pt x="3323" y="68933"/>
                    <a:pt x="3611" y="68822"/>
                  </a:cubicBezTo>
                  <a:lnTo>
                    <a:pt x="26441" y="60027"/>
                  </a:lnTo>
                  <a:lnTo>
                    <a:pt x="51709" y="50280"/>
                  </a:lnTo>
                  <a:cubicBezTo>
                    <a:pt x="52999" y="49783"/>
                    <a:pt x="53569" y="48276"/>
                    <a:pt x="52934" y="47050"/>
                  </a:cubicBezTo>
                  <a:lnTo>
                    <a:pt x="29275" y="1259"/>
                  </a:lnTo>
                  <a:cubicBezTo>
                    <a:pt x="28838" y="413"/>
                    <a:pt x="28024" y="1"/>
                    <a:pt x="272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5" name="Google Shape;3045;p42"/>
            <p:cNvSpPr/>
            <p:nvPr/>
          </p:nvSpPr>
          <p:spPr>
            <a:xfrm>
              <a:off x="2958250" y="33345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5" y="2671"/>
                    <a:pt x="4698" y="2527"/>
                    <a:pt x="4787" y="2293"/>
                  </a:cubicBezTo>
                  <a:cubicBezTo>
                    <a:pt x="4910" y="1990"/>
                    <a:pt x="4751" y="1644"/>
                    <a:pt x="4448" y="1536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6" name="Google Shape;3046;p42"/>
            <p:cNvSpPr/>
            <p:nvPr/>
          </p:nvSpPr>
          <p:spPr>
            <a:xfrm>
              <a:off x="2995200" y="323702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1"/>
                  </a:moveTo>
                  <a:lnTo>
                    <a:pt x="0" y="1104"/>
                  </a:lnTo>
                  <a:lnTo>
                    <a:pt x="4037" y="2632"/>
                  </a:lnTo>
                  <a:cubicBezTo>
                    <a:pt x="4106" y="2658"/>
                    <a:pt x="4177" y="2671"/>
                    <a:pt x="4246" y="2671"/>
                  </a:cubicBezTo>
                  <a:cubicBezTo>
                    <a:pt x="4483" y="2671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29"/>
                  </a:cubicBezTo>
                  <a:lnTo>
                    <a:pt x="418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7" name="Google Shape;3047;p42"/>
            <p:cNvSpPr/>
            <p:nvPr/>
          </p:nvSpPr>
          <p:spPr>
            <a:xfrm>
              <a:off x="2881650" y="35362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40" y="2671"/>
                  </a:cubicBezTo>
                  <a:cubicBezTo>
                    <a:pt x="4479" y="2671"/>
                    <a:pt x="4705" y="2527"/>
                    <a:pt x="4794" y="2293"/>
                  </a:cubicBezTo>
                  <a:cubicBezTo>
                    <a:pt x="4910" y="1990"/>
                    <a:pt x="4751" y="1644"/>
                    <a:pt x="4448" y="1529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8" name="Google Shape;3048;p42"/>
            <p:cNvSpPr/>
            <p:nvPr/>
          </p:nvSpPr>
          <p:spPr>
            <a:xfrm>
              <a:off x="2918600" y="343870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44"/>
                    <a:pt x="4455" y="1529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9" name="Google Shape;3049;p42"/>
            <p:cNvSpPr/>
            <p:nvPr/>
          </p:nvSpPr>
          <p:spPr>
            <a:xfrm>
              <a:off x="2812625" y="37178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10" y="1990"/>
                    <a:pt x="4758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0" name="Google Shape;3050;p42"/>
            <p:cNvSpPr/>
            <p:nvPr/>
          </p:nvSpPr>
          <p:spPr>
            <a:xfrm>
              <a:off x="2849750" y="3620375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0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7"/>
                    <a:pt x="4787" y="2293"/>
                  </a:cubicBezTo>
                  <a:cubicBezTo>
                    <a:pt x="4903" y="1990"/>
                    <a:pt x="4751" y="1644"/>
                    <a:pt x="4448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1" name="Google Shape;3051;p42"/>
            <p:cNvSpPr/>
            <p:nvPr/>
          </p:nvSpPr>
          <p:spPr>
            <a:xfrm>
              <a:off x="2736025" y="39195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101" y="2658"/>
                    <a:pt x="4173" y="2670"/>
                    <a:pt x="4243" y="2670"/>
                  </a:cubicBezTo>
                  <a:cubicBezTo>
                    <a:pt x="4483" y="2670"/>
                    <a:pt x="4705" y="2526"/>
                    <a:pt x="4795" y="2293"/>
                  </a:cubicBezTo>
                  <a:cubicBezTo>
                    <a:pt x="4910" y="1990"/>
                    <a:pt x="4759" y="1651"/>
                    <a:pt x="4449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2" name="Google Shape;3052;p42"/>
            <p:cNvSpPr/>
            <p:nvPr/>
          </p:nvSpPr>
          <p:spPr>
            <a:xfrm>
              <a:off x="2773150" y="3822050"/>
              <a:ext cx="122575" cy="66750"/>
            </a:xfrm>
            <a:custGeom>
              <a:avLst/>
              <a:gdLst/>
              <a:ahLst/>
              <a:cxnLst/>
              <a:rect l="l" t="t" r="r" b="b"/>
              <a:pathLst>
                <a:path w="4903" h="2670" extrusionOk="0">
                  <a:moveTo>
                    <a:pt x="419" y="0"/>
                  </a:moveTo>
                  <a:lnTo>
                    <a:pt x="1" y="1103"/>
                  </a:lnTo>
                  <a:lnTo>
                    <a:pt x="4031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6" y="2670"/>
                    <a:pt x="4698" y="2526"/>
                    <a:pt x="4787" y="2292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3" name="Google Shape;3053;p42"/>
            <p:cNvSpPr/>
            <p:nvPr/>
          </p:nvSpPr>
          <p:spPr>
            <a:xfrm>
              <a:off x="2665925" y="41042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0" y="2632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8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4" name="Google Shape;3054;p42"/>
            <p:cNvSpPr/>
            <p:nvPr/>
          </p:nvSpPr>
          <p:spPr>
            <a:xfrm>
              <a:off x="2702875" y="4006775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8" y="0"/>
                  </a:moveTo>
                  <a:lnTo>
                    <a:pt x="0" y="1103"/>
                  </a:lnTo>
                  <a:lnTo>
                    <a:pt x="4037" y="2632"/>
                  </a:lnTo>
                  <a:cubicBezTo>
                    <a:pt x="4106" y="2658"/>
                    <a:pt x="4177" y="2670"/>
                    <a:pt x="4246" y="2670"/>
                  </a:cubicBezTo>
                  <a:cubicBezTo>
                    <a:pt x="4483" y="2670"/>
                    <a:pt x="4705" y="2527"/>
                    <a:pt x="4794" y="2293"/>
                  </a:cubicBezTo>
                  <a:cubicBezTo>
                    <a:pt x="4909" y="1990"/>
                    <a:pt x="4758" y="1644"/>
                    <a:pt x="4455" y="1536"/>
                  </a:cubicBezTo>
                  <a:lnTo>
                    <a:pt x="418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5" name="Google Shape;3055;p42"/>
            <p:cNvSpPr/>
            <p:nvPr/>
          </p:nvSpPr>
          <p:spPr>
            <a:xfrm>
              <a:off x="2589325" y="4305950"/>
              <a:ext cx="122750" cy="66775"/>
            </a:xfrm>
            <a:custGeom>
              <a:avLst/>
              <a:gdLst/>
              <a:ahLst/>
              <a:cxnLst/>
              <a:rect l="l" t="t" r="r" b="b"/>
              <a:pathLst>
                <a:path w="4910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40" y="2670"/>
                  </a:cubicBezTo>
                  <a:cubicBezTo>
                    <a:pt x="4479" y="2670"/>
                    <a:pt x="4705" y="2527"/>
                    <a:pt x="4794" y="2293"/>
                  </a:cubicBezTo>
                  <a:cubicBezTo>
                    <a:pt x="4910" y="1990"/>
                    <a:pt x="4751" y="1651"/>
                    <a:pt x="4448" y="1536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6" name="Google Shape;3056;p42"/>
            <p:cNvSpPr/>
            <p:nvPr/>
          </p:nvSpPr>
          <p:spPr>
            <a:xfrm>
              <a:off x="2626450" y="420845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0"/>
                  </a:moveTo>
                  <a:lnTo>
                    <a:pt x="1" y="1103"/>
                  </a:lnTo>
                  <a:lnTo>
                    <a:pt x="4030" y="2631"/>
                  </a:lnTo>
                  <a:cubicBezTo>
                    <a:pt x="4099" y="2658"/>
                    <a:pt x="4170" y="2670"/>
                    <a:pt x="4239" y="2670"/>
                  </a:cubicBezTo>
                  <a:cubicBezTo>
                    <a:pt x="4476" y="2670"/>
                    <a:pt x="4698" y="2526"/>
                    <a:pt x="4787" y="2293"/>
                  </a:cubicBezTo>
                  <a:cubicBezTo>
                    <a:pt x="4903" y="1990"/>
                    <a:pt x="4751" y="1644"/>
                    <a:pt x="4449" y="1528"/>
                  </a:cubicBezTo>
                  <a:lnTo>
                    <a:pt x="419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7" name="Google Shape;3057;p42"/>
            <p:cNvSpPr/>
            <p:nvPr/>
          </p:nvSpPr>
          <p:spPr>
            <a:xfrm>
              <a:off x="2520300" y="4487600"/>
              <a:ext cx="122750" cy="66850"/>
            </a:xfrm>
            <a:custGeom>
              <a:avLst/>
              <a:gdLst/>
              <a:ahLst/>
              <a:cxnLst/>
              <a:rect l="l" t="t" r="r" b="b"/>
              <a:pathLst>
                <a:path w="4910" h="2674" extrusionOk="0">
                  <a:moveTo>
                    <a:pt x="419" y="1"/>
                  </a:moveTo>
                  <a:lnTo>
                    <a:pt x="0" y="1104"/>
                  </a:lnTo>
                  <a:lnTo>
                    <a:pt x="4030" y="2632"/>
                  </a:lnTo>
                  <a:cubicBezTo>
                    <a:pt x="4102" y="2660"/>
                    <a:pt x="4175" y="2674"/>
                    <a:pt x="4247" y="2674"/>
                  </a:cubicBezTo>
                  <a:cubicBezTo>
                    <a:pt x="4485" y="2674"/>
                    <a:pt x="4706" y="2526"/>
                    <a:pt x="4794" y="2293"/>
                  </a:cubicBezTo>
                  <a:cubicBezTo>
                    <a:pt x="4910" y="1990"/>
                    <a:pt x="4758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8" name="Google Shape;3058;p42"/>
            <p:cNvSpPr/>
            <p:nvPr/>
          </p:nvSpPr>
          <p:spPr>
            <a:xfrm>
              <a:off x="2557425" y="4390100"/>
              <a:ext cx="122575" cy="66775"/>
            </a:xfrm>
            <a:custGeom>
              <a:avLst/>
              <a:gdLst/>
              <a:ahLst/>
              <a:cxnLst/>
              <a:rect l="l" t="t" r="r" b="b"/>
              <a:pathLst>
                <a:path w="4903" h="2671" extrusionOk="0">
                  <a:moveTo>
                    <a:pt x="419" y="1"/>
                  </a:moveTo>
                  <a:lnTo>
                    <a:pt x="1" y="1104"/>
                  </a:lnTo>
                  <a:lnTo>
                    <a:pt x="4030" y="2632"/>
                  </a:lnTo>
                  <a:cubicBezTo>
                    <a:pt x="4099" y="2658"/>
                    <a:pt x="4170" y="2671"/>
                    <a:pt x="4239" y="2671"/>
                  </a:cubicBezTo>
                  <a:cubicBezTo>
                    <a:pt x="4476" y="2671"/>
                    <a:pt x="4698" y="2527"/>
                    <a:pt x="4787" y="2293"/>
                  </a:cubicBezTo>
                  <a:cubicBezTo>
                    <a:pt x="4903" y="1990"/>
                    <a:pt x="4751" y="1652"/>
                    <a:pt x="4448" y="1536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42"/>
            <p:cNvSpPr/>
            <p:nvPr/>
          </p:nvSpPr>
          <p:spPr>
            <a:xfrm>
              <a:off x="2482625" y="4586900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7"/>
                  </a:lnTo>
                  <a:lnTo>
                    <a:pt x="3865" y="2567"/>
                  </a:lnTo>
                  <a:cubicBezTo>
                    <a:pt x="3932" y="2593"/>
                    <a:pt x="4001" y="2605"/>
                    <a:pt x="4069" y="2605"/>
                  </a:cubicBezTo>
                  <a:cubicBezTo>
                    <a:pt x="4307" y="2605"/>
                    <a:pt x="4532" y="2457"/>
                    <a:pt x="4622" y="2221"/>
                  </a:cubicBezTo>
                  <a:cubicBezTo>
                    <a:pt x="4737" y="1919"/>
                    <a:pt x="4586" y="1580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42"/>
            <p:cNvSpPr/>
            <p:nvPr/>
          </p:nvSpPr>
          <p:spPr>
            <a:xfrm>
              <a:off x="2413600" y="4768575"/>
              <a:ext cx="118450" cy="65150"/>
            </a:xfrm>
            <a:custGeom>
              <a:avLst/>
              <a:gdLst/>
              <a:ahLst/>
              <a:cxnLst/>
              <a:rect l="l" t="t" r="r" b="b"/>
              <a:pathLst>
                <a:path w="4738" h="2606" extrusionOk="0">
                  <a:moveTo>
                    <a:pt x="419" y="1"/>
                  </a:moveTo>
                  <a:lnTo>
                    <a:pt x="1" y="1096"/>
                  </a:lnTo>
                  <a:lnTo>
                    <a:pt x="3865" y="2567"/>
                  </a:lnTo>
                  <a:cubicBezTo>
                    <a:pt x="3933" y="2593"/>
                    <a:pt x="4004" y="2606"/>
                    <a:pt x="4073" y="2606"/>
                  </a:cubicBezTo>
                  <a:cubicBezTo>
                    <a:pt x="4310" y="2606"/>
                    <a:pt x="4532" y="2461"/>
                    <a:pt x="4622" y="2221"/>
                  </a:cubicBezTo>
                  <a:cubicBezTo>
                    <a:pt x="4737" y="1918"/>
                    <a:pt x="4586" y="1579"/>
                    <a:pt x="4283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42"/>
            <p:cNvSpPr/>
            <p:nvPr/>
          </p:nvSpPr>
          <p:spPr>
            <a:xfrm>
              <a:off x="2450725" y="4671075"/>
              <a:ext cx="118450" cy="65125"/>
            </a:xfrm>
            <a:custGeom>
              <a:avLst/>
              <a:gdLst/>
              <a:ahLst/>
              <a:cxnLst/>
              <a:rect l="l" t="t" r="r" b="b"/>
              <a:pathLst>
                <a:path w="4738" h="2605" extrusionOk="0">
                  <a:moveTo>
                    <a:pt x="419" y="1"/>
                  </a:moveTo>
                  <a:lnTo>
                    <a:pt x="1" y="1096"/>
                  </a:lnTo>
                  <a:lnTo>
                    <a:pt x="3858" y="2567"/>
                  </a:lnTo>
                  <a:cubicBezTo>
                    <a:pt x="3925" y="2593"/>
                    <a:pt x="3994" y="2605"/>
                    <a:pt x="4063" y="2605"/>
                  </a:cubicBezTo>
                  <a:cubicBezTo>
                    <a:pt x="4303" y="2605"/>
                    <a:pt x="4532" y="2456"/>
                    <a:pt x="4622" y="2221"/>
                  </a:cubicBezTo>
                  <a:cubicBezTo>
                    <a:pt x="4737" y="1918"/>
                    <a:pt x="4579" y="1579"/>
                    <a:pt x="4276" y="1464"/>
                  </a:cubicBezTo>
                  <a:lnTo>
                    <a:pt x="419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42"/>
            <p:cNvSpPr/>
            <p:nvPr/>
          </p:nvSpPr>
          <p:spPr>
            <a:xfrm>
              <a:off x="2390000" y="3180925"/>
              <a:ext cx="695700" cy="1719775"/>
            </a:xfrm>
            <a:custGeom>
              <a:avLst/>
              <a:gdLst/>
              <a:ahLst/>
              <a:cxnLst/>
              <a:rect l="l" t="t" r="r" b="b"/>
              <a:pathLst>
                <a:path w="27828" h="68791" extrusionOk="0">
                  <a:moveTo>
                    <a:pt x="27088" y="1"/>
                  </a:moveTo>
                  <a:cubicBezTo>
                    <a:pt x="26186" y="1"/>
                    <a:pt x="25287" y="507"/>
                    <a:pt x="24915" y="1495"/>
                  </a:cubicBezTo>
                  <a:lnTo>
                    <a:pt x="483" y="65828"/>
                  </a:lnTo>
                  <a:cubicBezTo>
                    <a:pt x="0" y="67089"/>
                    <a:pt x="685" y="68337"/>
                    <a:pt x="1752" y="68791"/>
                  </a:cubicBezTo>
                  <a:lnTo>
                    <a:pt x="27827" y="118"/>
                  </a:lnTo>
                  <a:cubicBezTo>
                    <a:pt x="27588" y="40"/>
                    <a:pt x="27338" y="1"/>
                    <a:pt x="2708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42"/>
            <p:cNvSpPr/>
            <p:nvPr/>
          </p:nvSpPr>
          <p:spPr>
            <a:xfrm>
              <a:off x="2696575" y="4528925"/>
              <a:ext cx="348025" cy="187875"/>
            </a:xfrm>
            <a:custGeom>
              <a:avLst/>
              <a:gdLst/>
              <a:ahLst/>
              <a:cxnLst/>
              <a:rect l="l" t="t" r="r" b="b"/>
              <a:pathLst>
                <a:path w="13921" h="7515" extrusionOk="0">
                  <a:moveTo>
                    <a:pt x="9019" y="0"/>
                  </a:moveTo>
                  <a:cubicBezTo>
                    <a:pt x="4336" y="0"/>
                    <a:pt x="1" y="5524"/>
                    <a:pt x="728" y="6919"/>
                  </a:cubicBezTo>
                  <a:cubicBezTo>
                    <a:pt x="946" y="7333"/>
                    <a:pt x="1685" y="7515"/>
                    <a:pt x="2709" y="7515"/>
                  </a:cubicBezTo>
                  <a:cubicBezTo>
                    <a:pt x="6391" y="7515"/>
                    <a:pt x="13761" y="5169"/>
                    <a:pt x="13863" y="2868"/>
                  </a:cubicBezTo>
                  <a:cubicBezTo>
                    <a:pt x="13920" y="1592"/>
                    <a:pt x="11751" y="482"/>
                    <a:pt x="10294" y="143"/>
                  </a:cubicBezTo>
                  <a:cubicBezTo>
                    <a:pt x="9869" y="45"/>
                    <a:pt x="9443" y="0"/>
                    <a:pt x="901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42"/>
            <p:cNvSpPr/>
            <p:nvPr/>
          </p:nvSpPr>
          <p:spPr>
            <a:xfrm>
              <a:off x="3119275" y="4467425"/>
              <a:ext cx="106625" cy="83725"/>
            </a:xfrm>
            <a:custGeom>
              <a:avLst/>
              <a:gdLst/>
              <a:ahLst/>
              <a:cxnLst/>
              <a:rect l="l" t="t" r="r" b="b"/>
              <a:pathLst>
                <a:path w="4265" h="3349" extrusionOk="0">
                  <a:moveTo>
                    <a:pt x="2991" y="0"/>
                  </a:moveTo>
                  <a:cubicBezTo>
                    <a:pt x="1867" y="0"/>
                    <a:pt x="1" y="1674"/>
                    <a:pt x="256" y="2480"/>
                  </a:cubicBezTo>
                  <a:cubicBezTo>
                    <a:pt x="393" y="2924"/>
                    <a:pt x="1244" y="3349"/>
                    <a:pt x="2101" y="3349"/>
                  </a:cubicBezTo>
                  <a:cubicBezTo>
                    <a:pt x="2651" y="3349"/>
                    <a:pt x="3204" y="3174"/>
                    <a:pt x="3573" y="2718"/>
                  </a:cubicBezTo>
                  <a:cubicBezTo>
                    <a:pt x="4265" y="1875"/>
                    <a:pt x="4020" y="426"/>
                    <a:pt x="3378" y="87"/>
                  </a:cubicBezTo>
                  <a:cubicBezTo>
                    <a:pt x="3265" y="28"/>
                    <a:pt x="3134" y="0"/>
                    <a:pt x="299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65" name="Google Shape;3065;p42"/>
          <p:cNvGrpSpPr/>
          <p:nvPr/>
        </p:nvGrpSpPr>
        <p:grpSpPr>
          <a:xfrm rot="-5400000" flipH="1">
            <a:off x="635334" y="1893311"/>
            <a:ext cx="1723720" cy="2159011"/>
            <a:chOff x="610625" y="938625"/>
            <a:chExt cx="1230350" cy="1541050"/>
          </a:xfrm>
        </p:grpSpPr>
        <p:sp>
          <p:nvSpPr>
            <p:cNvPr id="3066" name="Google Shape;3066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42"/>
            <p:cNvSpPr/>
            <p:nvPr/>
          </p:nvSpPr>
          <p:spPr>
            <a:xfrm>
              <a:off x="1204475" y="1756675"/>
              <a:ext cx="610375" cy="713425"/>
            </a:xfrm>
            <a:custGeom>
              <a:avLst/>
              <a:gdLst/>
              <a:ahLst/>
              <a:cxnLst/>
              <a:rect l="l" t="t" r="r" b="b"/>
              <a:pathLst>
                <a:path w="24415" h="28537" extrusionOk="0">
                  <a:moveTo>
                    <a:pt x="3663" y="0"/>
                  </a:moveTo>
                  <a:cubicBezTo>
                    <a:pt x="2444" y="800"/>
                    <a:pt x="1226" y="1600"/>
                    <a:pt x="1" y="2408"/>
                  </a:cubicBezTo>
                  <a:cubicBezTo>
                    <a:pt x="7844" y="11066"/>
                    <a:pt x="15687" y="19731"/>
                    <a:pt x="23538" y="28389"/>
                  </a:cubicBezTo>
                  <a:cubicBezTo>
                    <a:pt x="23630" y="28492"/>
                    <a:pt x="23741" y="28536"/>
                    <a:pt x="23849" y="28536"/>
                  </a:cubicBezTo>
                  <a:cubicBezTo>
                    <a:pt x="24142" y="28536"/>
                    <a:pt x="24414" y="28218"/>
                    <a:pt x="24230" y="27892"/>
                  </a:cubicBezTo>
                  <a:lnTo>
                    <a:pt x="12004" y="6077"/>
                  </a:lnTo>
                  <a:cubicBezTo>
                    <a:pt x="11636" y="5421"/>
                    <a:pt x="11016" y="4960"/>
                    <a:pt x="10288" y="4794"/>
                  </a:cubicBezTo>
                  <a:lnTo>
                    <a:pt x="7491" y="4167"/>
                  </a:lnTo>
                  <a:cubicBezTo>
                    <a:pt x="6215" y="2775"/>
                    <a:pt x="4939" y="1384"/>
                    <a:pt x="36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42"/>
            <p:cNvSpPr/>
            <p:nvPr/>
          </p:nvSpPr>
          <p:spPr>
            <a:xfrm>
              <a:off x="1322525" y="1677175"/>
              <a:ext cx="479975" cy="802500"/>
            </a:xfrm>
            <a:custGeom>
              <a:avLst/>
              <a:gdLst/>
              <a:ahLst/>
              <a:cxnLst/>
              <a:rect l="l" t="t" r="r" b="b"/>
              <a:pathLst>
                <a:path w="19199" h="32100" extrusionOk="0">
                  <a:moveTo>
                    <a:pt x="3598" y="1"/>
                  </a:moveTo>
                  <a:cubicBezTo>
                    <a:pt x="2394" y="837"/>
                    <a:pt x="1197" y="1673"/>
                    <a:pt x="1" y="2510"/>
                  </a:cubicBezTo>
                  <a:cubicBezTo>
                    <a:pt x="822" y="4211"/>
                    <a:pt x="1644" y="5912"/>
                    <a:pt x="2466" y="7606"/>
                  </a:cubicBezTo>
                  <a:lnTo>
                    <a:pt x="2012" y="10439"/>
                  </a:lnTo>
                  <a:cubicBezTo>
                    <a:pt x="1896" y="11175"/>
                    <a:pt x="2098" y="11925"/>
                    <a:pt x="2567" y="12508"/>
                  </a:cubicBezTo>
                  <a:lnTo>
                    <a:pt x="18319" y="31937"/>
                  </a:lnTo>
                  <a:cubicBezTo>
                    <a:pt x="18412" y="32051"/>
                    <a:pt x="18530" y="32099"/>
                    <a:pt x="18645" y="32099"/>
                  </a:cubicBezTo>
                  <a:cubicBezTo>
                    <a:pt x="18930" y="32099"/>
                    <a:pt x="19199" y="31804"/>
                    <a:pt x="19039" y="31475"/>
                  </a:cubicBezTo>
                  <a:cubicBezTo>
                    <a:pt x="13892" y="20979"/>
                    <a:pt x="8745" y="10490"/>
                    <a:pt x="359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42"/>
            <p:cNvSpPr/>
            <p:nvPr/>
          </p:nvSpPr>
          <p:spPr>
            <a:xfrm>
              <a:off x="1424175" y="1886900"/>
              <a:ext cx="66350" cy="58450"/>
            </a:xfrm>
            <a:custGeom>
              <a:avLst/>
              <a:gdLst/>
              <a:ahLst/>
              <a:cxnLst/>
              <a:rect l="l" t="t" r="r" b="b"/>
              <a:pathLst>
                <a:path w="2654" h="2338" extrusionOk="0">
                  <a:moveTo>
                    <a:pt x="1328" y="0"/>
                  </a:moveTo>
                  <a:cubicBezTo>
                    <a:pt x="870" y="0"/>
                    <a:pt x="435" y="267"/>
                    <a:pt x="245" y="717"/>
                  </a:cubicBezTo>
                  <a:cubicBezTo>
                    <a:pt x="0" y="1315"/>
                    <a:pt x="282" y="2000"/>
                    <a:pt x="873" y="2245"/>
                  </a:cubicBezTo>
                  <a:cubicBezTo>
                    <a:pt x="1022" y="2308"/>
                    <a:pt x="1176" y="2338"/>
                    <a:pt x="1328" y="2338"/>
                  </a:cubicBezTo>
                  <a:cubicBezTo>
                    <a:pt x="1785" y="2338"/>
                    <a:pt x="2217" y="2067"/>
                    <a:pt x="2401" y="1618"/>
                  </a:cubicBezTo>
                  <a:cubicBezTo>
                    <a:pt x="2653" y="1027"/>
                    <a:pt x="2372" y="342"/>
                    <a:pt x="1781" y="90"/>
                  </a:cubicBezTo>
                  <a:cubicBezTo>
                    <a:pt x="1633" y="29"/>
                    <a:pt x="1479" y="0"/>
                    <a:pt x="1328" y="0"/>
                  </a:cubicBezTo>
                  <a:close/>
                </a:path>
              </a:pathLst>
            </a:custGeom>
            <a:solidFill>
              <a:srgbClr val="C777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42"/>
            <p:cNvSpPr/>
            <p:nvPr/>
          </p:nvSpPr>
          <p:spPr>
            <a:xfrm>
              <a:off x="1230800" y="1728550"/>
              <a:ext cx="610175" cy="713600"/>
            </a:xfrm>
            <a:custGeom>
              <a:avLst/>
              <a:gdLst/>
              <a:ahLst/>
              <a:cxnLst/>
              <a:rect l="l" t="t" r="r" b="b"/>
              <a:pathLst>
                <a:path w="24407" h="28544" extrusionOk="0">
                  <a:moveTo>
                    <a:pt x="3662" y="0"/>
                  </a:moveTo>
                  <a:cubicBezTo>
                    <a:pt x="2437" y="808"/>
                    <a:pt x="1218" y="1608"/>
                    <a:pt x="0" y="2408"/>
                  </a:cubicBezTo>
                  <a:cubicBezTo>
                    <a:pt x="7844" y="11073"/>
                    <a:pt x="15687" y="19739"/>
                    <a:pt x="23530" y="28397"/>
                  </a:cubicBezTo>
                  <a:cubicBezTo>
                    <a:pt x="23624" y="28500"/>
                    <a:pt x="23736" y="28544"/>
                    <a:pt x="23844" y="28544"/>
                  </a:cubicBezTo>
                  <a:cubicBezTo>
                    <a:pt x="24137" y="28544"/>
                    <a:pt x="24407" y="28224"/>
                    <a:pt x="24222" y="27892"/>
                  </a:cubicBezTo>
                  <a:lnTo>
                    <a:pt x="11996" y="6085"/>
                  </a:lnTo>
                  <a:cubicBezTo>
                    <a:pt x="11628" y="5429"/>
                    <a:pt x="11008" y="4967"/>
                    <a:pt x="10280" y="4802"/>
                  </a:cubicBezTo>
                  <a:lnTo>
                    <a:pt x="7483" y="4174"/>
                  </a:lnTo>
                  <a:cubicBezTo>
                    <a:pt x="6207" y="2783"/>
                    <a:pt x="4931" y="1392"/>
                    <a:pt x="36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42"/>
            <p:cNvSpPr/>
            <p:nvPr/>
          </p:nvSpPr>
          <p:spPr>
            <a:xfrm>
              <a:off x="610625" y="1131925"/>
              <a:ext cx="750675" cy="709125"/>
            </a:xfrm>
            <a:custGeom>
              <a:avLst/>
              <a:gdLst/>
              <a:ahLst/>
              <a:cxnLst/>
              <a:rect l="l" t="t" r="r" b="b"/>
              <a:pathLst>
                <a:path w="30027" h="28365" extrusionOk="0">
                  <a:moveTo>
                    <a:pt x="7947" y="3590"/>
                  </a:moveTo>
                  <a:cubicBezTo>
                    <a:pt x="8578" y="3590"/>
                    <a:pt x="9196" y="3887"/>
                    <a:pt x="9589" y="4437"/>
                  </a:cubicBezTo>
                  <a:lnTo>
                    <a:pt x="15688" y="12951"/>
                  </a:lnTo>
                  <a:cubicBezTo>
                    <a:pt x="16481" y="14061"/>
                    <a:pt x="15962" y="15618"/>
                    <a:pt x="14671" y="16044"/>
                  </a:cubicBezTo>
                  <a:cubicBezTo>
                    <a:pt x="13999" y="16263"/>
                    <a:pt x="13216" y="16420"/>
                    <a:pt x="12349" y="16420"/>
                  </a:cubicBezTo>
                  <a:cubicBezTo>
                    <a:pt x="11961" y="16420"/>
                    <a:pt x="11557" y="16389"/>
                    <a:pt x="11139" y="16318"/>
                  </a:cubicBezTo>
                  <a:cubicBezTo>
                    <a:pt x="8046" y="15799"/>
                    <a:pt x="6446" y="13470"/>
                    <a:pt x="5941" y="12735"/>
                  </a:cubicBezTo>
                  <a:cubicBezTo>
                    <a:pt x="5249" y="11725"/>
                    <a:pt x="3425" y="9065"/>
                    <a:pt x="4579" y="6376"/>
                  </a:cubicBezTo>
                  <a:cubicBezTo>
                    <a:pt x="5119" y="5122"/>
                    <a:pt x="6107" y="4329"/>
                    <a:pt x="6979" y="3839"/>
                  </a:cubicBezTo>
                  <a:cubicBezTo>
                    <a:pt x="7286" y="3671"/>
                    <a:pt x="7618" y="3590"/>
                    <a:pt x="7947" y="3590"/>
                  </a:cubicBezTo>
                  <a:close/>
                  <a:moveTo>
                    <a:pt x="7397" y="1"/>
                  </a:moveTo>
                  <a:cubicBezTo>
                    <a:pt x="6263" y="1"/>
                    <a:pt x="5126" y="353"/>
                    <a:pt x="4161" y="1092"/>
                  </a:cubicBezTo>
                  <a:cubicBezTo>
                    <a:pt x="4009" y="1208"/>
                    <a:pt x="3851" y="1337"/>
                    <a:pt x="3699" y="1467"/>
                  </a:cubicBezTo>
                  <a:cubicBezTo>
                    <a:pt x="3151" y="1950"/>
                    <a:pt x="1227" y="3745"/>
                    <a:pt x="686" y="6715"/>
                  </a:cubicBezTo>
                  <a:cubicBezTo>
                    <a:pt x="1" y="10493"/>
                    <a:pt x="2056" y="13434"/>
                    <a:pt x="2892" y="14631"/>
                  </a:cubicBezTo>
                  <a:cubicBezTo>
                    <a:pt x="5920" y="19021"/>
                    <a:pt x="10786" y="20052"/>
                    <a:pt x="12631" y="20297"/>
                  </a:cubicBezTo>
                  <a:cubicBezTo>
                    <a:pt x="13326" y="20392"/>
                    <a:pt x="13972" y="20426"/>
                    <a:pt x="14549" y="20426"/>
                  </a:cubicBezTo>
                  <a:cubicBezTo>
                    <a:pt x="15199" y="20426"/>
                    <a:pt x="15763" y="20383"/>
                    <a:pt x="16214" y="20333"/>
                  </a:cubicBezTo>
                  <a:cubicBezTo>
                    <a:pt x="18348" y="22388"/>
                    <a:pt x="19977" y="24089"/>
                    <a:pt x="21051" y="25250"/>
                  </a:cubicBezTo>
                  <a:cubicBezTo>
                    <a:pt x="22635" y="26952"/>
                    <a:pt x="23856" y="28365"/>
                    <a:pt x="25020" y="28365"/>
                  </a:cubicBezTo>
                  <a:cubicBezTo>
                    <a:pt x="25127" y="28365"/>
                    <a:pt x="25234" y="28353"/>
                    <a:pt x="25341" y="28328"/>
                  </a:cubicBezTo>
                  <a:cubicBezTo>
                    <a:pt x="25571" y="28270"/>
                    <a:pt x="26033" y="27938"/>
                    <a:pt x="26948" y="27275"/>
                  </a:cubicBezTo>
                  <a:cubicBezTo>
                    <a:pt x="28210" y="26360"/>
                    <a:pt x="28844" y="25906"/>
                    <a:pt x="28938" y="25761"/>
                  </a:cubicBezTo>
                  <a:cubicBezTo>
                    <a:pt x="30026" y="24168"/>
                    <a:pt x="24685" y="19526"/>
                    <a:pt x="20338" y="13564"/>
                  </a:cubicBezTo>
                  <a:cubicBezTo>
                    <a:pt x="15745" y="7256"/>
                    <a:pt x="14628" y="5937"/>
                    <a:pt x="11845" y="2224"/>
                  </a:cubicBezTo>
                  <a:cubicBezTo>
                    <a:pt x="10759" y="780"/>
                    <a:pt x="9083" y="1"/>
                    <a:pt x="739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2" name="Google Shape;3072;p42"/>
            <p:cNvSpPr/>
            <p:nvPr/>
          </p:nvSpPr>
          <p:spPr>
            <a:xfrm>
              <a:off x="1348650" y="1649250"/>
              <a:ext cx="480100" cy="802375"/>
            </a:xfrm>
            <a:custGeom>
              <a:avLst/>
              <a:gdLst/>
              <a:ahLst/>
              <a:cxnLst/>
              <a:rect l="l" t="t" r="r" b="b"/>
              <a:pathLst>
                <a:path w="19204" h="32095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823" y="4210"/>
                    <a:pt x="1644" y="5905"/>
                    <a:pt x="2466" y="7606"/>
                  </a:cubicBezTo>
                  <a:lnTo>
                    <a:pt x="2012" y="10432"/>
                  </a:lnTo>
                  <a:cubicBezTo>
                    <a:pt x="1897" y="11174"/>
                    <a:pt x="2099" y="11924"/>
                    <a:pt x="2567" y="12508"/>
                  </a:cubicBezTo>
                  <a:lnTo>
                    <a:pt x="18319" y="31929"/>
                  </a:lnTo>
                  <a:cubicBezTo>
                    <a:pt x="18413" y="32046"/>
                    <a:pt x="18531" y="32095"/>
                    <a:pt x="18648" y="32095"/>
                  </a:cubicBezTo>
                  <a:cubicBezTo>
                    <a:pt x="18934" y="32095"/>
                    <a:pt x="19204" y="31796"/>
                    <a:pt x="19040" y="31468"/>
                  </a:cubicBezTo>
                  <a:cubicBezTo>
                    <a:pt x="13893" y="20979"/>
                    <a:pt x="8745" y="10490"/>
                    <a:pt x="35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3" name="Google Shape;3073;p42"/>
            <p:cNvSpPr/>
            <p:nvPr/>
          </p:nvSpPr>
          <p:spPr>
            <a:xfrm>
              <a:off x="1348650" y="1649250"/>
              <a:ext cx="128000" cy="150325"/>
            </a:xfrm>
            <a:custGeom>
              <a:avLst/>
              <a:gdLst/>
              <a:ahLst/>
              <a:cxnLst/>
              <a:rect l="l" t="t" r="r" b="b"/>
              <a:pathLst>
                <a:path w="5120" h="6013" extrusionOk="0">
                  <a:moveTo>
                    <a:pt x="3598" y="0"/>
                  </a:moveTo>
                  <a:cubicBezTo>
                    <a:pt x="2401" y="837"/>
                    <a:pt x="1197" y="1673"/>
                    <a:pt x="1" y="2509"/>
                  </a:cubicBezTo>
                  <a:cubicBezTo>
                    <a:pt x="570" y="3677"/>
                    <a:pt x="1133" y="4845"/>
                    <a:pt x="1695" y="6013"/>
                  </a:cubicBezTo>
                  <a:cubicBezTo>
                    <a:pt x="2834" y="5040"/>
                    <a:pt x="3973" y="4066"/>
                    <a:pt x="5119" y="3093"/>
                  </a:cubicBezTo>
                  <a:lnTo>
                    <a:pt x="3598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42"/>
            <p:cNvSpPr/>
            <p:nvPr/>
          </p:nvSpPr>
          <p:spPr>
            <a:xfrm>
              <a:off x="895025" y="938625"/>
              <a:ext cx="580000" cy="819975"/>
            </a:xfrm>
            <a:custGeom>
              <a:avLst/>
              <a:gdLst/>
              <a:ahLst/>
              <a:cxnLst/>
              <a:rect l="l" t="t" r="r" b="b"/>
              <a:pathLst>
                <a:path w="23200" h="32799" extrusionOk="0">
                  <a:moveTo>
                    <a:pt x="8365" y="3654"/>
                  </a:moveTo>
                  <a:cubicBezTo>
                    <a:pt x="11034" y="3654"/>
                    <a:pt x="12844" y="5991"/>
                    <a:pt x="13561" y="6899"/>
                  </a:cubicBezTo>
                  <a:cubicBezTo>
                    <a:pt x="14109" y="7606"/>
                    <a:pt x="15846" y="9841"/>
                    <a:pt x="15399" y="12948"/>
                  </a:cubicBezTo>
                  <a:cubicBezTo>
                    <a:pt x="15205" y="14303"/>
                    <a:pt x="14657" y="15392"/>
                    <a:pt x="14066" y="16221"/>
                  </a:cubicBezTo>
                  <a:cubicBezTo>
                    <a:pt x="13660" y="16779"/>
                    <a:pt x="13040" y="17061"/>
                    <a:pt x="12421" y="17061"/>
                  </a:cubicBezTo>
                  <a:cubicBezTo>
                    <a:pt x="11818" y="17061"/>
                    <a:pt x="11216" y="16794"/>
                    <a:pt x="10814" y="16257"/>
                  </a:cubicBezTo>
                  <a:lnTo>
                    <a:pt x="4542" y="7865"/>
                  </a:lnTo>
                  <a:cubicBezTo>
                    <a:pt x="3930" y="7044"/>
                    <a:pt x="4023" y="5897"/>
                    <a:pt x="4766" y="5198"/>
                  </a:cubicBezTo>
                  <a:cubicBezTo>
                    <a:pt x="5494" y="4513"/>
                    <a:pt x="6554" y="3814"/>
                    <a:pt x="7909" y="3677"/>
                  </a:cubicBezTo>
                  <a:cubicBezTo>
                    <a:pt x="8064" y="3662"/>
                    <a:pt x="8216" y="3654"/>
                    <a:pt x="8365" y="3654"/>
                  </a:cubicBezTo>
                  <a:close/>
                  <a:moveTo>
                    <a:pt x="8295" y="0"/>
                  </a:moveTo>
                  <a:cubicBezTo>
                    <a:pt x="5855" y="0"/>
                    <a:pt x="4045" y="1022"/>
                    <a:pt x="3504" y="1348"/>
                  </a:cubicBezTo>
                  <a:cubicBezTo>
                    <a:pt x="3331" y="1457"/>
                    <a:pt x="3158" y="1565"/>
                    <a:pt x="3000" y="1673"/>
                  </a:cubicBezTo>
                  <a:cubicBezTo>
                    <a:pt x="520" y="3410"/>
                    <a:pt x="1" y="6878"/>
                    <a:pt x="1753" y="9343"/>
                  </a:cubicBezTo>
                  <a:cubicBezTo>
                    <a:pt x="4449" y="13121"/>
                    <a:pt x="5364" y="14584"/>
                    <a:pt x="9985" y="20878"/>
                  </a:cubicBezTo>
                  <a:cubicBezTo>
                    <a:pt x="14178" y="26586"/>
                    <a:pt x="16930" y="32799"/>
                    <a:pt x="18776" y="32799"/>
                  </a:cubicBezTo>
                  <a:cubicBezTo>
                    <a:pt x="18854" y="32799"/>
                    <a:pt x="18929" y="32788"/>
                    <a:pt x="19004" y="32765"/>
                  </a:cubicBezTo>
                  <a:cubicBezTo>
                    <a:pt x="19169" y="32715"/>
                    <a:pt x="19797" y="32253"/>
                    <a:pt x="21051" y="31331"/>
                  </a:cubicBezTo>
                  <a:cubicBezTo>
                    <a:pt x="21959" y="30653"/>
                    <a:pt x="22414" y="30314"/>
                    <a:pt x="22536" y="30120"/>
                  </a:cubicBezTo>
                  <a:cubicBezTo>
                    <a:pt x="23199" y="29002"/>
                    <a:pt x="22154" y="27308"/>
                    <a:pt x="20907" y="25095"/>
                  </a:cubicBezTo>
                  <a:cubicBezTo>
                    <a:pt x="20128" y="23718"/>
                    <a:pt x="18996" y="21649"/>
                    <a:pt x="17684" y="18996"/>
                  </a:cubicBezTo>
                  <a:cubicBezTo>
                    <a:pt x="18030" y="18210"/>
                    <a:pt x="18485" y="17042"/>
                    <a:pt x="18737" y="15565"/>
                  </a:cubicBezTo>
                  <a:cubicBezTo>
                    <a:pt x="19061" y="13734"/>
                    <a:pt x="19559" y="8788"/>
                    <a:pt x="16293" y="4571"/>
                  </a:cubicBezTo>
                  <a:cubicBezTo>
                    <a:pt x="15399" y="3417"/>
                    <a:pt x="13222" y="563"/>
                    <a:pt x="9416" y="72"/>
                  </a:cubicBezTo>
                  <a:cubicBezTo>
                    <a:pt x="9030" y="22"/>
                    <a:pt x="8656" y="0"/>
                    <a:pt x="829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42"/>
            <p:cNvSpPr/>
            <p:nvPr/>
          </p:nvSpPr>
          <p:spPr>
            <a:xfrm>
              <a:off x="1450300" y="1858875"/>
              <a:ext cx="66350" cy="58550"/>
            </a:xfrm>
            <a:custGeom>
              <a:avLst/>
              <a:gdLst/>
              <a:ahLst/>
              <a:cxnLst/>
              <a:rect l="l" t="t" r="r" b="b"/>
              <a:pathLst>
                <a:path w="2654" h="2342" extrusionOk="0">
                  <a:moveTo>
                    <a:pt x="1326" y="1"/>
                  </a:moveTo>
                  <a:cubicBezTo>
                    <a:pt x="869" y="1"/>
                    <a:pt x="437" y="271"/>
                    <a:pt x="253" y="720"/>
                  </a:cubicBezTo>
                  <a:cubicBezTo>
                    <a:pt x="1" y="1312"/>
                    <a:pt x="282" y="1996"/>
                    <a:pt x="873" y="2249"/>
                  </a:cubicBezTo>
                  <a:cubicBezTo>
                    <a:pt x="1022" y="2312"/>
                    <a:pt x="1176" y="2341"/>
                    <a:pt x="1328" y="2341"/>
                  </a:cubicBezTo>
                  <a:cubicBezTo>
                    <a:pt x="1786" y="2341"/>
                    <a:pt x="2219" y="2071"/>
                    <a:pt x="2408" y="1622"/>
                  </a:cubicBezTo>
                  <a:cubicBezTo>
                    <a:pt x="2654" y="1030"/>
                    <a:pt x="2380" y="346"/>
                    <a:pt x="1781" y="93"/>
                  </a:cubicBezTo>
                  <a:cubicBezTo>
                    <a:pt x="1632" y="30"/>
                    <a:pt x="1478" y="1"/>
                    <a:pt x="132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42"/>
            <p:cNvSpPr/>
            <p:nvPr/>
          </p:nvSpPr>
          <p:spPr>
            <a:xfrm>
              <a:off x="905850" y="1037375"/>
              <a:ext cx="466975" cy="721225"/>
            </a:xfrm>
            <a:custGeom>
              <a:avLst/>
              <a:gdLst/>
              <a:ahLst/>
              <a:cxnLst/>
              <a:rect l="l" t="t" r="r" b="b"/>
              <a:pathLst>
                <a:path w="18679" h="28849" extrusionOk="0">
                  <a:moveTo>
                    <a:pt x="736" y="1"/>
                  </a:moveTo>
                  <a:lnTo>
                    <a:pt x="736" y="1"/>
                  </a:lnTo>
                  <a:cubicBezTo>
                    <a:pt x="0" y="1709"/>
                    <a:pt x="166" y="3771"/>
                    <a:pt x="1320" y="5393"/>
                  </a:cubicBezTo>
                  <a:cubicBezTo>
                    <a:pt x="4016" y="9171"/>
                    <a:pt x="4931" y="10634"/>
                    <a:pt x="9552" y="16928"/>
                  </a:cubicBezTo>
                  <a:cubicBezTo>
                    <a:pt x="13745" y="22636"/>
                    <a:pt x="16497" y="28849"/>
                    <a:pt x="18343" y="28849"/>
                  </a:cubicBezTo>
                  <a:cubicBezTo>
                    <a:pt x="18421" y="28849"/>
                    <a:pt x="18496" y="28838"/>
                    <a:pt x="18571" y="28815"/>
                  </a:cubicBezTo>
                  <a:cubicBezTo>
                    <a:pt x="18592" y="28808"/>
                    <a:pt x="18628" y="28794"/>
                    <a:pt x="18679" y="28765"/>
                  </a:cubicBezTo>
                  <a:cubicBezTo>
                    <a:pt x="15867" y="24685"/>
                    <a:pt x="13056" y="20604"/>
                    <a:pt x="10244" y="16524"/>
                  </a:cubicBezTo>
                  <a:cubicBezTo>
                    <a:pt x="8831" y="14469"/>
                    <a:pt x="7418" y="12415"/>
                    <a:pt x="6005" y="10360"/>
                  </a:cubicBezTo>
                  <a:cubicBezTo>
                    <a:pt x="4765" y="8565"/>
                    <a:pt x="3533" y="6756"/>
                    <a:pt x="2516" y="4831"/>
                  </a:cubicBezTo>
                  <a:cubicBezTo>
                    <a:pt x="1709" y="3303"/>
                    <a:pt x="1067" y="1681"/>
                    <a:pt x="736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42"/>
            <p:cNvSpPr/>
            <p:nvPr/>
          </p:nvSpPr>
          <p:spPr>
            <a:xfrm>
              <a:off x="1004975" y="1008325"/>
              <a:ext cx="298300" cy="359600"/>
            </a:xfrm>
            <a:custGeom>
              <a:avLst/>
              <a:gdLst/>
              <a:ahLst/>
              <a:cxnLst/>
              <a:rect l="l" t="t" r="r" b="b"/>
              <a:pathLst>
                <a:path w="11932" h="14384" extrusionOk="0">
                  <a:moveTo>
                    <a:pt x="3947" y="1"/>
                  </a:moveTo>
                  <a:cubicBezTo>
                    <a:pt x="3893" y="1"/>
                    <a:pt x="3839" y="1"/>
                    <a:pt x="3785" y="2"/>
                  </a:cubicBezTo>
                  <a:cubicBezTo>
                    <a:pt x="1990" y="38"/>
                    <a:pt x="159" y="1105"/>
                    <a:pt x="0" y="2886"/>
                  </a:cubicBezTo>
                  <a:cubicBezTo>
                    <a:pt x="94" y="2713"/>
                    <a:pt x="217" y="2554"/>
                    <a:pt x="368" y="2410"/>
                  </a:cubicBezTo>
                  <a:cubicBezTo>
                    <a:pt x="1096" y="1725"/>
                    <a:pt x="2156" y="1026"/>
                    <a:pt x="3511" y="889"/>
                  </a:cubicBezTo>
                  <a:cubicBezTo>
                    <a:pt x="3666" y="874"/>
                    <a:pt x="3818" y="866"/>
                    <a:pt x="3967" y="866"/>
                  </a:cubicBezTo>
                  <a:cubicBezTo>
                    <a:pt x="6636" y="866"/>
                    <a:pt x="8446" y="3203"/>
                    <a:pt x="9163" y="4111"/>
                  </a:cubicBezTo>
                  <a:cubicBezTo>
                    <a:pt x="9711" y="4818"/>
                    <a:pt x="11448" y="7053"/>
                    <a:pt x="11001" y="10160"/>
                  </a:cubicBezTo>
                  <a:cubicBezTo>
                    <a:pt x="10807" y="11515"/>
                    <a:pt x="10259" y="12604"/>
                    <a:pt x="9668" y="13433"/>
                  </a:cubicBezTo>
                  <a:cubicBezTo>
                    <a:pt x="9285" y="13966"/>
                    <a:pt x="8709" y="14240"/>
                    <a:pt x="8118" y="14269"/>
                  </a:cubicBezTo>
                  <a:cubicBezTo>
                    <a:pt x="8245" y="14341"/>
                    <a:pt x="8387" y="14384"/>
                    <a:pt x="8531" y="14384"/>
                  </a:cubicBezTo>
                  <a:cubicBezTo>
                    <a:pt x="8745" y="14384"/>
                    <a:pt x="8963" y="14291"/>
                    <a:pt x="9148" y="14067"/>
                  </a:cubicBezTo>
                  <a:cubicBezTo>
                    <a:pt x="9855" y="13216"/>
                    <a:pt x="10677" y="12380"/>
                    <a:pt x="11225" y="11421"/>
                  </a:cubicBezTo>
                  <a:cubicBezTo>
                    <a:pt x="11744" y="10520"/>
                    <a:pt x="11931" y="9439"/>
                    <a:pt x="11837" y="8415"/>
                  </a:cubicBezTo>
                  <a:cubicBezTo>
                    <a:pt x="11729" y="7298"/>
                    <a:pt x="11347" y="6260"/>
                    <a:pt x="10850" y="5258"/>
                  </a:cubicBezTo>
                  <a:cubicBezTo>
                    <a:pt x="10388" y="4328"/>
                    <a:pt x="9862" y="3376"/>
                    <a:pt x="9235" y="2547"/>
                  </a:cubicBezTo>
                  <a:cubicBezTo>
                    <a:pt x="7948" y="832"/>
                    <a:pt x="6072" y="1"/>
                    <a:pt x="394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42"/>
            <p:cNvSpPr/>
            <p:nvPr/>
          </p:nvSpPr>
          <p:spPr>
            <a:xfrm>
              <a:off x="970175" y="938625"/>
              <a:ext cx="504850" cy="753900"/>
            </a:xfrm>
            <a:custGeom>
              <a:avLst/>
              <a:gdLst/>
              <a:ahLst/>
              <a:cxnLst/>
              <a:rect l="l" t="t" r="r" b="b"/>
              <a:pathLst>
                <a:path w="20194" h="30156" extrusionOk="0">
                  <a:moveTo>
                    <a:pt x="5289" y="0"/>
                  </a:moveTo>
                  <a:cubicBezTo>
                    <a:pt x="2849" y="0"/>
                    <a:pt x="1039" y="1022"/>
                    <a:pt x="498" y="1348"/>
                  </a:cubicBezTo>
                  <a:cubicBezTo>
                    <a:pt x="325" y="1457"/>
                    <a:pt x="160" y="1565"/>
                    <a:pt x="1" y="1673"/>
                  </a:cubicBezTo>
                  <a:cubicBezTo>
                    <a:pt x="1210" y="1156"/>
                    <a:pt x="2508" y="911"/>
                    <a:pt x="3810" y="911"/>
                  </a:cubicBezTo>
                  <a:cubicBezTo>
                    <a:pt x="6808" y="911"/>
                    <a:pt x="9830" y="2210"/>
                    <a:pt x="11845" y="4477"/>
                  </a:cubicBezTo>
                  <a:cubicBezTo>
                    <a:pt x="13547" y="6380"/>
                    <a:pt x="14520" y="8925"/>
                    <a:pt x="14758" y="11448"/>
                  </a:cubicBezTo>
                  <a:cubicBezTo>
                    <a:pt x="14880" y="12746"/>
                    <a:pt x="14837" y="14058"/>
                    <a:pt x="14592" y="15334"/>
                  </a:cubicBezTo>
                  <a:cubicBezTo>
                    <a:pt x="14332" y="16711"/>
                    <a:pt x="13518" y="18124"/>
                    <a:pt x="13756" y="19537"/>
                  </a:cubicBezTo>
                  <a:cubicBezTo>
                    <a:pt x="13914" y="20431"/>
                    <a:pt x="14404" y="21209"/>
                    <a:pt x="14830" y="21995"/>
                  </a:cubicBezTo>
                  <a:cubicBezTo>
                    <a:pt x="15306" y="22860"/>
                    <a:pt x="15774" y="23718"/>
                    <a:pt x="16250" y="24583"/>
                  </a:cubicBezTo>
                  <a:cubicBezTo>
                    <a:pt x="17194" y="26313"/>
                    <a:pt x="18146" y="28036"/>
                    <a:pt x="19090" y="29766"/>
                  </a:cubicBezTo>
                  <a:cubicBezTo>
                    <a:pt x="19198" y="29961"/>
                    <a:pt x="19343" y="30091"/>
                    <a:pt x="19501" y="30156"/>
                  </a:cubicBezTo>
                  <a:cubicBezTo>
                    <a:pt x="19508" y="30141"/>
                    <a:pt x="19523" y="30127"/>
                    <a:pt x="19530" y="30120"/>
                  </a:cubicBezTo>
                  <a:cubicBezTo>
                    <a:pt x="20193" y="29002"/>
                    <a:pt x="19148" y="27308"/>
                    <a:pt x="17901" y="25095"/>
                  </a:cubicBezTo>
                  <a:cubicBezTo>
                    <a:pt x="17122" y="23718"/>
                    <a:pt x="15990" y="21649"/>
                    <a:pt x="14678" y="18996"/>
                  </a:cubicBezTo>
                  <a:cubicBezTo>
                    <a:pt x="15024" y="18210"/>
                    <a:pt x="15479" y="17042"/>
                    <a:pt x="15731" y="15565"/>
                  </a:cubicBezTo>
                  <a:cubicBezTo>
                    <a:pt x="16055" y="13734"/>
                    <a:pt x="16553" y="8788"/>
                    <a:pt x="13287" y="4571"/>
                  </a:cubicBezTo>
                  <a:cubicBezTo>
                    <a:pt x="12393" y="3417"/>
                    <a:pt x="10216" y="563"/>
                    <a:pt x="6410" y="72"/>
                  </a:cubicBezTo>
                  <a:cubicBezTo>
                    <a:pt x="6024" y="22"/>
                    <a:pt x="5650" y="0"/>
                    <a:pt x="528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42"/>
            <p:cNvSpPr/>
            <p:nvPr/>
          </p:nvSpPr>
          <p:spPr>
            <a:xfrm>
              <a:off x="782575" y="1132075"/>
              <a:ext cx="578725" cy="646050"/>
            </a:xfrm>
            <a:custGeom>
              <a:avLst/>
              <a:gdLst/>
              <a:ahLst/>
              <a:cxnLst/>
              <a:rect l="l" t="t" r="r" b="b"/>
              <a:pathLst>
                <a:path w="23149" h="25842" extrusionOk="0">
                  <a:moveTo>
                    <a:pt x="528" y="1"/>
                  </a:moveTo>
                  <a:cubicBezTo>
                    <a:pt x="352" y="1"/>
                    <a:pt x="176" y="9"/>
                    <a:pt x="0" y="26"/>
                  </a:cubicBezTo>
                  <a:cubicBezTo>
                    <a:pt x="1507" y="856"/>
                    <a:pt x="2855" y="1958"/>
                    <a:pt x="4066" y="3191"/>
                  </a:cubicBezTo>
                  <a:cubicBezTo>
                    <a:pt x="5595" y="4741"/>
                    <a:pt x="6943" y="6464"/>
                    <a:pt x="8283" y="8187"/>
                  </a:cubicBezTo>
                  <a:cubicBezTo>
                    <a:pt x="9812" y="10155"/>
                    <a:pt x="11340" y="12130"/>
                    <a:pt x="12868" y="14098"/>
                  </a:cubicBezTo>
                  <a:cubicBezTo>
                    <a:pt x="15903" y="18013"/>
                    <a:pt x="18946" y="21927"/>
                    <a:pt x="21981" y="25842"/>
                  </a:cubicBezTo>
                  <a:cubicBezTo>
                    <a:pt x="22017" y="25806"/>
                    <a:pt x="22045" y="25777"/>
                    <a:pt x="22060" y="25755"/>
                  </a:cubicBezTo>
                  <a:cubicBezTo>
                    <a:pt x="23148" y="24162"/>
                    <a:pt x="17807" y="19520"/>
                    <a:pt x="13460" y="13558"/>
                  </a:cubicBezTo>
                  <a:cubicBezTo>
                    <a:pt x="8867" y="7250"/>
                    <a:pt x="7750" y="5931"/>
                    <a:pt x="4967" y="2218"/>
                  </a:cubicBezTo>
                  <a:cubicBezTo>
                    <a:pt x="3884" y="776"/>
                    <a:pt x="2210" y="1"/>
                    <a:pt x="52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42"/>
            <p:cNvSpPr/>
            <p:nvPr/>
          </p:nvSpPr>
          <p:spPr>
            <a:xfrm>
              <a:off x="684350" y="1221050"/>
              <a:ext cx="326600" cy="336375"/>
            </a:xfrm>
            <a:custGeom>
              <a:avLst/>
              <a:gdLst/>
              <a:ahLst/>
              <a:cxnLst/>
              <a:rect l="l" t="t" r="r" b="b"/>
              <a:pathLst>
                <a:path w="13064" h="13455" extrusionOk="0">
                  <a:moveTo>
                    <a:pt x="4018" y="0"/>
                  </a:moveTo>
                  <a:cubicBezTo>
                    <a:pt x="2513" y="0"/>
                    <a:pt x="1212" y="1294"/>
                    <a:pt x="700" y="2804"/>
                  </a:cubicBezTo>
                  <a:cubicBezTo>
                    <a:pt x="0" y="4880"/>
                    <a:pt x="195" y="6978"/>
                    <a:pt x="1471" y="8766"/>
                  </a:cubicBezTo>
                  <a:cubicBezTo>
                    <a:pt x="2077" y="9617"/>
                    <a:pt x="2819" y="10402"/>
                    <a:pt x="3569" y="11123"/>
                  </a:cubicBezTo>
                  <a:cubicBezTo>
                    <a:pt x="4369" y="11902"/>
                    <a:pt x="5241" y="12587"/>
                    <a:pt x="6279" y="13027"/>
                  </a:cubicBezTo>
                  <a:cubicBezTo>
                    <a:pt x="6931" y="13298"/>
                    <a:pt x="7643" y="13455"/>
                    <a:pt x="8354" y="13455"/>
                  </a:cubicBezTo>
                  <a:cubicBezTo>
                    <a:pt x="8682" y="13455"/>
                    <a:pt x="9008" y="13421"/>
                    <a:pt x="9329" y="13351"/>
                  </a:cubicBezTo>
                  <a:cubicBezTo>
                    <a:pt x="10410" y="13120"/>
                    <a:pt x="11456" y="12587"/>
                    <a:pt x="12479" y="12176"/>
                  </a:cubicBezTo>
                  <a:cubicBezTo>
                    <a:pt x="12933" y="11996"/>
                    <a:pt x="13063" y="11614"/>
                    <a:pt x="12984" y="11253"/>
                  </a:cubicBezTo>
                  <a:lnTo>
                    <a:pt x="12984" y="11253"/>
                  </a:lnTo>
                  <a:cubicBezTo>
                    <a:pt x="12782" y="11808"/>
                    <a:pt x="12342" y="12270"/>
                    <a:pt x="11722" y="12479"/>
                  </a:cubicBezTo>
                  <a:cubicBezTo>
                    <a:pt x="11050" y="12698"/>
                    <a:pt x="10267" y="12855"/>
                    <a:pt x="9400" y="12855"/>
                  </a:cubicBezTo>
                  <a:cubicBezTo>
                    <a:pt x="9012" y="12855"/>
                    <a:pt x="8608" y="12824"/>
                    <a:pt x="8190" y="12753"/>
                  </a:cubicBezTo>
                  <a:cubicBezTo>
                    <a:pt x="5097" y="12234"/>
                    <a:pt x="3497" y="9905"/>
                    <a:pt x="2992" y="9170"/>
                  </a:cubicBezTo>
                  <a:cubicBezTo>
                    <a:pt x="2300" y="8160"/>
                    <a:pt x="476" y="5500"/>
                    <a:pt x="1630" y="2811"/>
                  </a:cubicBezTo>
                  <a:cubicBezTo>
                    <a:pt x="2170" y="1557"/>
                    <a:pt x="3158" y="764"/>
                    <a:pt x="4030" y="274"/>
                  </a:cubicBezTo>
                  <a:cubicBezTo>
                    <a:pt x="4211" y="173"/>
                    <a:pt x="4405" y="108"/>
                    <a:pt x="4600" y="65"/>
                  </a:cubicBezTo>
                  <a:cubicBezTo>
                    <a:pt x="4404" y="21"/>
                    <a:pt x="4209" y="0"/>
                    <a:pt x="4018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42"/>
            <p:cNvSpPr/>
            <p:nvPr/>
          </p:nvSpPr>
          <p:spPr>
            <a:xfrm>
              <a:off x="610625" y="1159225"/>
              <a:ext cx="634800" cy="681825"/>
            </a:xfrm>
            <a:custGeom>
              <a:avLst/>
              <a:gdLst/>
              <a:ahLst/>
              <a:cxnLst/>
              <a:rect l="l" t="t" r="r" b="b"/>
              <a:pathLst>
                <a:path w="25392" h="27273" extrusionOk="0">
                  <a:moveTo>
                    <a:pt x="4153" y="0"/>
                  </a:moveTo>
                  <a:lnTo>
                    <a:pt x="4153" y="0"/>
                  </a:lnTo>
                  <a:cubicBezTo>
                    <a:pt x="4002" y="123"/>
                    <a:pt x="3851" y="245"/>
                    <a:pt x="3699" y="375"/>
                  </a:cubicBezTo>
                  <a:cubicBezTo>
                    <a:pt x="3151" y="858"/>
                    <a:pt x="1227" y="2653"/>
                    <a:pt x="686" y="5623"/>
                  </a:cubicBezTo>
                  <a:cubicBezTo>
                    <a:pt x="1" y="9401"/>
                    <a:pt x="2056" y="12342"/>
                    <a:pt x="2892" y="13539"/>
                  </a:cubicBezTo>
                  <a:cubicBezTo>
                    <a:pt x="5920" y="17929"/>
                    <a:pt x="10786" y="18960"/>
                    <a:pt x="12631" y="19205"/>
                  </a:cubicBezTo>
                  <a:cubicBezTo>
                    <a:pt x="13326" y="19300"/>
                    <a:pt x="13972" y="19334"/>
                    <a:pt x="14549" y="19334"/>
                  </a:cubicBezTo>
                  <a:cubicBezTo>
                    <a:pt x="15199" y="19334"/>
                    <a:pt x="15763" y="19291"/>
                    <a:pt x="16214" y="19241"/>
                  </a:cubicBezTo>
                  <a:cubicBezTo>
                    <a:pt x="18348" y="21296"/>
                    <a:pt x="19977" y="22997"/>
                    <a:pt x="21051" y="24158"/>
                  </a:cubicBezTo>
                  <a:cubicBezTo>
                    <a:pt x="22635" y="25860"/>
                    <a:pt x="23856" y="27273"/>
                    <a:pt x="25020" y="27273"/>
                  </a:cubicBezTo>
                  <a:cubicBezTo>
                    <a:pt x="25127" y="27273"/>
                    <a:pt x="25234" y="27261"/>
                    <a:pt x="25341" y="27236"/>
                  </a:cubicBezTo>
                  <a:cubicBezTo>
                    <a:pt x="25355" y="27229"/>
                    <a:pt x="25377" y="27221"/>
                    <a:pt x="25391" y="27214"/>
                  </a:cubicBezTo>
                  <a:cubicBezTo>
                    <a:pt x="25377" y="27048"/>
                    <a:pt x="25297" y="26868"/>
                    <a:pt x="25146" y="26710"/>
                  </a:cubicBezTo>
                  <a:cubicBezTo>
                    <a:pt x="23783" y="25282"/>
                    <a:pt x="22421" y="23855"/>
                    <a:pt x="21066" y="22435"/>
                  </a:cubicBezTo>
                  <a:cubicBezTo>
                    <a:pt x="20388" y="21721"/>
                    <a:pt x="19703" y="21007"/>
                    <a:pt x="19026" y="20294"/>
                  </a:cubicBezTo>
                  <a:cubicBezTo>
                    <a:pt x="18413" y="19645"/>
                    <a:pt x="17814" y="18945"/>
                    <a:pt x="17007" y="18527"/>
                  </a:cubicBezTo>
                  <a:cubicBezTo>
                    <a:pt x="16255" y="18138"/>
                    <a:pt x="15386" y="18102"/>
                    <a:pt x="14515" y="18102"/>
                  </a:cubicBezTo>
                  <a:cubicBezTo>
                    <a:pt x="14312" y="18102"/>
                    <a:pt x="14109" y="18104"/>
                    <a:pt x="13907" y="18104"/>
                  </a:cubicBezTo>
                  <a:cubicBezTo>
                    <a:pt x="13514" y="18104"/>
                    <a:pt x="13126" y="18096"/>
                    <a:pt x="12754" y="18052"/>
                  </a:cubicBezTo>
                  <a:cubicBezTo>
                    <a:pt x="11463" y="17893"/>
                    <a:pt x="10195" y="17540"/>
                    <a:pt x="8998" y="17028"/>
                  </a:cubicBezTo>
                  <a:cubicBezTo>
                    <a:pt x="6662" y="16040"/>
                    <a:pt x="4535" y="14339"/>
                    <a:pt x="3238" y="12140"/>
                  </a:cubicBezTo>
                  <a:cubicBezTo>
                    <a:pt x="1010" y="8399"/>
                    <a:pt x="1313" y="3295"/>
                    <a:pt x="4153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42"/>
            <p:cNvSpPr/>
            <p:nvPr/>
          </p:nvSpPr>
          <p:spPr>
            <a:xfrm>
              <a:off x="1396050" y="1866425"/>
              <a:ext cx="401925" cy="515100"/>
            </a:xfrm>
            <a:custGeom>
              <a:avLst/>
              <a:gdLst/>
              <a:ahLst/>
              <a:cxnLst/>
              <a:rect l="l" t="t" r="r" b="b"/>
              <a:pathLst>
                <a:path w="16077" h="20604" extrusionOk="0">
                  <a:moveTo>
                    <a:pt x="397" y="0"/>
                  </a:moveTo>
                  <a:lnTo>
                    <a:pt x="116" y="1745"/>
                  </a:lnTo>
                  <a:cubicBezTo>
                    <a:pt x="1" y="2487"/>
                    <a:pt x="203" y="3237"/>
                    <a:pt x="671" y="3821"/>
                  </a:cubicBezTo>
                  <a:lnTo>
                    <a:pt x="11441" y="17100"/>
                  </a:lnTo>
                  <a:cubicBezTo>
                    <a:pt x="12984" y="18268"/>
                    <a:pt x="14534" y="19436"/>
                    <a:pt x="16077" y="20604"/>
                  </a:cubicBezTo>
                  <a:cubicBezTo>
                    <a:pt x="15457" y="19342"/>
                    <a:pt x="14837" y="18080"/>
                    <a:pt x="14217" y="16812"/>
                  </a:cubicBezTo>
                  <a:cubicBezTo>
                    <a:pt x="8428" y="10367"/>
                    <a:pt x="4326" y="5876"/>
                    <a:pt x="2762" y="4376"/>
                  </a:cubicBezTo>
                  <a:cubicBezTo>
                    <a:pt x="2401" y="4030"/>
                    <a:pt x="1262" y="2978"/>
                    <a:pt x="686" y="1226"/>
                  </a:cubicBezTo>
                  <a:cubicBezTo>
                    <a:pt x="541" y="808"/>
                    <a:pt x="455" y="397"/>
                    <a:pt x="397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42"/>
            <p:cNvSpPr/>
            <p:nvPr/>
          </p:nvSpPr>
          <p:spPr>
            <a:xfrm>
              <a:off x="1396600" y="1809100"/>
              <a:ext cx="9750" cy="18225"/>
            </a:xfrm>
            <a:custGeom>
              <a:avLst/>
              <a:gdLst/>
              <a:ahLst/>
              <a:cxnLst/>
              <a:rect l="l" t="t" r="r" b="b"/>
              <a:pathLst>
                <a:path w="390" h="729" extrusionOk="0">
                  <a:moveTo>
                    <a:pt x="390" y="1"/>
                  </a:moveTo>
                  <a:cubicBezTo>
                    <a:pt x="260" y="22"/>
                    <a:pt x="130" y="51"/>
                    <a:pt x="0" y="73"/>
                  </a:cubicBezTo>
                  <a:cubicBezTo>
                    <a:pt x="101" y="296"/>
                    <a:pt x="209" y="513"/>
                    <a:pt x="318" y="729"/>
                  </a:cubicBezTo>
                  <a:cubicBezTo>
                    <a:pt x="332" y="469"/>
                    <a:pt x="361" y="224"/>
                    <a:pt x="39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84" name="Google Shape;3084;p42"/>
          <p:cNvGrpSpPr/>
          <p:nvPr/>
        </p:nvGrpSpPr>
        <p:grpSpPr>
          <a:xfrm rot="-9044330">
            <a:off x="1698634" y="238225"/>
            <a:ext cx="1077529" cy="2269717"/>
            <a:chOff x="4458800" y="2953350"/>
            <a:chExt cx="842025" cy="1773650"/>
          </a:xfrm>
        </p:grpSpPr>
        <p:sp>
          <p:nvSpPr>
            <p:cNvPr id="3085" name="Google Shape;3085;p42"/>
            <p:cNvSpPr/>
            <p:nvPr/>
          </p:nvSpPr>
          <p:spPr>
            <a:xfrm>
              <a:off x="4458800" y="4410300"/>
              <a:ext cx="374900" cy="316675"/>
            </a:xfrm>
            <a:custGeom>
              <a:avLst/>
              <a:gdLst/>
              <a:ahLst/>
              <a:cxnLst/>
              <a:rect l="l" t="t" r="r" b="b"/>
              <a:pathLst>
                <a:path w="14996" h="12667" extrusionOk="0">
                  <a:moveTo>
                    <a:pt x="2697" y="0"/>
                  </a:moveTo>
                  <a:lnTo>
                    <a:pt x="1810" y="2278"/>
                  </a:lnTo>
                  <a:cubicBezTo>
                    <a:pt x="0" y="6928"/>
                    <a:pt x="2408" y="11535"/>
                    <a:pt x="5595" y="12479"/>
                  </a:cubicBezTo>
                  <a:cubicBezTo>
                    <a:pt x="6026" y="12607"/>
                    <a:pt x="6467" y="12667"/>
                    <a:pt x="6911" y="12667"/>
                  </a:cubicBezTo>
                  <a:cubicBezTo>
                    <a:pt x="9977" y="12667"/>
                    <a:pt x="13155" y="9816"/>
                    <a:pt x="14087" y="7151"/>
                  </a:cubicBezTo>
                  <a:cubicBezTo>
                    <a:pt x="14101" y="7108"/>
                    <a:pt x="14116" y="7065"/>
                    <a:pt x="14123" y="7029"/>
                  </a:cubicBezTo>
                  <a:lnTo>
                    <a:pt x="14995" y="4809"/>
                  </a:lnTo>
                  <a:lnTo>
                    <a:pt x="2697" y="0"/>
                  </a:lnTo>
                  <a:close/>
                </a:path>
              </a:pathLst>
            </a:custGeom>
            <a:solidFill>
              <a:srgbClr val="EF88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42"/>
            <p:cNvSpPr/>
            <p:nvPr/>
          </p:nvSpPr>
          <p:spPr>
            <a:xfrm>
              <a:off x="4458800" y="2953350"/>
              <a:ext cx="842025" cy="1773625"/>
            </a:xfrm>
            <a:custGeom>
              <a:avLst/>
              <a:gdLst/>
              <a:ahLst/>
              <a:cxnLst/>
              <a:rect l="l" t="t" r="r" b="b"/>
              <a:pathLst>
                <a:path w="33681" h="70945" extrusionOk="0">
                  <a:moveTo>
                    <a:pt x="31821" y="1"/>
                  </a:moveTo>
                  <a:cubicBezTo>
                    <a:pt x="31374" y="1"/>
                    <a:pt x="30920" y="174"/>
                    <a:pt x="30567" y="563"/>
                  </a:cubicBezTo>
                  <a:cubicBezTo>
                    <a:pt x="28317" y="2992"/>
                    <a:pt x="26068" y="5429"/>
                    <a:pt x="23819" y="7866"/>
                  </a:cubicBezTo>
                  <a:cubicBezTo>
                    <a:pt x="22218" y="9596"/>
                    <a:pt x="20957" y="11614"/>
                    <a:pt x="20099" y="13813"/>
                  </a:cubicBezTo>
                  <a:lnTo>
                    <a:pt x="1810" y="60556"/>
                  </a:lnTo>
                  <a:cubicBezTo>
                    <a:pt x="0" y="65206"/>
                    <a:pt x="2408" y="69813"/>
                    <a:pt x="5595" y="70757"/>
                  </a:cubicBezTo>
                  <a:cubicBezTo>
                    <a:pt x="6026" y="70885"/>
                    <a:pt x="6467" y="70945"/>
                    <a:pt x="6911" y="70945"/>
                  </a:cubicBezTo>
                  <a:cubicBezTo>
                    <a:pt x="9977" y="70945"/>
                    <a:pt x="13155" y="68094"/>
                    <a:pt x="14087" y="65429"/>
                  </a:cubicBezTo>
                  <a:cubicBezTo>
                    <a:pt x="14101" y="65386"/>
                    <a:pt x="14116" y="65343"/>
                    <a:pt x="14123" y="65307"/>
                  </a:cubicBezTo>
                  <a:lnTo>
                    <a:pt x="32318" y="18816"/>
                  </a:lnTo>
                  <a:cubicBezTo>
                    <a:pt x="33227" y="16495"/>
                    <a:pt x="33681" y="14015"/>
                    <a:pt x="33659" y="11521"/>
                  </a:cubicBezTo>
                  <a:cubicBezTo>
                    <a:pt x="33623" y="8255"/>
                    <a:pt x="33594" y="4982"/>
                    <a:pt x="33565" y="1716"/>
                  </a:cubicBezTo>
                  <a:cubicBezTo>
                    <a:pt x="33551" y="678"/>
                    <a:pt x="32700" y="1"/>
                    <a:pt x="31821" y="1"/>
                  </a:cubicBezTo>
                  <a:close/>
                </a:path>
              </a:pathLst>
            </a:custGeom>
            <a:solidFill>
              <a:srgbClr val="F4A49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42"/>
            <p:cNvSpPr/>
            <p:nvPr/>
          </p:nvSpPr>
          <p:spPr>
            <a:xfrm>
              <a:off x="4616550" y="4604650"/>
              <a:ext cx="114225" cy="52500"/>
            </a:xfrm>
            <a:custGeom>
              <a:avLst/>
              <a:gdLst/>
              <a:ahLst/>
              <a:cxnLst/>
              <a:rect l="l" t="t" r="r" b="b"/>
              <a:pathLst>
                <a:path w="4569" h="2100" extrusionOk="0">
                  <a:moveTo>
                    <a:pt x="2407" y="1"/>
                  </a:moveTo>
                  <a:cubicBezTo>
                    <a:pt x="1221" y="1"/>
                    <a:pt x="0" y="642"/>
                    <a:pt x="27" y="1165"/>
                  </a:cubicBezTo>
                  <a:cubicBezTo>
                    <a:pt x="54" y="1665"/>
                    <a:pt x="1218" y="2099"/>
                    <a:pt x="2242" y="2099"/>
                  </a:cubicBezTo>
                  <a:cubicBezTo>
                    <a:pt x="2297" y="2099"/>
                    <a:pt x="2352" y="2098"/>
                    <a:pt x="2406" y="2095"/>
                  </a:cubicBezTo>
                  <a:cubicBezTo>
                    <a:pt x="3379" y="2045"/>
                    <a:pt x="4569" y="1547"/>
                    <a:pt x="4562" y="1021"/>
                  </a:cubicBezTo>
                  <a:cubicBezTo>
                    <a:pt x="4554" y="524"/>
                    <a:pt x="3516" y="77"/>
                    <a:pt x="2673" y="12"/>
                  </a:cubicBezTo>
                  <a:cubicBezTo>
                    <a:pt x="2585" y="4"/>
                    <a:pt x="2496" y="1"/>
                    <a:pt x="2407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42"/>
            <p:cNvSpPr/>
            <p:nvPr/>
          </p:nvSpPr>
          <p:spPr>
            <a:xfrm>
              <a:off x="4526200" y="3240450"/>
              <a:ext cx="760925" cy="1290075"/>
            </a:xfrm>
            <a:custGeom>
              <a:avLst/>
              <a:gdLst/>
              <a:ahLst/>
              <a:cxnLst/>
              <a:rect l="l" t="t" r="r" b="b"/>
              <a:pathLst>
                <a:path w="30437" h="51603" extrusionOk="0">
                  <a:moveTo>
                    <a:pt x="18506" y="1"/>
                  </a:moveTo>
                  <a:cubicBezTo>
                    <a:pt x="18081" y="750"/>
                    <a:pt x="17713" y="1529"/>
                    <a:pt x="17403" y="2329"/>
                  </a:cubicBezTo>
                  <a:lnTo>
                    <a:pt x="1" y="46794"/>
                  </a:lnTo>
                  <a:lnTo>
                    <a:pt x="12299" y="51603"/>
                  </a:lnTo>
                  <a:lnTo>
                    <a:pt x="29622" y="7332"/>
                  </a:lnTo>
                  <a:cubicBezTo>
                    <a:pt x="29954" y="6481"/>
                    <a:pt x="30221" y="5609"/>
                    <a:pt x="30437" y="4722"/>
                  </a:cubicBezTo>
                  <a:lnTo>
                    <a:pt x="30437" y="4722"/>
                  </a:lnTo>
                  <a:cubicBezTo>
                    <a:pt x="30241" y="4764"/>
                    <a:pt x="30043" y="4784"/>
                    <a:pt x="29845" y="4784"/>
                  </a:cubicBezTo>
                  <a:cubicBezTo>
                    <a:pt x="29453" y="4784"/>
                    <a:pt x="29064" y="4703"/>
                    <a:pt x="28700" y="4535"/>
                  </a:cubicBezTo>
                  <a:cubicBezTo>
                    <a:pt x="27380" y="3937"/>
                    <a:pt x="27106" y="2560"/>
                    <a:pt x="27085" y="2437"/>
                  </a:cubicBezTo>
                  <a:cubicBezTo>
                    <a:pt x="26999" y="2506"/>
                    <a:pt x="26280" y="3022"/>
                    <a:pt x="25310" y="3022"/>
                  </a:cubicBezTo>
                  <a:cubicBezTo>
                    <a:pt x="25056" y="3022"/>
                    <a:pt x="24785" y="2987"/>
                    <a:pt x="24504" y="2899"/>
                  </a:cubicBezTo>
                  <a:cubicBezTo>
                    <a:pt x="23502" y="2581"/>
                    <a:pt x="22745" y="1716"/>
                    <a:pt x="22543" y="664"/>
                  </a:cubicBezTo>
                  <a:cubicBezTo>
                    <a:pt x="22033" y="1049"/>
                    <a:pt x="21420" y="1250"/>
                    <a:pt x="20804" y="1250"/>
                  </a:cubicBezTo>
                  <a:cubicBezTo>
                    <a:pt x="20418" y="1250"/>
                    <a:pt x="20031" y="1171"/>
                    <a:pt x="19667" y="1010"/>
                  </a:cubicBezTo>
                  <a:cubicBezTo>
                    <a:pt x="19112" y="758"/>
                    <a:pt x="18751" y="375"/>
                    <a:pt x="1850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42"/>
            <p:cNvSpPr/>
            <p:nvPr/>
          </p:nvSpPr>
          <p:spPr>
            <a:xfrm>
              <a:off x="4622075" y="3257025"/>
              <a:ext cx="581250" cy="1239800"/>
            </a:xfrm>
            <a:custGeom>
              <a:avLst/>
              <a:gdLst/>
              <a:ahLst/>
              <a:cxnLst/>
              <a:rect l="l" t="t" r="r" b="b"/>
              <a:pathLst>
                <a:path w="23250" h="49592" extrusionOk="0">
                  <a:moveTo>
                    <a:pt x="18708" y="1"/>
                  </a:moveTo>
                  <a:lnTo>
                    <a:pt x="1" y="47811"/>
                  </a:lnTo>
                  <a:lnTo>
                    <a:pt x="4542" y="49591"/>
                  </a:lnTo>
                  <a:cubicBezTo>
                    <a:pt x="10778" y="33652"/>
                    <a:pt x="17014" y="17713"/>
                    <a:pt x="23250" y="1774"/>
                  </a:cubicBezTo>
                  <a:lnTo>
                    <a:pt x="23250" y="1774"/>
                  </a:lnTo>
                  <a:cubicBezTo>
                    <a:pt x="23164" y="1843"/>
                    <a:pt x="22445" y="2359"/>
                    <a:pt x="21475" y="2359"/>
                  </a:cubicBezTo>
                  <a:cubicBezTo>
                    <a:pt x="21221" y="2359"/>
                    <a:pt x="20950" y="2324"/>
                    <a:pt x="20669" y="2236"/>
                  </a:cubicBezTo>
                  <a:cubicBezTo>
                    <a:pt x="19667" y="1918"/>
                    <a:pt x="18910" y="1053"/>
                    <a:pt x="1870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42"/>
            <p:cNvSpPr/>
            <p:nvPr/>
          </p:nvSpPr>
          <p:spPr>
            <a:xfrm>
              <a:off x="5181500" y="2953350"/>
              <a:ext cx="117000" cy="104275"/>
            </a:xfrm>
            <a:custGeom>
              <a:avLst/>
              <a:gdLst/>
              <a:ahLst/>
              <a:cxnLst/>
              <a:rect l="l" t="t" r="r" b="b"/>
              <a:pathLst>
                <a:path w="4680" h="4171" extrusionOk="0">
                  <a:moveTo>
                    <a:pt x="2913" y="1"/>
                  </a:moveTo>
                  <a:cubicBezTo>
                    <a:pt x="2466" y="1"/>
                    <a:pt x="2012" y="174"/>
                    <a:pt x="1659" y="563"/>
                  </a:cubicBezTo>
                  <a:cubicBezTo>
                    <a:pt x="1103" y="1154"/>
                    <a:pt x="556" y="1752"/>
                    <a:pt x="0" y="2351"/>
                  </a:cubicBezTo>
                  <a:cubicBezTo>
                    <a:pt x="519" y="3007"/>
                    <a:pt x="1385" y="3540"/>
                    <a:pt x="2055" y="3800"/>
                  </a:cubicBezTo>
                  <a:cubicBezTo>
                    <a:pt x="2251" y="3878"/>
                    <a:pt x="3046" y="4171"/>
                    <a:pt x="3923" y="4171"/>
                  </a:cubicBezTo>
                  <a:cubicBezTo>
                    <a:pt x="4172" y="4171"/>
                    <a:pt x="4428" y="4147"/>
                    <a:pt x="4679" y="4088"/>
                  </a:cubicBezTo>
                  <a:cubicBezTo>
                    <a:pt x="4672" y="3295"/>
                    <a:pt x="4665" y="2509"/>
                    <a:pt x="4657" y="1716"/>
                  </a:cubicBezTo>
                  <a:cubicBezTo>
                    <a:pt x="4643" y="678"/>
                    <a:pt x="3792" y="1"/>
                    <a:pt x="29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42"/>
            <p:cNvSpPr/>
            <p:nvPr/>
          </p:nvSpPr>
          <p:spPr>
            <a:xfrm>
              <a:off x="5075875" y="3076750"/>
              <a:ext cx="145850" cy="154875"/>
            </a:xfrm>
            <a:custGeom>
              <a:avLst/>
              <a:gdLst/>
              <a:ahLst/>
              <a:cxnLst/>
              <a:rect l="l" t="t" r="r" b="b"/>
              <a:pathLst>
                <a:path w="5834" h="6195" extrusionOk="0">
                  <a:moveTo>
                    <a:pt x="5131" y="1"/>
                  </a:moveTo>
                  <a:cubicBezTo>
                    <a:pt x="3811" y="1"/>
                    <a:pt x="1" y="3899"/>
                    <a:pt x="765" y="5474"/>
                  </a:cubicBezTo>
                  <a:cubicBezTo>
                    <a:pt x="1026" y="6002"/>
                    <a:pt x="1752" y="6194"/>
                    <a:pt x="2294" y="6194"/>
                  </a:cubicBezTo>
                  <a:cubicBezTo>
                    <a:pt x="2351" y="6194"/>
                    <a:pt x="2407" y="6192"/>
                    <a:pt x="2459" y="6188"/>
                  </a:cubicBezTo>
                  <a:cubicBezTo>
                    <a:pt x="4492" y="6022"/>
                    <a:pt x="5321" y="2555"/>
                    <a:pt x="5372" y="2346"/>
                  </a:cubicBezTo>
                  <a:cubicBezTo>
                    <a:pt x="5530" y="1646"/>
                    <a:pt x="5833" y="327"/>
                    <a:pt x="5357" y="53"/>
                  </a:cubicBezTo>
                  <a:cubicBezTo>
                    <a:pt x="5294" y="18"/>
                    <a:pt x="5218" y="1"/>
                    <a:pt x="5131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42"/>
            <p:cNvSpPr/>
            <p:nvPr/>
          </p:nvSpPr>
          <p:spPr>
            <a:xfrm>
              <a:off x="5007775" y="3364575"/>
              <a:ext cx="178800" cy="377900"/>
            </a:xfrm>
            <a:custGeom>
              <a:avLst/>
              <a:gdLst/>
              <a:ahLst/>
              <a:cxnLst/>
              <a:rect l="l" t="t" r="r" b="b"/>
              <a:pathLst>
                <a:path w="7152" h="15116" extrusionOk="0">
                  <a:moveTo>
                    <a:pt x="6549" y="0"/>
                  </a:moveTo>
                  <a:cubicBezTo>
                    <a:pt x="5335" y="0"/>
                    <a:pt x="0" y="14547"/>
                    <a:pt x="1038" y="15098"/>
                  </a:cubicBezTo>
                  <a:cubicBezTo>
                    <a:pt x="1060" y="15110"/>
                    <a:pt x="1084" y="15115"/>
                    <a:pt x="1112" y="15115"/>
                  </a:cubicBezTo>
                  <a:cubicBezTo>
                    <a:pt x="1837" y="15115"/>
                    <a:pt x="4612" y="11284"/>
                    <a:pt x="5897" y="6945"/>
                  </a:cubicBezTo>
                  <a:cubicBezTo>
                    <a:pt x="6769" y="3989"/>
                    <a:pt x="7151" y="111"/>
                    <a:pt x="6575" y="3"/>
                  </a:cubicBezTo>
                  <a:cubicBezTo>
                    <a:pt x="6566" y="1"/>
                    <a:pt x="6557" y="0"/>
                    <a:pt x="654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42"/>
            <p:cNvSpPr/>
            <p:nvPr/>
          </p:nvSpPr>
          <p:spPr>
            <a:xfrm>
              <a:off x="4829150" y="3290550"/>
              <a:ext cx="468975" cy="1205375"/>
            </a:xfrm>
            <a:custGeom>
              <a:avLst/>
              <a:gdLst/>
              <a:ahLst/>
              <a:cxnLst/>
              <a:rect l="l" t="t" r="r" b="b"/>
              <a:pathLst>
                <a:path w="18759" h="48215" extrusionOk="0">
                  <a:moveTo>
                    <a:pt x="18759" y="1"/>
                  </a:moveTo>
                  <a:lnTo>
                    <a:pt x="1" y="47933"/>
                  </a:lnTo>
                  <a:lnTo>
                    <a:pt x="722" y="48214"/>
                  </a:lnTo>
                  <a:lnTo>
                    <a:pt x="17504" y="5328"/>
                  </a:lnTo>
                  <a:cubicBezTo>
                    <a:pt x="18175" y="3612"/>
                    <a:pt x="18593" y="1825"/>
                    <a:pt x="1875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4" name="Google Shape;3094;p42"/>
            <p:cNvSpPr/>
            <p:nvPr/>
          </p:nvSpPr>
          <p:spPr>
            <a:xfrm>
              <a:off x="4539725" y="3200450"/>
              <a:ext cx="474000" cy="1179950"/>
            </a:xfrm>
            <a:custGeom>
              <a:avLst/>
              <a:gdLst/>
              <a:ahLst/>
              <a:cxnLst/>
              <a:rect l="l" t="t" r="r" b="b"/>
              <a:pathLst>
                <a:path w="18960" h="47198" extrusionOk="0">
                  <a:moveTo>
                    <a:pt x="18960" y="0"/>
                  </a:moveTo>
                  <a:cubicBezTo>
                    <a:pt x="18109" y="1219"/>
                    <a:pt x="17403" y="2538"/>
                    <a:pt x="16862" y="3929"/>
                  </a:cubicBezTo>
                  <a:lnTo>
                    <a:pt x="0" y="47010"/>
                  </a:lnTo>
                  <a:lnTo>
                    <a:pt x="490" y="47197"/>
                  </a:lnTo>
                  <a:lnTo>
                    <a:pt x="18960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5" name="Google Shape;3095;p42"/>
            <p:cNvSpPr/>
            <p:nvPr/>
          </p:nvSpPr>
          <p:spPr>
            <a:xfrm>
              <a:off x="4511050" y="4189150"/>
              <a:ext cx="423025" cy="347675"/>
            </a:xfrm>
            <a:custGeom>
              <a:avLst/>
              <a:gdLst/>
              <a:ahLst/>
              <a:cxnLst/>
              <a:rect l="l" t="t" r="r" b="b"/>
              <a:pathLst>
                <a:path w="16921" h="13907" extrusionOk="0">
                  <a:moveTo>
                    <a:pt x="3368" y="1"/>
                  </a:moveTo>
                  <a:lnTo>
                    <a:pt x="1" y="8601"/>
                  </a:lnTo>
                  <a:lnTo>
                    <a:pt x="13554" y="13907"/>
                  </a:lnTo>
                  <a:lnTo>
                    <a:pt x="16920" y="5299"/>
                  </a:lnTo>
                  <a:lnTo>
                    <a:pt x="336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42"/>
            <p:cNvSpPr/>
            <p:nvPr/>
          </p:nvSpPr>
          <p:spPr>
            <a:xfrm>
              <a:off x="4951400" y="3794075"/>
              <a:ext cx="95850" cy="86250"/>
            </a:xfrm>
            <a:custGeom>
              <a:avLst/>
              <a:gdLst/>
              <a:ahLst/>
              <a:cxnLst/>
              <a:rect l="l" t="t" r="r" b="b"/>
              <a:pathLst>
                <a:path w="3834" h="3450" extrusionOk="0">
                  <a:moveTo>
                    <a:pt x="2469" y="0"/>
                  </a:moveTo>
                  <a:cubicBezTo>
                    <a:pt x="1613" y="0"/>
                    <a:pt x="0" y="2218"/>
                    <a:pt x="489" y="3029"/>
                  </a:cubicBezTo>
                  <a:cubicBezTo>
                    <a:pt x="652" y="3297"/>
                    <a:pt x="1065" y="3450"/>
                    <a:pt x="1526" y="3450"/>
                  </a:cubicBezTo>
                  <a:cubicBezTo>
                    <a:pt x="1958" y="3450"/>
                    <a:pt x="2432" y="3315"/>
                    <a:pt x="2781" y="3015"/>
                  </a:cubicBezTo>
                  <a:cubicBezTo>
                    <a:pt x="3834" y="2114"/>
                    <a:pt x="3214" y="196"/>
                    <a:pt x="2587" y="16"/>
                  </a:cubicBezTo>
                  <a:cubicBezTo>
                    <a:pt x="2549" y="6"/>
                    <a:pt x="2510" y="0"/>
                    <a:pt x="2469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42"/>
            <p:cNvSpPr/>
            <p:nvPr/>
          </p:nvSpPr>
          <p:spPr>
            <a:xfrm>
              <a:off x="4499525" y="4414250"/>
              <a:ext cx="332550" cy="186200"/>
            </a:xfrm>
            <a:custGeom>
              <a:avLst/>
              <a:gdLst/>
              <a:ahLst/>
              <a:cxnLst/>
              <a:rect l="l" t="t" r="r" b="b"/>
              <a:pathLst>
                <a:path w="13302" h="7448" extrusionOk="0">
                  <a:moveTo>
                    <a:pt x="1010" y="1"/>
                  </a:moveTo>
                  <a:lnTo>
                    <a:pt x="181" y="2120"/>
                  </a:lnTo>
                  <a:cubicBezTo>
                    <a:pt x="109" y="2293"/>
                    <a:pt x="58" y="2473"/>
                    <a:pt x="1" y="2646"/>
                  </a:cubicBezTo>
                  <a:lnTo>
                    <a:pt x="12270" y="7448"/>
                  </a:lnTo>
                  <a:cubicBezTo>
                    <a:pt x="12335" y="7296"/>
                    <a:pt x="12400" y="7145"/>
                    <a:pt x="12458" y="6993"/>
                  </a:cubicBezTo>
                  <a:cubicBezTo>
                    <a:pt x="12472" y="6950"/>
                    <a:pt x="12487" y="6907"/>
                    <a:pt x="12494" y="6871"/>
                  </a:cubicBezTo>
                  <a:lnTo>
                    <a:pt x="13301" y="4809"/>
                  </a:lnTo>
                  <a:lnTo>
                    <a:pt x="1010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42"/>
            <p:cNvSpPr/>
            <p:nvPr/>
          </p:nvSpPr>
          <p:spPr>
            <a:xfrm>
              <a:off x="4489075" y="4559700"/>
              <a:ext cx="241175" cy="167300"/>
            </a:xfrm>
            <a:custGeom>
              <a:avLst/>
              <a:gdLst/>
              <a:ahLst/>
              <a:cxnLst/>
              <a:rect l="l" t="t" r="r" b="b"/>
              <a:pathLst>
                <a:path w="9647" h="6692" extrusionOk="0">
                  <a:moveTo>
                    <a:pt x="0" y="0"/>
                  </a:moveTo>
                  <a:lnTo>
                    <a:pt x="0" y="0"/>
                  </a:lnTo>
                  <a:cubicBezTo>
                    <a:pt x="166" y="3180"/>
                    <a:pt x="2062" y="5818"/>
                    <a:pt x="4384" y="6503"/>
                  </a:cubicBezTo>
                  <a:cubicBezTo>
                    <a:pt x="4814" y="6632"/>
                    <a:pt x="5253" y="6691"/>
                    <a:pt x="5695" y="6691"/>
                  </a:cubicBezTo>
                  <a:cubicBezTo>
                    <a:pt x="7061" y="6691"/>
                    <a:pt x="8448" y="6122"/>
                    <a:pt x="9646" y="5256"/>
                  </a:cubicBezTo>
                  <a:lnTo>
                    <a:pt x="9646" y="5256"/>
                  </a:lnTo>
                  <a:cubicBezTo>
                    <a:pt x="8954" y="5440"/>
                    <a:pt x="8243" y="5534"/>
                    <a:pt x="7531" y="5534"/>
                  </a:cubicBezTo>
                  <a:cubicBezTo>
                    <a:pt x="6376" y="5534"/>
                    <a:pt x="5221" y="5286"/>
                    <a:pt x="4146" y="4773"/>
                  </a:cubicBezTo>
                  <a:cubicBezTo>
                    <a:pt x="2163" y="3821"/>
                    <a:pt x="685" y="2077"/>
                    <a:pt x="0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42"/>
            <p:cNvSpPr/>
            <p:nvPr/>
          </p:nvSpPr>
          <p:spPr>
            <a:xfrm>
              <a:off x="4684625" y="4317275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7" y="0"/>
                  </a:moveTo>
                  <a:cubicBezTo>
                    <a:pt x="1074" y="0"/>
                    <a:pt x="522" y="352"/>
                    <a:pt x="296" y="931"/>
                  </a:cubicBezTo>
                  <a:cubicBezTo>
                    <a:pt x="0" y="1681"/>
                    <a:pt x="375" y="2532"/>
                    <a:pt x="1125" y="2827"/>
                  </a:cubicBezTo>
                  <a:cubicBezTo>
                    <a:pt x="1301" y="2896"/>
                    <a:pt x="1482" y="2928"/>
                    <a:pt x="1659" y="2928"/>
                  </a:cubicBezTo>
                  <a:cubicBezTo>
                    <a:pt x="2247" y="2928"/>
                    <a:pt x="2799" y="2574"/>
                    <a:pt x="3021" y="1998"/>
                  </a:cubicBezTo>
                  <a:cubicBezTo>
                    <a:pt x="3316" y="1241"/>
                    <a:pt x="2949" y="391"/>
                    <a:pt x="2192" y="102"/>
                  </a:cubicBezTo>
                  <a:cubicBezTo>
                    <a:pt x="2016" y="33"/>
                    <a:pt x="1835" y="0"/>
                    <a:pt x="165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42"/>
            <p:cNvSpPr/>
            <p:nvPr/>
          </p:nvSpPr>
          <p:spPr>
            <a:xfrm>
              <a:off x="4821600" y="4366300"/>
              <a:ext cx="82925" cy="73225"/>
            </a:xfrm>
            <a:custGeom>
              <a:avLst/>
              <a:gdLst/>
              <a:ahLst/>
              <a:cxnLst/>
              <a:rect l="l" t="t" r="r" b="b"/>
              <a:pathLst>
                <a:path w="3317" h="2929" extrusionOk="0">
                  <a:moveTo>
                    <a:pt x="1654" y="0"/>
                  </a:moveTo>
                  <a:cubicBezTo>
                    <a:pt x="1070" y="0"/>
                    <a:pt x="522" y="351"/>
                    <a:pt x="296" y="931"/>
                  </a:cubicBezTo>
                  <a:cubicBezTo>
                    <a:pt x="0" y="1681"/>
                    <a:pt x="368" y="2532"/>
                    <a:pt x="1125" y="2827"/>
                  </a:cubicBezTo>
                  <a:cubicBezTo>
                    <a:pt x="1299" y="2896"/>
                    <a:pt x="1478" y="2928"/>
                    <a:pt x="1655" y="2928"/>
                  </a:cubicBezTo>
                  <a:cubicBezTo>
                    <a:pt x="2240" y="2928"/>
                    <a:pt x="2794" y="2574"/>
                    <a:pt x="3021" y="1998"/>
                  </a:cubicBezTo>
                  <a:cubicBezTo>
                    <a:pt x="3316" y="1241"/>
                    <a:pt x="2941" y="398"/>
                    <a:pt x="2192" y="102"/>
                  </a:cubicBezTo>
                  <a:cubicBezTo>
                    <a:pt x="2014" y="33"/>
                    <a:pt x="1832" y="0"/>
                    <a:pt x="165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42"/>
            <p:cNvSpPr/>
            <p:nvPr/>
          </p:nvSpPr>
          <p:spPr>
            <a:xfrm>
              <a:off x="4568375" y="4189150"/>
              <a:ext cx="365700" cy="204950"/>
            </a:xfrm>
            <a:custGeom>
              <a:avLst/>
              <a:gdLst/>
              <a:ahLst/>
              <a:cxnLst/>
              <a:rect l="l" t="t" r="r" b="b"/>
              <a:pathLst>
                <a:path w="14628" h="8198" extrusionOk="0">
                  <a:moveTo>
                    <a:pt x="1075" y="1"/>
                  </a:moveTo>
                  <a:lnTo>
                    <a:pt x="0" y="2740"/>
                  </a:lnTo>
                  <a:cubicBezTo>
                    <a:pt x="766" y="2529"/>
                    <a:pt x="1740" y="2348"/>
                    <a:pt x="2865" y="2348"/>
                  </a:cubicBezTo>
                  <a:cubicBezTo>
                    <a:pt x="3202" y="2348"/>
                    <a:pt x="3552" y="2365"/>
                    <a:pt x="3915" y="2401"/>
                  </a:cubicBezTo>
                  <a:cubicBezTo>
                    <a:pt x="6157" y="2618"/>
                    <a:pt x="7721" y="3490"/>
                    <a:pt x="8853" y="4139"/>
                  </a:cubicBezTo>
                  <a:cubicBezTo>
                    <a:pt x="10987" y="5364"/>
                    <a:pt x="12486" y="6900"/>
                    <a:pt x="13496" y="8197"/>
                  </a:cubicBezTo>
                  <a:lnTo>
                    <a:pt x="14627" y="5299"/>
                  </a:lnTo>
                  <a:lnTo>
                    <a:pt x="1075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42"/>
            <p:cNvSpPr/>
            <p:nvPr/>
          </p:nvSpPr>
          <p:spPr>
            <a:xfrm>
              <a:off x="4511050" y="4325775"/>
              <a:ext cx="371475" cy="211050"/>
            </a:xfrm>
            <a:custGeom>
              <a:avLst/>
              <a:gdLst/>
              <a:ahLst/>
              <a:cxnLst/>
              <a:rect l="l" t="t" r="r" b="b"/>
              <a:pathLst>
                <a:path w="14859" h="8442" extrusionOk="0">
                  <a:moveTo>
                    <a:pt x="1227" y="0"/>
                  </a:moveTo>
                  <a:lnTo>
                    <a:pt x="1" y="3136"/>
                  </a:lnTo>
                  <a:lnTo>
                    <a:pt x="13554" y="8442"/>
                  </a:lnTo>
                  <a:lnTo>
                    <a:pt x="14859" y="5111"/>
                  </a:lnTo>
                  <a:lnTo>
                    <a:pt x="14859" y="5111"/>
                  </a:lnTo>
                  <a:cubicBezTo>
                    <a:pt x="14362" y="5162"/>
                    <a:pt x="13797" y="5197"/>
                    <a:pt x="13174" y="5197"/>
                  </a:cubicBezTo>
                  <a:cubicBezTo>
                    <a:pt x="12477" y="5197"/>
                    <a:pt x="11709" y="5153"/>
                    <a:pt x="10887" y="5039"/>
                  </a:cubicBezTo>
                  <a:cubicBezTo>
                    <a:pt x="7671" y="4599"/>
                    <a:pt x="5451" y="3338"/>
                    <a:pt x="4809" y="2949"/>
                  </a:cubicBezTo>
                  <a:cubicBezTo>
                    <a:pt x="3267" y="2026"/>
                    <a:pt x="2092" y="959"/>
                    <a:pt x="122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42"/>
            <p:cNvSpPr/>
            <p:nvPr/>
          </p:nvSpPr>
          <p:spPr>
            <a:xfrm>
              <a:off x="4503850" y="4380525"/>
              <a:ext cx="354000" cy="179825"/>
            </a:xfrm>
            <a:custGeom>
              <a:avLst/>
              <a:gdLst/>
              <a:ahLst/>
              <a:cxnLst/>
              <a:rect l="l" t="t" r="r" b="b"/>
              <a:pathLst>
                <a:path w="14160" h="7193" extrusionOk="0">
                  <a:moveTo>
                    <a:pt x="1657" y="0"/>
                  </a:moveTo>
                  <a:cubicBezTo>
                    <a:pt x="1071" y="0"/>
                    <a:pt x="507" y="349"/>
                    <a:pt x="275" y="946"/>
                  </a:cubicBezTo>
                  <a:cubicBezTo>
                    <a:pt x="1" y="1645"/>
                    <a:pt x="289" y="2438"/>
                    <a:pt x="952" y="2792"/>
                  </a:cubicBezTo>
                  <a:cubicBezTo>
                    <a:pt x="2574" y="3664"/>
                    <a:pt x="4434" y="4551"/>
                    <a:pt x="6525" y="5358"/>
                  </a:cubicBezTo>
                  <a:cubicBezTo>
                    <a:pt x="8500" y="6122"/>
                    <a:pt x="10367" y="6706"/>
                    <a:pt x="12068" y="7146"/>
                  </a:cubicBezTo>
                  <a:cubicBezTo>
                    <a:pt x="12192" y="7177"/>
                    <a:pt x="12316" y="7193"/>
                    <a:pt x="12438" y="7193"/>
                  </a:cubicBezTo>
                  <a:cubicBezTo>
                    <a:pt x="13039" y="7193"/>
                    <a:pt x="13600" y="6826"/>
                    <a:pt x="13827" y="6245"/>
                  </a:cubicBezTo>
                  <a:cubicBezTo>
                    <a:pt x="14159" y="5401"/>
                    <a:pt x="13654" y="4464"/>
                    <a:pt x="12775" y="4255"/>
                  </a:cubicBezTo>
                  <a:cubicBezTo>
                    <a:pt x="11160" y="3887"/>
                    <a:pt x="9351" y="3361"/>
                    <a:pt x="7419" y="2604"/>
                  </a:cubicBezTo>
                  <a:cubicBezTo>
                    <a:pt x="5501" y="1854"/>
                    <a:pt x="3829" y="1018"/>
                    <a:pt x="2394" y="196"/>
                  </a:cubicBezTo>
                  <a:cubicBezTo>
                    <a:pt x="2160" y="63"/>
                    <a:pt x="1907" y="0"/>
                    <a:pt x="165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42"/>
            <p:cNvSpPr/>
            <p:nvPr/>
          </p:nvSpPr>
          <p:spPr>
            <a:xfrm>
              <a:off x="4590175" y="4156075"/>
              <a:ext cx="354000" cy="179750"/>
            </a:xfrm>
            <a:custGeom>
              <a:avLst/>
              <a:gdLst/>
              <a:ahLst/>
              <a:cxnLst/>
              <a:rect l="l" t="t" r="r" b="b"/>
              <a:pathLst>
                <a:path w="14160" h="7190" extrusionOk="0">
                  <a:moveTo>
                    <a:pt x="1715" y="0"/>
                  </a:moveTo>
                  <a:cubicBezTo>
                    <a:pt x="1113" y="0"/>
                    <a:pt x="559" y="362"/>
                    <a:pt x="332" y="942"/>
                  </a:cubicBezTo>
                  <a:cubicBezTo>
                    <a:pt x="1" y="1792"/>
                    <a:pt x="498" y="2729"/>
                    <a:pt x="1385" y="2931"/>
                  </a:cubicBezTo>
                  <a:cubicBezTo>
                    <a:pt x="3000" y="3306"/>
                    <a:pt x="4809" y="3832"/>
                    <a:pt x="6741" y="4589"/>
                  </a:cubicBezTo>
                  <a:cubicBezTo>
                    <a:pt x="8659" y="5339"/>
                    <a:pt x="10331" y="6175"/>
                    <a:pt x="11759" y="6990"/>
                  </a:cubicBezTo>
                  <a:cubicBezTo>
                    <a:pt x="11996" y="7126"/>
                    <a:pt x="12251" y="7189"/>
                    <a:pt x="12502" y="7189"/>
                  </a:cubicBezTo>
                  <a:cubicBezTo>
                    <a:pt x="13091" y="7189"/>
                    <a:pt x="13653" y="6839"/>
                    <a:pt x="13885" y="6247"/>
                  </a:cubicBezTo>
                  <a:cubicBezTo>
                    <a:pt x="14159" y="5548"/>
                    <a:pt x="13871" y="4755"/>
                    <a:pt x="13208" y="4395"/>
                  </a:cubicBezTo>
                  <a:cubicBezTo>
                    <a:pt x="11578" y="3522"/>
                    <a:pt x="9726" y="2643"/>
                    <a:pt x="7635" y="1836"/>
                  </a:cubicBezTo>
                  <a:cubicBezTo>
                    <a:pt x="5660" y="1064"/>
                    <a:pt x="3793" y="487"/>
                    <a:pt x="2091" y="48"/>
                  </a:cubicBezTo>
                  <a:cubicBezTo>
                    <a:pt x="1966" y="16"/>
                    <a:pt x="1839" y="0"/>
                    <a:pt x="17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42"/>
            <p:cNvSpPr/>
            <p:nvPr/>
          </p:nvSpPr>
          <p:spPr>
            <a:xfrm>
              <a:off x="4549450" y="4255625"/>
              <a:ext cx="75175" cy="73225"/>
            </a:xfrm>
            <a:custGeom>
              <a:avLst/>
              <a:gdLst/>
              <a:ahLst/>
              <a:cxnLst/>
              <a:rect l="l" t="t" r="r" b="b"/>
              <a:pathLst>
                <a:path w="3007" h="2929" extrusionOk="0">
                  <a:moveTo>
                    <a:pt x="1348" y="1"/>
                  </a:moveTo>
                  <a:cubicBezTo>
                    <a:pt x="1136" y="1"/>
                    <a:pt x="928" y="48"/>
                    <a:pt x="736" y="139"/>
                  </a:cubicBezTo>
                  <a:lnTo>
                    <a:pt x="0" y="2028"/>
                  </a:lnTo>
                  <a:cubicBezTo>
                    <a:pt x="145" y="2381"/>
                    <a:pt x="426" y="2676"/>
                    <a:pt x="815" y="2828"/>
                  </a:cubicBezTo>
                  <a:cubicBezTo>
                    <a:pt x="989" y="2896"/>
                    <a:pt x="1169" y="2929"/>
                    <a:pt x="1346" y="2929"/>
                  </a:cubicBezTo>
                  <a:cubicBezTo>
                    <a:pt x="1930" y="2929"/>
                    <a:pt x="2484" y="2574"/>
                    <a:pt x="2711" y="1999"/>
                  </a:cubicBezTo>
                  <a:cubicBezTo>
                    <a:pt x="3007" y="1242"/>
                    <a:pt x="2632" y="398"/>
                    <a:pt x="1882" y="103"/>
                  </a:cubicBezTo>
                  <a:cubicBezTo>
                    <a:pt x="1705" y="34"/>
                    <a:pt x="1525" y="1"/>
                    <a:pt x="1348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06" name="Google Shape;3106;p42"/>
          <p:cNvGrpSpPr/>
          <p:nvPr/>
        </p:nvGrpSpPr>
        <p:grpSpPr>
          <a:xfrm>
            <a:off x="6768464" y="2878592"/>
            <a:ext cx="1361596" cy="2179835"/>
            <a:chOff x="6073364" y="2878592"/>
            <a:chExt cx="1361596" cy="2179835"/>
          </a:xfrm>
        </p:grpSpPr>
        <p:sp>
          <p:nvSpPr>
            <p:cNvPr id="3107" name="Google Shape;3107;p42"/>
            <p:cNvSpPr/>
            <p:nvPr/>
          </p:nvSpPr>
          <p:spPr>
            <a:xfrm flipH="1">
              <a:off x="6073364" y="4741576"/>
              <a:ext cx="1294985" cy="316851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rgbClr val="FF2E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42"/>
            <p:cNvSpPr/>
            <p:nvPr/>
          </p:nvSpPr>
          <p:spPr>
            <a:xfrm flipH="1">
              <a:off x="6331915" y="2999306"/>
              <a:ext cx="251959" cy="429480"/>
            </a:xfrm>
            <a:custGeom>
              <a:avLst/>
              <a:gdLst/>
              <a:ahLst/>
              <a:cxnLst/>
              <a:rect l="l" t="t" r="r" b="b"/>
              <a:pathLst>
                <a:path w="10432" h="17782" extrusionOk="0">
                  <a:moveTo>
                    <a:pt x="183" y="1"/>
                  </a:moveTo>
                  <a:lnTo>
                    <a:pt x="1" y="572"/>
                  </a:lnTo>
                  <a:lnTo>
                    <a:pt x="6711" y="17782"/>
                  </a:lnTo>
                  <a:lnTo>
                    <a:pt x="10432" y="15454"/>
                  </a:lnTo>
                  <a:cubicBezTo>
                    <a:pt x="10432" y="15454"/>
                    <a:pt x="6529" y="5502"/>
                    <a:pt x="4748" y="2900"/>
                  </a:cubicBezTo>
                  <a:cubicBezTo>
                    <a:pt x="2991" y="275"/>
                    <a:pt x="183" y="1"/>
                    <a:pt x="18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0" name="Google Shape;3110;p42"/>
            <p:cNvSpPr/>
            <p:nvPr/>
          </p:nvSpPr>
          <p:spPr>
            <a:xfrm flipH="1">
              <a:off x="6470285" y="2907840"/>
              <a:ext cx="964675" cy="956318"/>
            </a:xfrm>
            <a:custGeom>
              <a:avLst/>
              <a:gdLst/>
              <a:ahLst/>
              <a:cxnLst/>
              <a:rect l="l" t="t" r="r" b="b"/>
              <a:pathLst>
                <a:path w="39941" h="39595" extrusionOk="0">
                  <a:moveTo>
                    <a:pt x="24607" y="1"/>
                  </a:moveTo>
                  <a:cubicBezTo>
                    <a:pt x="23871" y="1"/>
                    <a:pt x="23087" y="36"/>
                    <a:pt x="22251" y="113"/>
                  </a:cubicBezTo>
                  <a:cubicBezTo>
                    <a:pt x="12345" y="1049"/>
                    <a:pt x="9948" y="2510"/>
                    <a:pt x="8213" y="4153"/>
                  </a:cubicBezTo>
                  <a:cubicBezTo>
                    <a:pt x="6456" y="5797"/>
                    <a:pt x="4904" y="12210"/>
                    <a:pt x="3169" y="14242"/>
                  </a:cubicBezTo>
                  <a:cubicBezTo>
                    <a:pt x="1491" y="16160"/>
                    <a:pt x="0" y="18182"/>
                    <a:pt x="4260" y="18182"/>
                  </a:cubicBezTo>
                  <a:cubicBezTo>
                    <a:pt x="4461" y="18182"/>
                    <a:pt x="4676" y="18177"/>
                    <a:pt x="4904" y="18168"/>
                  </a:cubicBezTo>
                  <a:lnTo>
                    <a:pt x="4904" y="18168"/>
                  </a:lnTo>
                  <a:cubicBezTo>
                    <a:pt x="4904" y="18168"/>
                    <a:pt x="2462" y="32388"/>
                    <a:pt x="6798" y="35926"/>
                  </a:cubicBezTo>
                  <a:cubicBezTo>
                    <a:pt x="10017" y="38553"/>
                    <a:pt x="16044" y="39595"/>
                    <a:pt x="21862" y="39595"/>
                  </a:cubicBezTo>
                  <a:cubicBezTo>
                    <a:pt x="28173" y="39595"/>
                    <a:pt x="34237" y="38369"/>
                    <a:pt x="36197" y="36611"/>
                  </a:cubicBezTo>
                  <a:cubicBezTo>
                    <a:pt x="39941" y="33210"/>
                    <a:pt x="37110" y="7189"/>
                    <a:pt x="34805" y="4153"/>
                  </a:cubicBezTo>
                  <a:cubicBezTo>
                    <a:pt x="34805" y="4153"/>
                    <a:pt x="32585" y="1"/>
                    <a:pt x="24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1" name="Google Shape;3111;p42"/>
            <p:cNvSpPr/>
            <p:nvPr/>
          </p:nvSpPr>
          <p:spPr>
            <a:xfrm flipH="1">
              <a:off x="6470285" y="2959889"/>
              <a:ext cx="844033" cy="904463"/>
            </a:xfrm>
            <a:custGeom>
              <a:avLst/>
              <a:gdLst/>
              <a:ahLst/>
              <a:cxnLst/>
              <a:rect l="l" t="t" r="r" b="b"/>
              <a:pathLst>
                <a:path w="34946" h="37448" extrusionOk="0">
                  <a:moveTo>
                    <a:pt x="21449" y="1"/>
                  </a:moveTo>
                  <a:cubicBezTo>
                    <a:pt x="18911" y="1"/>
                    <a:pt x="16266" y="203"/>
                    <a:pt x="14038" y="811"/>
                  </a:cubicBezTo>
                  <a:cubicBezTo>
                    <a:pt x="7350" y="2637"/>
                    <a:pt x="5045" y="3276"/>
                    <a:pt x="4314" y="8503"/>
                  </a:cubicBezTo>
                  <a:cubicBezTo>
                    <a:pt x="3652" y="13228"/>
                    <a:pt x="0" y="30005"/>
                    <a:pt x="2922" y="34250"/>
                  </a:cubicBezTo>
                  <a:cubicBezTo>
                    <a:pt x="3059" y="34456"/>
                    <a:pt x="3196" y="34638"/>
                    <a:pt x="3355" y="34798"/>
                  </a:cubicBezTo>
                  <a:cubicBezTo>
                    <a:pt x="6758" y="36680"/>
                    <a:pt x="11892" y="37448"/>
                    <a:pt x="16869" y="37448"/>
                  </a:cubicBezTo>
                  <a:cubicBezTo>
                    <a:pt x="20706" y="37448"/>
                    <a:pt x="24448" y="36991"/>
                    <a:pt x="27231" y="36236"/>
                  </a:cubicBezTo>
                  <a:cubicBezTo>
                    <a:pt x="28075" y="35802"/>
                    <a:pt x="28897" y="35460"/>
                    <a:pt x="29673" y="35277"/>
                  </a:cubicBezTo>
                  <a:cubicBezTo>
                    <a:pt x="30312" y="35049"/>
                    <a:pt x="30837" y="34775"/>
                    <a:pt x="31202" y="34456"/>
                  </a:cubicBezTo>
                  <a:cubicBezTo>
                    <a:pt x="34946" y="31055"/>
                    <a:pt x="32115" y="5034"/>
                    <a:pt x="29810" y="1998"/>
                  </a:cubicBezTo>
                  <a:cubicBezTo>
                    <a:pt x="29810" y="1998"/>
                    <a:pt x="29810" y="1998"/>
                    <a:pt x="29810" y="1975"/>
                  </a:cubicBezTo>
                  <a:lnTo>
                    <a:pt x="29787" y="1975"/>
                  </a:lnTo>
                  <a:cubicBezTo>
                    <a:pt x="29696" y="1816"/>
                    <a:pt x="29285" y="1154"/>
                    <a:pt x="28372" y="423"/>
                  </a:cubicBezTo>
                  <a:cubicBezTo>
                    <a:pt x="26555" y="215"/>
                    <a:pt x="24059" y="1"/>
                    <a:pt x="21449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42"/>
            <p:cNvSpPr/>
            <p:nvPr/>
          </p:nvSpPr>
          <p:spPr>
            <a:xfrm flipH="1">
              <a:off x="6887616" y="3016188"/>
              <a:ext cx="501696" cy="848260"/>
            </a:xfrm>
            <a:custGeom>
              <a:avLst/>
              <a:gdLst/>
              <a:ahLst/>
              <a:cxnLst/>
              <a:rect l="l" t="t" r="r" b="b"/>
              <a:pathLst>
                <a:path w="20772" h="35121" extrusionOk="0">
                  <a:moveTo>
                    <a:pt x="9842" y="1"/>
                  </a:moveTo>
                  <a:cubicBezTo>
                    <a:pt x="9062" y="1"/>
                    <a:pt x="8250" y="240"/>
                    <a:pt x="7442" y="649"/>
                  </a:cubicBezTo>
                  <a:cubicBezTo>
                    <a:pt x="4087" y="2315"/>
                    <a:pt x="4406" y="6423"/>
                    <a:pt x="3037" y="9322"/>
                  </a:cubicBezTo>
                  <a:cubicBezTo>
                    <a:pt x="2557" y="10372"/>
                    <a:pt x="1827" y="11262"/>
                    <a:pt x="1097" y="12130"/>
                  </a:cubicBezTo>
                  <a:cubicBezTo>
                    <a:pt x="868" y="12404"/>
                    <a:pt x="366" y="12815"/>
                    <a:pt x="1" y="13248"/>
                  </a:cubicBezTo>
                  <a:cubicBezTo>
                    <a:pt x="115" y="13317"/>
                    <a:pt x="252" y="13385"/>
                    <a:pt x="435" y="13454"/>
                  </a:cubicBezTo>
                  <a:cubicBezTo>
                    <a:pt x="435" y="13454"/>
                    <a:pt x="435" y="13454"/>
                    <a:pt x="457" y="13476"/>
                  </a:cubicBezTo>
                  <a:cubicBezTo>
                    <a:pt x="526" y="13499"/>
                    <a:pt x="617" y="13522"/>
                    <a:pt x="708" y="13545"/>
                  </a:cubicBezTo>
                  <a:lnTo>
                    <a:pt x="754" y="13545"/>
                  </a:lnTo>
                  <a:cubicBezTo>
                    <a:pt x="845" y="13568"/>
                    <a:pt x="960" y="13591"/>
                    <a:pt x="1051" y="13613"/>
                  </a:cubicBezTo>
                  <a:lnTo>
                    <a:pt x="1074" y="13613"/>
                  </a:lnTo>
                  <a:cubicBezTo>
                    <a:pt x="1188" y="13636"/>
                    <a:pt x="1325" y="13659"/>
                    <a:pt x="1462" y="13659"/>
                  </a:cubicBezTo>
                  <a:lnTo>
                    <a:pt x="1530" y="13659"/>
                  </a:lnTo>
                  <a:cubicBezTo>
                    <a:pt x="1621" y="13682"/>
                    <a:pt x="1758" y="13682"/>
                    <a:pt x="1873" y="13682"/>
                  </a:cubicBezTo>
                  <a:cubicBezTo>
                    <a:pt x="1918" y="13682"/>
                    <a:pt x="1964" y="13705"/>
                    <a:pt x="2010" y="13705"/>
                  </a:cubicBezTo>
                  <a:lnTo>
                    <a:pt x="2489" y="13705"/>
                  </a:lnTo>
                  <a:cubicBezTo>
                    <a:pt x="2649" y="13705"/>
                    <a:pt x="2831" y="13705"/>
                    <a:pt x="3014" y="13682"/>
                  </a:cubicBezTo>
                  <a:lnTo>
                    <a:pt x="3014" y="13682"/>
                  </a:lnTo>
                  <a:cubicBezTo>
                    <a:pt x="3014" y="13682"/>
                    <a:pt x="2740" y="15325"/>
                    <a:pt x="2534" y="17585"/>
                  </a:cubicBezTo>
                  <a:cubicBezTo>
                    <a:pt x="2534" y="17882"/>
                    <a:pt x="2512" y="18156"/>
                    <a:pt x="2466" y="18452"/>
                  </a:cubicBezTo>
                  <a:cubicBezTo>
                    <a:pt x="2146" y="22926"/>
                    <a:pt x="2215" y="29226"/>
                    <a:pt x="4908" y="31440"/>
                  </a:cubicBezTo>
                  <a:cubicBezTo>
                    <a:pt x="8150" y="34068"/>
                    <a:pt x="14208" y="35120"/>
                    <a:pt x="20037" y="35120"/>
                  </a:cubicBezTo>
                  <a:cubicBezTo>
                    <a:pt x="20283" y="35120"/>
                    <a:pt x="20528" y="35119"/>
                    <a:pt x="20772" y="35115"/>
                  </a:cubicBezTo>
                  <a:cubicBezTo>
                    <a:pt x="20475" y="34179"/>
                    <a:pt x="19653" y="33243"/>
                    <a:pt x="19288" y="32536"/>
                  </a:cubicBezTo>
                  <a:cubicBezTo>
                    <a:pt x="18489" y="30938"/>
                    <a:pt x="17964" y="29157"/>
                    <a:pt x="17394" y="27468"/>
                  </a:cubicBezTo>
                  <a:cubicBezTo>
                    <a:pt x="16389" y="24547"/>
                    <a:pt x="16595" y="21465"/>
                    <a:pt x="16321" y="18452"/>
                  </a:cubicBezTo>
                  <a:cubicBezTo>
                    <a:pt x="16001" y="14960"/>
                    <a:pt x="15499" y="11468"/>
                    <a:pt x="14815" y="8021"/>
                  </a:cubicBezTo>
                  <a:cubicBezTo>
                    <a:pt x="14426" y="6172"/>
                    <a:pt x="14198" y="3684"/>
                    <a:pt x="13148" y="2041"/>
                  </a:cubicBezTo>
                  <a:cubicBezTo>
                    <a:pt x="12214" y="591"/>
                    <a:pt x="11067" y="1"/>
                    <a:pt x="984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42"/>
            <p:cNvSpPr/>
            <p:nvPr/>
          </p:nvSpPr>
          <p:spPr>
            <a:xfrm flipH="1">
              <a:off x="7231620" y="3046186"/>
              <a:ext cx="157692" cy="301182"/>
            </a:xfrm>
            <a:custGeom>
              <a:avLst/>
              <a:gdLst/>
              <a:ahLst/>
              <a:cxnLst/>
              <a:rect l="l" t="t" r="r" b="b"/>
              <a:pathLst>
                <a:path w="6529" h="12470" extrusionOk="0">
                  <a:moveTo>
                    <a:pt x="6529" y="0"/>
                  </a:moveTo>
                  <a:cubicBezTo>
                    <a:pt x="4132" y="1917"/>
                    <a:pt x="4269" y="5478"/>
                    <a:pt x="3037" y="8080"/>
                  </a:cubicBezTo>
                  <a:cubicBezTo>
                    <a:pt x="2557" y="9130"/>
                    <a:pt x="1827" y="10020"/>
                    <a:pt x="1097" y="10888"/>
                  </a:cubicBezTo>
                  <a:cubicBezTo>
                    <a:pt x="868" y="11162"/>
                    <a:pt x="366" y="11573"/>
                    <a:pt x="1" y="12006"/>
                  </a:cubicBezTo>
                  <a:cubicBezTo>
                    <a:pt x="411" y="12293"/>
                    <a:pt x="1189" y="12470"/>
                    <a:pt x="2467" y="12470"/>
                  </a:cubicBezTo>
                  <a:cubicBezTo>
                    <a:pt x="2612" y="12470"/>
                    <a:pt x="2764" y="12467"/>
                    <a:pt x="2923" y="12463"/>
                  </a:cubicBezTo>
                  <a:cubicBezTo>
                    <a:pt x="3265" y="11641"/>
                    <a:pt x="3721" y="10294"/>
                    <a:pt x="3836" y="8948"/>
                  </a:cubicBezTo>
                  <a:cubicBezTo>
                    <a:pt x="4018" y="6893"/>
                    <a:pt x="5296" y="1644"/>
                    <a:pt x="652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42"/>
            <p:cNvSpPr/>
            <p:nvPr/>
          </p:nvSpPr>
          <p:spPr>
            <a:xfrm flipH="1">
              <a:off x="7114746" y="3016816"/>
              <a:ext cx="264083" cy="316084"/>
            </a:xfrm>
            <a:custGeom>
              <a:avLst/>
              <a:gdLst/>
              <a:ahLst/>
              <a:cxnLst/>
              <a:rect l="l" t="t" r="r" b="b"/>
              <a:pathLst>
                <a:path w="10934" h="13087" extrusionOk="0">
                  <a:moveTo>
                    <a:pt x="10890" y="1"/>
                  </a:moveTo>
                  <a:cubicBezTo>
                    <a:pt x="10741" y="1"/>
                    <a:pt x="10223" y="51"/>
                    <a:pt x="9496" y="166"/>
                  </a:cubicBezTo>
                  <a:cubicBezTo>
                    <a:pt x="8651" y="280"/>
                    <a:pt x="7487" y="463"/>
                    <a:pt x="6460" y="1102"/>
                  </a:cubicBezTo>
                  <a:cubicBezTo>
                    <a:pt x="5935" y="1399"/>
                    <a:pt x="5501" y="1832"/>
                    <a:pt x="5182" y="2289"/>
                  </a:cubicBezTo>
                  <a:cubicBezTo>
                    <a:pt x="4862" y="2745"/>
                    <a:pt x="4634" y="3225"/>
                    <a:pt x="4497" y="3636"/>
                  </a:cubicBezTo>
                  <a:cubicBezTo>
                    <a:pt x="4178" y="4434"/>
                    <a:pt x="4018" y="4982"/>
                    <a:pt x="4018" y="4982"/>
                  </a:cubicBezTo>
                  <a:cubicBezTo>
                    <a:pt x="4018" y="4982"/>
                    <a:pt x="3972" y="5142"/>
                    <a:pt x="3904" y="5370"/>
                  </a:cubicBezTo>
                  <a:cubicBezTo>
                    <a:pt x="3835" y="5621"/>
                    <a:pt x="3744" y="5964"/>
                    <a:pt x="3630" y="6375"/>
                  </a:cubicBezTo>
                  <a:cubicBezTo>
                    <a:pt x="3402" y="7219"/>
                    <a:pt x="3128" y="8315"/>
                    <a:pt x="2694" y="9365"/>
                  </a:cubicBezTo>
                  <a:cubicBezTo>
                    <a:pt x="1804" y="11465"/>
                    <a:pt x="1" y="13017"/>
                    <a:pt x="115" y="13085"/>
                  </a:cubicBezTo>
                  <a:cubicBezTo>
                    <a:pt x="115" y="13086"/>
                    <a:pt x="116" y="13086"/>
                    <a:pt x="118" y="13086"/>
                  </a:cubicBezTo>
                  <a:cubicBezTo>
                    <a:pt x="161" y="13086"/>
                    <a:pt x="566" y="12703"/>
                    <a:pt x="1165" y="12104"/>
                  </a:cubicBezTo>
                  <a:cubicBezTo>
                    <a:pt x="1302" y="11944"/>
                    <a:pt x="1461" y="11784"/>
                    <a:pt x="1621" y="11579"/>
                  </a:cubicBezTo>
                  <a:cubicBezTo>
                    <a:pt x="1804" y="11396"/>
                    <a:pt x="1941" y="11191"/>
                    <a:pt x="2100" y="10963"/>
                  </a:cubicBezTo>
                  <a:cubicBezTo>
                    <a:pt x="2192" y="10848"/>
                    <a:pt x="2260" y="10734"/>
                    <a:pt x="2352" y="10620"/>
                  </a:cubicBezTo>
                  <a:lnTo>
                    <a:pt x="2466" y="10460"/>
                  </a:lnTo>
                  <a:lnTo>
                    <a:pt x="2580" y="10255"/>
                  </a:lnTo>
                  <a:cubicBezTo>
                    <a:pt x="2717" y="10004"/>
                    <a:pt x="2854" y="9753"/>
                    <a:pt x="2991" y="9502"/>
                  </a:cubicBezTo>
                  <a:cubicBezTo>
                    <a:pt x="3470" y="8429"/>
                    <a:pt x="3790" y="7310"/>
                    <a:pt x="4041" y="6489"/>
                  </a:cubicBezTo>
                  <a:cubicBezTo>
                    <a:pt x="4155" y="6078"/>
                    <a:pt x="4246" y="5736"/>
                    <a:pt x="4315" y="5484"/>
                  </a:cubicBezTo>
                  <a:cubicBezTo>
                    <a:pt x="4406" y="5256"/>
                    <a:pt x="4452" y="5119"/>
                    <a:pt x="4452" y="5119"/>
                  </a:cubicBezTo>
                  <a:cubicBezTo>
                    <a:pt x="4452" y="5119"/>
                    <a:pt x="4588" y="4571"/>
                    <a:pt x="4862" y="3773"/>
                  </a:cubicBezTo>
                  <a:cubicBezTo>
                    <a:pt x="5136" y="2974"/>
                    <a:pt x="5684" y="1969"/>
                    <a:pt x="6620" y="1353"/>
                  </a:cubicBezTo>
                  <a:cubicBezTo>
                    <a:pt x="7556" y="737"/>
                    <a:pt x="8697" y="509"/>
                    <a:pt x="9519" y="326"/>
                  </a:cubicBezTo>
                  <a:cubicBezTo>
                    <a:pt x="10363" y="166"/>
                    <a:pt x="10934" y="52"/>
                    <a:pt x="10934" y="6"/>
                  </a:cubicBezTo>
                  <a:cubicBezTo>
                    <a:pt x="10934" y="3"/>
                    <a:pt x="10919" y="1"/>
                    <a:pt x="108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42"/>
            <p:cNvSpPr/>
            <p:nvPr/>
          </p:nvSpPr>
          <p:spPr>
            <a:xfrm flipH="1">
              <a:off x="7253115" y="3223683"/>
              <a:ext cx="95934" cy="572269"/>
            </a:xfrm>
            <a:custGeom>
              <a:avLst/>
              <a:gdLst/>
              <a:ahLst/>
              <a:cxnLst/>
              <a:rect l="l" t="t" r="r" b="b"/>
              <a:pathLst>
                <a:path w="3972" h="23694" extrusionOk="0">
                  <a:moveTo>
                    <a:pt x="2054" y="1"/>
                  </a:moveTo>
                  <a:cubicBezTo>
                    <a:pt x="2032" y="1"/>
                    <a:pt x="2054" y="69"/>
                    <a:pt x="2054" y="161"/>
                  </a:cubicBezTo>
                  <a:cubicBezTo>
                    <a:pt x="2077" y="252"/>
                    <a:pt x="2123" y="389"/>
                    <a:pt x="2123" y="571"/>
                  </a:cubicBezTo>
                  <a:cubicBezTo>
                    <a:pt x="2169" y="937"/>
                    <a:pt x="2100" y="1439"/>
                    <a:pt x="1986" y="2055"/>
                  </a:cubicBezTo>
                  <a:cubicBezTo>
                    <a:pt x="1872" y="2671"/>
                    <a:pt x="1666" y="3402"/>
                    <a:pt x="1529" y="4178"/>
                  </a:cubicBezTo>
                  <a:cubicBezTo>
                    <a:pt x="1392" y="4954"/>
                    <a:pt x="1256" y="5776"/>
                    <a:pt x="1050" y="6597"/>
                  </a:cubicBezTo>
                  <a:cubicBezTo>
                    <a:pt x="845" y="7396"/>
                    <a:pt x="685" y="8241"/>
                    <a:pt x="525" y="9017"/>
                  </a:cubicBezTo>
                  <a:cubicBezTo>
                    <a:pt x="434" y="9405"/>
                    <a:pt x="365" y="9793"/>
                    <a:pt x="320" y="10158"/>
                  </a:cubicBezTo>
                  <a:cubicBezTo>
                    <a:pt x="274" y="10523"/>
                    <a:pt x="228" y="10866"/>
                    <a:pt x="183" y="11185"/>
                  </a:cubicBezTo>
                  <a:cubicBezTo>
                    <a:pt x="91" y="11824"/>
                    <a:pt x="91" y="12349"/>
                    <a:pt x="46" y="12715"/>
                  </a:cubicBezTo>
                  <a:cubicBezTo>
                    <a:pt x="23" y="13103"/>
                    <a:pt x="0" y="13308"/>
                    <a:pt x="0" y="13308"/>
                  </a:cubicBezTo>
                  <a:cubicBezTo>
                    <a:pt x="0" y="13308"/>
                    <a:pt x="0" y="13354"/>
                    <a:pt x="0" y="13468"/>
                  </a:cubicBezTo>
                  <a:cubicBezTo>
                    <a:pt x="23" y="13559"/>
                    <a:pt x="23" y="13719"/>
                    <a:pt x="23" y="13901"/>
                  </a:cubicBezTo>
                  <a:cubicBezTo>
                    <a:pt x="46" y="14267"/>
                    <a:pt x="46" y="14814"/>
                    <a:pt x="91" y="15454"/>
                  </a:cubicBezTo>
                  <a:cubicBezTo>
                    <a:pt x="206" y="16709"/>
                    <a:pt x="365" y="18444"/>
                    <a:pt x="1027" y="20064"/>
                  </a:cubicBezTo>
                  <a:cubicBezTo>
                    <a:pt x="1347" y="20886"/>
                    <a:pt x="1826" y="21616"/>
                    <a:pt x="2305" y="22255"/>
                  </a:cubicBezTo>
                  <a:cubicBezTo>
                    <a:pt x="2671" y="22735"/>
                    <a:pt x="3036" y="23146"/>
                    <a:pt x="3378" y="23511"/>
                  </a:cubicBezTo>
                  <a:cubicBezTo>
                    <a:pt x="3584" y="23557"/>
                    <a:pt x="3766" y="23625"/>
                    <a:pt x="3972" y="23693"/>
                  </a:cubicBezTo>
                  <a:cubicBezTo>
                    <a:pt x="3538" y="23237"/>
                    <a:pt x="3059" y="22666"/>
                    <a:pt x="2625" y="22027"/>
                  </a:cubicBezTo>
                  <a:cubicBezTo>
                    <a:pt x="2191" y="21388"/>
                    <a:pt x="1758" y="20681"/>
                    <a:pt x="1484" y="19882"/>
                  </a:cubicBezTo>
                  <a:cubicBezTo>
                    <a:pt x="913" y="18352"/>
                    <a:pt x="822" y="16663"/>
                    <a:pt x="731" y="15408"/>
                  </a:cubicBezTo>
                  <a:cubicBezTo>
                    <a:pt x="708" y="14769"/>
                    <a:pt x="708" y="14267"/>
                    <a:pt x="708" y="13901"/>
                  </a:cubicBezTo>
                  <a:cubicBezTo>
                    <a:pt x="708" y="13719"/>
                    <a:pt x="708" y="13559"/>
                    <a:pt x="685" y="13468"/>
                  </a:cubicBezTo>
                  <a:cubicBezTo>
                    <a:pt x="685" y="13376"/>
                    <a:pt x="708" y="13331"/>
                    <a:pt x="708" y="13331"/>
                  </a:cubicBezTo>
                  <a:cubicBezTo>
                    <a:pt x="708" y="13331"/>
                    <a:pt x="708" y="13103"/>
                    <a:pt x="731" y="12760"/>
                  </a:cubicBezTo>
                  <a:cubicBezTo>
                    <a:pt x="753" y="12395"/>
                    <a:pt x="753" y="11870"/>
                    <a:pt x="799" y="11254"/>
                  </a:cubicBezTo>
                  <a:cubicBezTo>
                    <a:pt x="845" y="10934"/>
                    <a:pt x="890" y="10592"/>
                    <a:pt x="936" y="10249"/>
                  </a:cubicBezTo>
                  <a:cubicBezTo>
                    <a:pt x="959" y="9884"/>
                    <a:pt x="1004" y="9496"/>
                    <a:pt x="1073" y="9131"/>
                  </a:cubicBezTo>
                  <a:cubicBezTo>
                    <a:pt x="1210" y="8355"/>
                    <a:pt x="1347" y="7533"/>
                    <a:pt x="1529" y="6689"/>
                  </a:cubicBezTo>
                  <a:cubicBezTo>
                    <a:pt x="1712" y="5867"/>
                    <a:pt x="1803" y="5022"/>
                    <a:pt x="1917" y="4246"/>
                  </a:cubicBezTo>
                  <a:cubicBezTo>
                    <a:pt x="2009" y="3447"/>
                    <a:pt x="2169" y="2740"/>
                    <a:pt x="2260" y="2101"/>
                  </a:cubicBezTo>
                  <a:cubicBezTo>
                    <a:pt x="2328" y="1462"/>
                    <a:pt x="2351" y="914"/>
                    <a:pt x="2260" y="549"/>
                  </a:cubicBezTo>
                  <a:cubicBezTo>
                    <a:pt x="2237" y="366"/>
                    <a:pt x="2169" y="229"/>
                    <a:pt x="2123" y="138"/>
                  </a:cubicBezTo>
                  <a:cubicBezTo>
                    <a:pt x="2077" y="47"/>
                    <a:pt x="2054" y="1"/>
                    <a:pt x="205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42"/>
            <p:cNvSpPr/>
            <p:nvPr/>
          </p:nvSpPr>
          <p:spPr>
            <a:xfrm flipH="1">
              <a:off x="6792237" y="4135560"/>
              <a:ext cx="311495" cy="642505"/>
            </a:xfrm>
            <a:custGeom>
              <a:avLst/>
              <a:gdLst/>
              <a:ahLst/>
              <a:cxnLst/>
              <a:rect l="l" t="t" r="r" b="b"/>
              <a:pathLst>
                <a:path w="12897" h="26602" extrusionOk="0">
                  <a:moveTo>
                    <a:pt x="9414" y="0"/>
                  </a:moveTo>
                  <a:cubicBezTo>
                    <a:pt x="6047" y="0"/>
                    <a:pt x="688" y="797"/>
                    <a:pt x="411" y="1756"/>
                  </a:cubicBezTo>
                  <a:cubicBezTo>
                    <a:pt x="0" y="3103"/>
                    <a:pt x="959" y="25677"/>
                    <a:pt x="959" y="25677"/>
                  </a:cubicBezTo>
                  <a:cubicBezTo>
                    <a:pt x="1290" y="26399"/>
                    <a:pt x="2126" y="26601"/>
                    <a:pt x="2961" y="26601"/>
                  </a:cubicBezTo>
                  <a:cubicBezTo>
                    <a:pt x="4027" y="26601"/>
                    <a:pt x="5090" y="26271"/>
                    <a:pt x="5090" y="26271"/>
                  </a:cubicBezTo>
                  <a:cubicBezTo>
                    <a:pt x="7419" y="20975"/>
                    <a:pt x="12897" y="1482"/>
                    <a:pt x="12052" y="433"/>
                  </a:cubicBezTo>
                  <a:cubicBezTo>
                    <a:pt x="11809" y="130"/>
                    <a:pt x="10774" y="0"/>
                    <a:pt x="9414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42"/>
            <p:cNvSpPr/>
            <p:nvPr/>
          </p:nvSpPr>
          <p:spPr>
            <a:xfrm flipH="1">
              <a:off x="6918483" y="4362980"/>
              <a:ext cx="11593" cy="33330"/>
            </a:xfrm>
            <a:custGeom>
              <a:avLst/>
              <a:gdLst/>
              <a:ahLst/>
              <a:cxnLst/>
              <a:rect l="l" t="t" r="r" b="b"/>
              <a:pathLst>
                <a:path w="480" h="1380" extrusionOk="0">
                  <a:moveTo>
                    <a:pt x="411" y="1"/>
                  </a:moveTo>
                  <a:cubicBezTo>
                    <a:pt x="348" y="1"/>
                    <a:pt x="217" y="125"/>
                    <a:pt x="137" y="284"/>
                  </a:cubicBezTo>
                  <a:cubicBezTo>
                    <a:pt x="23" y="466"/>
                    <a:pt x="0" y="649"/>
                    <a:pt x="0" y="649"/>
                  </a:cubicBezTo>
                  <a:cubicBezTo>
                    <a:pt x="0" y="649"/>
                    <a:pt x="0" y="854"/>
                    <a:pt x="69" y="1037"/>
                  </a:cubicBezTo>
                  <a:cubicBezTo>
                    <a:pt x="137" y="1219"/>
                    <a:pt x="229" y="1379"/>
                    <a:pt x="297" y="1379"/>
                  </a:cubicBezTo>
                  <a:cubicBezTo>
                    <a:pt x="343" y="1356"/>
                    <a:pt x="366" y="1174"/>
                    <a:pt x="388" y="1014"/>
                  </a:cubicBezTo>
                  <a:cubicBezTo>
                    <a:pt x="411" y="831"/>
                    <a:pt x="457" y="694"/>
                    <a:pt x="457" y="694"/>
                  </a:cubicBezTo>
                  <a:cubicBezTo>
                    <a:pt x="457" y="694"/>
                    <a:pt x="434" y="535"/>
                    <a:pt x="434" y="375"/>
                  </a:cubicBezTo>
                  <a:cubicBezTo>
                    <a:pt x="434" y="215"/>
                    <a:pt x="480" y="55"/>
                    <a:pt x="434" y="10"/>
                  </a:cubicBezTo>
                  <a:cubicBezTo>
                    <a:pt x="428" y="4"/>
                    <a:pt x="420" y="1"/>
                    <a:pt x="411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42"/>
            <p:cNvSpPr/>
            <p:nvPr/>
          </p:nvSpPr>
          <p:spPr>
            <a:xfrm flipH="1">
              <a:off x="6828611" y="4256250"/>
              <a:ext cx="72240" cy="176482"/>
            </a:xfrm>
            <a:custGeom>
              <a:avLst/>
              <a:gdLst/>
              <a:ahLst/>
              <a:cxnLst/>
              <a:rect l="l" t="t" r="r" b="b"/>
              <a:pathLst>
                <a:path w="2991" h="7307" extrusionOk="0">
                  <a:moveTo>
                    <a:pt x="2830" y="1"/>
                  </a:moveTo>
                  <a:cubicBezTo>
                    <a:pt x="2808" y="1"/>
                    <a:pt x="2808" y="69"/>
                    <a:pt x="2808" y="183"/>
                  </a:cubicBezTo>
                  <a:cubicBezTo>
                    <a:pt x="2808" y="297"/>
                    <a:pt x="2808" y="434"/>
                    <a:pt x="2785" y="617"/>
                  </a:cubicBezTo>
                  <a:cubicBezTo>
                    <a:pt x="2762" y="982"/>
                    <a:pt x="2648" y="1461"/>
                    <a:pt x="2511" y="1918"/>
                  </a:cubicBezTo>
                  <a:cubicBezTo>
                    <a:pt x="2397" y="2397"/>
                    <a:pt x="2191" y="2854"/>
                    <a:pt x="2054" y="3196"/>
                  </a:cubicBezTo>
                  <a:cubicBezTo>
                    <a:pt x="1917" y="3538"/>
                    <a:pt x="1826" y="3767"/>
                    <a:pt x="1826" y="3767"/>
                  </a:cubicBezTo>
                  <a:cubicBezTo>
                    <a:pt x="1826" y="3767"/>
                    <a:pt x="1461" y="4680"/>
                    <a:pt x="1004" y="5547"/>
                  </a:cubicBezTo>
                  <a:cubicBezTo>
                    <a:pt x="571" y="6437"/>
                    <a:pt x="0" y="7282"/>
                    <a:pt x="69" y="7305"/>
                  </a:cubicBezTo>
                  <a:cubicBezTo>
                    <a:pt x="70" y="7306"/>
                    <a:pt x="72" y="7307"/>
                    <a:pt x="74" y="7307"/>
                  </a:cubicBezTo>
                  <a:cubicBezTo>
                    <a:pt x="150" y="7307"/>
                    <a:pt x="790" y="6528"/>
                    <a:pt x="1278" y="5684"/>
                  </a:cubicBezTo>
                  <a:cubicBezTo>
                    <a:pt x="1826" y="4840"/>
                    <a:pt x="2237" y="3927"/>
                    <a:pt x="2237" y="3927"/>
                  </a:cubicBezTo>
                  <a:cubicBezTo>
                    <a:pt x="2237" y="3927"/>
                    <a:pt x="2328" y="3675"/>
                    <a:pt x="2465" y="3333"/>
                  </a:cubicBezTo>
                  <a:cubicBezTo>
                    <a:pt x="2579" y="2968"/>
                    <a:pt x="2739" y="2489"/>
                    <a:pt x="2830" y="2009"/>
                  </a:cubicBezTo>
                  <a:cubicBezTo>
                    <a:pt x="2945" y="1507"/>
                    <a:pt x="2990" y="1005"/>
                    <a:pt x="2967" y="617"/>
                  </a:cubicBezTo>
                  <a:cubicBezTo>
                    <a:pt x="2945" y="434"/>
                    <a:pt x="2922" y="274"/>
                    <a:pt x="2899" y="183"/>
                  </a:cubicBezTo>
                  <a:cubicBezTo>
                    <a:pt x="2876" y="69"/>
                    <a:pt x="2853" y="1"/>
                    <a:pt x="283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42"/>
            <p:cNvSpPr/>
            <p:nvPr/>
          </p:nvSpPr>
          <p:spPr>
            <a:xfrm flipH="1">
              <a:off x="6863898" y="4329408"/>
              <a:ext cx="24829" cy="35118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730" y="1"/>
                  </a:moveTo>
                  <a:cubicBezTo>
                    <a:pt x="539" y="1"/>
                    <a:pt x="311" y="212"/>
                    <a:pt x="160" y="532"/>
                  </a:cubicBezTo>
                  <a:cubicBezTo>
                    <a:pt x="0" y="920"/>
                    <a:pt x="0" y="1308"/>
                    <a:pt x="206" y="1422"/>
                  </a:cubicBezTo>
                  <a:cubicBezTo>
                    <a:pt x="240" y="1444"/>
                    <a:pt x="278" y="1454"/>
                    <a:pt x="318" y="1454"/>
                  </a:cubicBezTo>
                  <a:cubicBezTo>
                    <a:pt x="495" y="1454"/>
                    <a:pt x="719" y="1259"/>
                    <a:pt x="868" y="943"/>
                  </a:cubicBezTo>
                  <a:cubicBezTo>
                    <a:pt x="1027" y="555"/>
                    <a:pt x="1027" y="144"/>
                    <a:pt x="845" y="30"/>
                  </a:cubicBezTo>
                  <a:cubicBezTo>
                    <a:pt x="809" y="10"/>
                    <a:pt x="770" y="1"/>
                    <a:pt x="730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42"/>
            <p:cNvSpPr/>
            <p:nvPr/>
          </p:nvSpPr>
          <p:spPr>
            <a:xfrm flipH="1">
              <a:off x="6820351" y="4135584"/>
              <a:ext cx="283381" cy="642481"/>
            </a:xfrm>
            <a:custGeom>
              <a:avLst/>
              <a:gdLst/>
              <a:ahLst/>
              <a:cxnLst/>
              <a:rect l="l" t="t" r="r" b="b"/>
              <a:pathLst>
                <a:path w="11733" h="26601" extrusionOk="0">
                  <a:moveTo>
                    <a:pt x="9416" y="1"/>
                  </a:moveTo>
                  <a:cubicBezTo>
                    <a:pt x="6059" y="1"/>
                    <a:pt x="686" y="794"/>
                    <a:pt x="411" y="1755"/>
                  </a:cubicBezTo>
                  <a:cubicBezTo>
                    <a:pt x="0" y="3102"/>
                    <a:pt x="959" y="25676"/>
                    <a:pt x="959" y="25676"/>
                  </a:cubicBezTo>
                  <a:cubicBezTo>
                    <a:pt x="1290" y="26398"/>
                    <a:pt x="2126" y="26600"/>
                    <a:pt x="2961" y="26600"/>
                  </a:cubicBezTo>
                  <a:cubicBezTo>
                    <a:pt x="4027" y="26600"/>
                    <a:pt x="5090" y="26270"/>
                    <a:pt x="5090" y="26270"/>
                  </a:cubicBezTo>
                  <a:cubicBezTo>
                    <a:pt x="5684" y="24923"/>
                    <a:pt x="6460" y="22663"/>
                    <a:pt x="7304" y="20038"/>
                  </a:cubicBezTo>
                  <a:lnTo>
                    <a:pt x="7304" y="20038"/>
                  </a:lnTo>
                  <a:cubicBezTo>
                    <a:pt x="6871" y="20312"/>
                    <a:pt x="6414" y="20563"/>
                    <a:pt x="5935" y="20814"/>
                  </a:cubicBezTo>
                  <a:cubicBezTo>
                    <a:pt x="5819" y="20869"/>
                    <a:pt x="5707" y="20895"/>
                    <a:pt x="5600" y="20895"/>
                  </a:cubicBezTo>
                  <a:cubicBezTo>
                    <a:pt x="3406" y="20895"/>
                    <a:pt x="3006" y="10045"/>
                    <a:pt x="3333" y="8261"/>
                  </a:cubicBezTo>
                  <a:cubicBezTo>
                    <a:pt x="3550" y="7129"/>
                    <a:pt x="6421" y="6903"/>
                    <a:pt x="8641" y="6903"/>
                  </a:cubicBezTo>
                  <a:cubicBezTo>
                    <a:pt x="9689" y="6903"/>
                    <a:pt x="10592" y="6953"/>
                    <a:pt x="11002" y="6982"/>
                  </a:cubicBezTo>
                  <a:cubicBezTo>
                    <a:pt x="11299" y="5795"/>
                    <a:pt x="11527" y="4700"/>
                    <a:pt x="11733" y="3787"/>
                  </a:cubicBezTo>
                  <a:cubicBezTo>
                    <a:pt x="11573" y="2600"/>
                    <a:pt x="11253" y="1276"/>
                    <a:pt x="10865" y="66"/>
                  </a:cubicBezTo>
                  <a:cubicBezTo>
                    <a:pt x="10456" y="22"/>
                    <a:pt x="9963" y="1"/>
                    <a:pt x="941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42"/>
            <p:cNvSpPr/>
            <p:nvPr/>
          </p:nvSpPr>
          <p:spPr>
            <a:xfrm flipH="1">
              <a:off x="6774582" y="4747440"/>
              <a:ext cx="304901" cy="153223"/>
            </a:xfrm>
            <a:custGeom>
              <a:avLst/>
              <a:gdLst/>
              <a:ahLst/>
              <a:cxnLst/>
              <a:rect l="l" t="t" r="r" b="b"/>
              <a:pathLst>
                <a:path w="12624" h="6344" extrusionOk="0">
                  <a:moveTo>
                    <a:pt x="1" y="1"/>
                  </a:moveTo>
                  <a:lnTo>
                    <a:pt x="1" y="1"/>
                  </a:ln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623" y="3425"/>
                    <a:pt x="4132" y="617"/>
                    <a:pt x="4132" y="617"/>
                  </a:cubicBezTo>
                  <a:cubicBezTo>
                    <a:pt x="4132" y="617"/>
                    <a:pt x="4132" y="549"/>
                    <a:pt x="4132" y="412"/>
                  </a:cubicBezTo>
                  <a:cubicBezTo>
                    <a:pt x="3638" y="630"/>
                    <a:pt x="2965" y="848"/>
                    <a:pt x="2232" y="848"/>
                  </a:cubicBezTo>
                  <a:cubicBezTo>
                    <a:pt x="1508" y="848"/>
                    <a:pt x="726" y="636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42"/>
            <p:cNvSpPr/>
            <p:nvPr/>
          </p:nvSpPr>
          <p:spPr>
            <a:xfrm flipH="1">
              <a:off x="6780113" y="4747440"/>
              <a:ext cx="299370" cy="153223"/>
            </a:xfrm>
            <a:custGeom>
              <a:avLst/>
              <a:gdLst/>
              <a:ahLst/>
              <a:cxnLst/>
              <a:rect l="l" t="t" r="r" b="b"/>
              <a:pathLst>
                <a:path w="12395" h="6344" extrusionOk="0">
                  <a:moveTo>
                    <a:pt x="1" y="1"/>
                  </a:moveTo>
                  <a:cubicBezTo>
                    <a:pt x="46" y="914"/>
                    <a:pt x="115" y="1827"/>
                    <a:pt x="183" y="2740"/>
                  </a:cubicBezTo>
                  <a:cubicBezTo>
                    <a:pt x="1266" y="5131"/>
                    <a:pt x="6036" y="6343"/>
                    <a:pt x="9255" y="6343"/>
                  </a:cubicBezTo>
                  <a:cubicBezTo>
                    <a:pt x="10921" y="6343"/>
                    <a:pt x="12172" y="6019"/>
                    <a:pt x="12281" y="5365"/>
                  </a:cubicBezTo>
                  <a:cubicBezTo>
                    <a:pt x="12395" y="4749"/>
                    <a:pt x="11642" y="4064"/>
                    <a:pt x="10546" y="3402"/>
                  </a:cubicBezTo>
                  <a:cubicBezTo>
                    <a:pt x="10256" y="3711"/>
                    <a:pt x="9624" y="4003"/>
                    <a:pt x="8317" y="4003"/>
                  </a:cubicBezTo>
                  <a:cubicBezTo>
                    <a:pt x="8079" y="4003"/>
                    <a:pt x="7818" y="3994"/>
                    <a:pt x="7533" y="3972"/>
                  </a:cubicBezTo>
                  <a:cubicBezTo>
                    <a:pt x="3949" y="3699"/>
                    <a:pt x="1210" y="2055"/>
                    <a:pt x="868" y="572"/>
                  </a:cubicBezTo>
                  <a:cubicBezTo>
                    <a:pt x="571" y="435"/>
                    <a:pt x="275" y="252"/>
                    <a:pt x="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42"/>
            <p:cNvSpPr/>
            <p:nvPr/>
          </p:nvSpPr>
          <p:spPr>
            <a:xfrm flipH="1">
              <a:off x="6781755" y="4804778"/>
              <a:ext cx="293863" cy="95885"/>
            </a:xfrm>
            <a:custGeom>
              <a:avLst/>
              <a:gdLst/>
              <a:ahLst/>
              <a:cxnLst/>
              <a:rect l="l" t="t" r="r" b="b"/>
              <a:pathLst>
                <a:path w="12167" h="3970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106" y="2757"/>
                    <a:pt x="5876" y="3969"/>
                    <a:pt x="9095" y="3969"/>
                  </a:cubicBezTo>
                  <a:cubicBezTo>
                    <a:pt x="10761" y="3969"/>
                    <a:pt x="12012" y="3645"/>
                    <a:pt x="12121" y="2991"/>
                  </a:cubicBezTo>
                  <a:cubicBezTo>
                    <a:pt x="12166" y="2740"/>
                    <a:pt x="12075" y="246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42"/>
            <p:cNvSpPr/>
            <p:nvPr/>
          </p:nvSpPr>
          <p:spPr>
            <a:xfrm flipH="1">
              <a:off x="6785064" y="4804778"/>
              <a:ext cx="290555" cy="95837"/>
            </a:xfrm>
            <a:custGeom>
              <a:avLst/>
              <a:gdLst/>
              <a:ahLst/>
              <a:cxnLst/>
              <a:rect l="l" t="t" r="r" b="b"/>
              <a:pathLst>
                <a:path w="12030" h="3968" extrusionOk="0">
                  <a:moveTo>
                    <a:pt x="0" y="1"/>
                  </a:moveTo>
                  <a:cubicBezTo>
                    <a:pt x="0" y="115"/>
                    <a:pt x="23" y="252"/>
                    <a:pt x="23" y="366"/>
                  </a:cubicBezTo>
                  <a:cubicBezTo>
                    <a:pt x="1091" y="2757"/>
                    <a:pt x="5844" y="3968"/>
                    <a:pt x="9065" y="3968"/>
                  </a:cubicBezTo>
                  <a:cubicBezTo>
                    <a:pt x="10456" y="3968"/>
                    <a:pt x="11562" y="3742"/>
                    <a:pt x="11961" y="3288"/>
                  </a:cubicBezTo>
                  <a:lnTo>
                    <a:pt x="11961" y="3288"/>
                  </a:lnTo>
                  <a:cubicBezTo>
                    <a:pt x="11264" y="3543"/>
                    <a:pt x="10417" y="3643"/>
                    <a:pt x="9530" y="3643"/>
                  </a:cubicBezTo>
                  <a:cubicBezTo>
                    <a:pt x="6698" y="3643"/>
                    <a:pt x="3464" y="2623"/>
                    <a:pt x="3447" y="2397"/>
                  </a:cubicBezTo>
                  <a:cubicBezTo>
                    <a:pt x="3442" y="2322"/>
                    <a:pt x="3507" y="2290"/>
                    <a:pt x="3654" y="2290"/>
                  </a:cubicBezTo>
                  <a:cubicBezTo>
                    <a:pt x="4132" y="2290"/>
                    <a:pt x="5474" y="2631"/>
                    <a:pt x="8058" y="2945"/>
                  </a:cubicBezTo>
                  <a:cubicBezTo>
                    <a:pt x="8613" y="3018"/>
                    <a:pt x="9101" y="3048"/>
                    <a:pt x="9526" y="3048"/>
                  </a:cubicBezTo>
                  <a:cubicBezTo>
                    <a:pt x="10972" y="3048"/>
                    <a:pt x="11712" y="2700"/>
                    <a:pt x="12029" y="2489"/>
                  </a:cubicBezTo>
                  <a:cubicBezTo>
                    <a:pt x="11984" y="2397"/>
                    <a:pt x="11938" y="2306"/>
                    <a:pt x="11847" y="2215"/>
                  </a:cubicBezTo>
                  <a:cubicBezTo>
                    <a:pt x="11450" y="2503"/>
                    <a:pt x="10727" y="2720"/>
                    <a:pt x="9451" y="2720"/>
                  </a:cubicBezTo>
                  <a:cubicBezTo>
                    <a:pt x="9111" y="2720"/>
                    <a:pt x="8732" y="2705"/>
                    <a:pt x="8309" y="2671"/>
                  </a:cubicBezTo>
                  <a:cubicBezTo>
                    <a:pt x="4702" y="2352"/>
                    <a:pt x="1575" y="1279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42"/>
            <p:cNvSpPr/>
            <p:nvPr/>
          </p:nvSpPr>
          <p:spPr>
            <a:xfrm flipH="1">
              <a:off x="6418453" y="4127469"/>
              <a:ext cx="303790" cy="660160"/>
            </a:xfrm>
            <a:custGeom>
              <a:avLst/>
              <a:gdLst/>
              <a:ahLst/>
              <a:cxnLst/>
              <a:rect l="l" t="t" r="r" b="b"/>
              <a:pathLst>
                <a:path w="12578" h="27333" extrusionOk="0">
                  <a:moveTo>
                    <a:pt x="10511" y="1"/>
                  </a:moveTo>
                  <a:cubicBezTo>
                    <a:pt x="7627" y="1"/>
                    <a:pt x="420" y="1789"/>
                    <a:pt x="229" y="2936"/>
                  </a:cubicBezTo>
                  <a:cubicBezTo>
                    <a:pt x="1" y="4351"/>
                    <a:pt x="3675" y="26629"/>
                    <a:pt x="3675" y="26629"/>
                  </a:cubicBezTo>
                  <a:cubicBezTo>
                    <a:pt x="4008" y="27159"/>
                    <a:pt x="4611" y="27333"/>
                    <a:pt x="5255" y="27333"/>
                  </a:cubicBezTo>
                  <a:cubicBezTo>
                    <a:pt x="6468" y="27333"/>
                    <a:pt x="7830" y="26720"/>
                    <a:pt x="7830" y="26720"/>
                  </a:cubicBezTo>
                  <a:cubicBezTo>
                    <a:pt x="9519" y="21173"/>
                    <a:pt x="12577" y="1156"/>
                    <a:pt x="11619" y="220"/>
                  </a:cubicBezTo>
                  <a:cubicBezTo>
                    <a:pt x="11467" y="68"/>
                    <a:pt x="11070" y="1"/>
                    <a:pt x="10511" y="1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6" name="Google Shape;3126;p42"/>
            <p:cNvSpPr/>
            <p:nvPr/>
          </p:nvSpPr>
          <p:spPr>
            <a:xfrm flipH="1">
              <a:off x="6518783" y="4361362"/>
              <a:ext cx="11062" cy="33330"/>
            </a:xfrm>
            <a:custGeom>
              <a:avLst/>
              <a:gdLst/>
              <a:ahLst/>
              <a:cxnLst/>
              <a:rect l="l" t="t" r="r" b="b"/>
              <a:pathLst>
                <a:path w="458" h="1380" extrusionOk="0">
                  <a:moveTo>
                    <a:pt x="339" y="0"/>
                  </a:moveTo>
                  <a:cubicBezTo>
                    <a:pt x="266" y="0"/>
                    <a:pt x="152" y="144"/>
                    <a:pt x="92" y="305"/>
                  </a:cubicBezTo>
                  <a:cubicBezTo>
                    <a:pt x="1" y="510"/>
                    <a:pt x="1" y="693"/>
                    <a:pt x="1" y="693"/>
                  </a:cubicBezTo>
                  <a:cubicBezTo>
                    <a:pt x="1" y="693"/>
                    <a:pt x="46" y="898"/>
                    <a:pt x="115" y="1058"/>
                  </a:cubicBezTo>
                  <a:cubicBezTo>
                    <a:pt x="200" y="1229"/>
                    <a:pt x="306" y="1380"/>
                    <a:pt x="356" y="1380"/>
                  </a:cubicBezTo>
                  <a:cubicBezTo>
                    <a:pt x="360" y="1380"/>
                    <a:pt x="363" y="1379"/>
                    <a:pt x="366" y="1378"/>
                  </a:cubicBezTo>
                  <a:cubicBezTo>
                    <a:pt x="434" y="1355"/>
                    <a:pt x="434" y="1172"/>
                    <a:pt x="434" y="1013"/>
                  </a:cubicBezTo>
                  <a:cubicBezTo>
                    <a:pt x="434" y="830"/>
                    <a:pt x="457" y="670"/>
                    <a:pt x="457" y="670"/>
                  </a:cubicBezTo>
                  <a:cubicBezTo>
                    <a:pt x="457" y="670"/>
                    <a:pt x="411" y="510"/>
                    <a:pt x="411" y="351"/>
                  </a:cubicBezTo>
                  <a:cubicBezTo>
                    <a:pt x="389" y="191"/>
                    <a:pt x="411" y="31"/>
                    <a:pt x="366" y="8"/>
                  </a:cubicBezTo>
                  <a:cubicBezTo>
                    <a:pt x="358" y="3"/>
                    <a:pt x="349" y="0"/>
                    <a:pt x="339" y="0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7" name="Google Shape;3127;p42"/>
            <p:cNvSpPr/>
            <p:nvPr/>
          </p:nvSpPr>
          <p:spPr>
            <a:xfrm flipH="1">
              <a:off x="6440505" y="4245116"/>
              <a:ext cx="53498" cy="183173"/>
            </a:xfrm>
            <a:custGeom>
              <a:avLst/>
              <a:gdLst/>
              <a:ahLst/>
              <a:cxnLst/>
              <a:rect l="l" t="t" r="r" b="b"/>
              <a:pathLst>
                <a:path w="2215" h="7584" extrusionOk="0">
                  <a:moveTo>
                    <a:pt x="1920" y="1"/>
                  </a:moveTo>
                  <a:cubicBezTo>
                    <a:pt x="1918" y="1"/>
                    <a:pt x="1918" y="2"/>
                    <a:pt x="1918" y="5"/>
                  </a:cubicBezTo>
                  <a:cubicBezTo>
                    <a:pt x="1895" y="5"/>
                    <a:pt x="1895" y="74"/>
                    <a:pt x="1918" y="165"/>
                  </a:cubicBezTo>
                  <a:cubicBezTo>
                    <a:pt x="1918" y="279"/>
                    <a:pt x="1940" y="416"/>
                    <a:pt x="1940" y="599"/>
                  </a:cubicBezTo>
                  <a:cubicBezTo>
                    <a:pt x="1963" y="964"/>
                    <a:pt x="1918" y="1466"/>
                    <a:pt x="1849" y="1945"/>
                  </a:cubicBezTo>
                  <a:cubicBezTo>
                    <a:pt x="1758" y="2425"/>
                    <a:pt x="1644" y="2904"/>
                    <a:pt x="1552" y="3246"/>
                  </a:cubicBezTo>
                  <a:cubicBezTo>
                    <a:pt x="1438" y="3611"/>
                    <a:pt x="1370" y="3840"/>
                    <a:pt x="1370" y="3840"/>
                  </a:cubicBezTo>
                  <a:cubicBezTo>
                    <a:pt x="1370" y="3840"/>
                    <a:pt x="1119" y="4798"/>
                    <a:pt x="776" y="5711"/>
                  </a:cubicBezTo>
                  <a:cubicBezTo>
                    <a:pt x="434" y="6647"/>
                    <a:pt x="0" y="7560"/>
                    <a:pt x="46" y="7583"/>
                  </a:cubicBezTo>
                  <a:cubicBezTo>
                    <a:pt x="47" y="7583"/>
                    <a:pt x="48" y="7583"/>
                    <a:pt x="49" y="7583"/>
                  </a:cubicBezTo>
                  <a:cubicBezTo>
                    <a:pt x="128" y="7583"/>
                    <a:pt x="667" y="6727"/>
                    <a:pt x="1073" y="5826"/>
                  </a:cubicBezTo>
                  <a:cubicBezTo>
                    <a:pt x="1507" y="4912"/>
                    <a:pt x="1803" y="3954"/>
                    <a:pt x="1803" y="3954"/>
                  </a:cubicBezTo>
                  <a:cubicBezTo>
                    <a:pt x="1803" y="3954"/>
                    <a:pt x="1872" y="3703"/>
                    <a:pt x="1963" y="3338"/>
                  </a:cubicBezTo>
                  <a:cubicBezTo>
                    <a:pt x="2032" y="2972"/>
                    <a:pt x="2123" y="2470"/>
                    <a:pt x="2169" y="1968"/>
                  </a:cubicBezTo>
                  <a:cubicBezTo>
                    <a:pt x="2214" y="1466"/>
                    <a:pt x="2191" y="964"/>
                    <a:pt x="2123" y="599"/>
                  </a:cubicBezTo>
                  <a:cubicBezTo>
                    <a:pt x="2100" y="393"/>
                    <a:pt x="2032" y="256"/>
                    <a:pt x="1986" y="142"/>
                  </a:cubicBezTo>
                  <a:cubicBezTo>
                    <a:pt x="1966" y="63"/>
                    <a:pt x="1929" y="1"/>
                    <a:pt x="1920" y="1"/>
                  </a:cubicBezTo>
                  <a:close/>
                </a:path>
              </a:pathLst>
            </a:custGeom>
            <a:solidFill>
              <a:srgbClr val="FF687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42"/>
            <p:cNvSpPr/>
            <p:nvPr/>
          </p:nvSpPr>
          <p:spPr>
            <a:xfrm flipH="1">
              <a:off x="6468087" y="4322138"/>
              <a:ext cx="24273" cy="36036"/>
            </a:xfrm>
            <a:custGeom>
              <a:avLst/>
              <a:gdLst/>
              <a:ahLst/>
              <a:cxnLst/>
              <a:rect l="l" t="t" r="r" b="b"/>
              <a:pathLst>
                <a:path w="1005" h="1492" extrusionOk="0">
                  <a:moveTo>
                    <a:pt x="661" y="0"/>
                  </a:moveTo>
                  <a:cubicBezTo>
                    <a:pt x="467" y="0"/>
                    <a:pt x="239" y="237"/>
                    <a:pt x="138" y="582"/>
                  </a:cubicBezTo>
                  <a:cubicBezTo>
                    <a:pt x="1" y="993"/>
                    <a:pt x="69" y="1381"/>
                    <a:pt x="275" y="1472"/>
                  </a:cubicBezTo>
                  <a:cubicBezTo>
                    <a:pt x="303" y="1485"/>
                    <a:pt x="333" y="1491"/>
                    <a:pt x="363" y="1491"/>
                  </a:cubicBezTo>
                  <a:cubicBezTo>
                    <a:pt x="553" y="1491"/>
                    <a:pt x="770" y="1256"/>
                    <a:pt x="868" y="902"/>
                  </a:cubicBezTo>
                  <a:cubicBezTo>
                    <a:pt x="1005" y="514"/>
                    <a:pt x="937" y="103"/>
                    <a:pt x="731" y="12"/>
                  </a:cubicBezTo>
                  <a:cubicBezTo>
                    <a:pt x="708" y="4"/>
                    <a:pt x="685" y="0"/>
                    <a:pt x="661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42"/>
            <p:cNvSpPr/>
            <p:nvPr/>
          </p:nvSpPr>
          <p:spPr>
            <a:xfrm flipH="1">
              <a:off x="6439418" y="4127807"/>
              <a:ext cx="282826" cy="659822"/>
            </a:xfrm>
            <a:custGeom>
              <a:avLst/>
              <a:gdLst/>
              <a:ahLst/>
              <a:cxnLst/>
              <a:rect l="l" t="t" r="r" b="b"/>
              <a:pathLst>
                <a:path w="11710" h="27319" extrusionOk="0">
                  <a:moveTo>
                    <a:pt x="10409" y="0"/>
                  </a:moveTo>
                  <a:cubicBezTo>
                    <a:pt x="7464" y="23"/>
                    <a:pt x="411" y="1781"/>
                    <a:pt x="229" y="2922"/>
                  </a:cubicBezTo>
                  <a:cubicBezTo>
                    <a:pt x="1" y="4337"/>
                    <a:pt x="3675" y="26615"/>
                    <a:pt x="3675" y="26615"/>
                  </a:cubicBezTo>
                  <a:cubicBezTo>
                    <a:pt x="4008" y="27145"/>
                    <a:pt x="4611" y="27319"/>
                    <a:pt x="5255" y="27319"/>
                  </a:cubicBezTo>
                  <a:cubicBezTo>
                    <a:pt x="6468" y="27319"/>
                    <a:pt x="7830" y="26706"/>
                    <a:pt x="7830" y="26706"/>
                  </a:cubicBezTo>
                  <a:cubicBezTo>
                    <a:pt x="8263" y="25314"/>
                    <a:pt x="8765" y="22962"/>
                    <a:pt x="9290" y="20246"/>
                  </a:cubicBezTo>
                  <a:lnTo>
                    <a:pt x="9290" y="20246"/>
                  </a:lnTo>
                  <a:cubicBezTo>
                    <a:pt x="8902" y="20566"/>
                    <a:pt x="8469" y="20885"/>
                    <a:pt x="8012" y="21182"/>
                  </a:cubicBezTo>
                  <a:cubicBezTo>
                    <a:pt x="7876" y="21267"/>
                    <a:pt x="7742" y="21308"/>
                    <a:pt x="7609" y="21308"/>
                  </a:cubicBezTo>
                  <a:cubicBezTo>
                    <a:pt x="5472" y="21308"/>
                    <a:pt x="3819" y="10823"/>
                    <a:pt x="3926" y="9039"/>
                  </a:cubicBezTo>
                  <a:cubicBezTo>
                    <a:pt x="4018" y="7350"/>
                    <a:pt x="10112" y="6916"/>
                    <a:pt x="11368" y="6848"/>
                  </a:cubicBezTo>
                  <a:cubicBezTo>
                    <a:pt x="11527" y="5638"/>
                    <a:pt x="11641" y="4520"/>
                    <a:pt x="11710" y="3584"/>
                  </a:cubicBezTo>
                  <a:cubicBezTo>
                    <a:pt x="11413" y="2420"/>
                    <a:pt x="10934" y="1164"/>
                    <a:pt x="10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42"/>
            <p:cNvSpPr/>
            <p:nvPr/>
          </p:nvSpPr>
          <p:spPr>
            <a:xfrm flipH="1">
              <a:off x="6320877" y="4760120"/>
              <a:ext cx="312606" cy="129747"/>
            </a:xfrm>
            <a:custGeom>
              <a:avLst/>
              <a:gdLst/>
              <a:ahLst/>
              <a:cxnLst/>
              <a:rect l="l" t="t" r="r" b="b"/>
              <a:pathLst>
                <a:path w="12943" h="5372" extrusionOk="0">
                  <a:moveTo>
                    <a:pt x="4155" y="1"/>
                  </a:moveTo>
                  <a:cubicBezTo>
                    <a:pt x="3607" y="330"/>
                    <a:pt x="2796" y="691"/>
                    <a:pt x="1890" y="691"/>
                  </a:cubicBezTo>
                  <a:cubicBezTo>
                    <a:pt x="1286" y="691"/>
                    <a:pt x="639" y="530"/>
                    <a:pt x="0" y="92"/>
                  </a:cubicBezTo>
                  <a:lnTo>
                    <a:pt x="0" y="92"/>
                  </a:lnTo>
                  <a:cubicBezTo>
                    <a:pt x="160" y="982"/>
                    <a:pt x="320" y="1895"/>
                    <a:pt x="525" y="2786"/>
                  </a:cubicBezTo>
                  <a:cubicBezTo>
                    <a:pt x="1633" y="4619"/>
                    <a:pt x="5101" y="5371"/>
                    <a:pt x="8078" y="5371"/>
                  </a:cubicBezTo>
                  <a:cubicBezTo>
                    <a:pt x="10623" y="5371"/>
                    <a:pt x="12809" y="4821"/>
                    <a:pt x="12851" y="3927"/>
                  </a:cubicBezTo>
                  <a:cubicBezTo>
                    <a:pt x="12942" y="1964"/>
                    <a:pt x="4155" y="183"/>
                    <a:pt x="4155" y="183"/>
                  </a:cubicBezTo>
                  <a:cubicBezTo>
                    <a:pt x="4155" y="183"/>
                    <a:pt x="4155" y="115"/>
                    <a:pt x="415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42"/>
            <p:cNvSpPr/>
            <p:nvPr/>
          </p:nvSpPr>
          <p:spPr>
            <a:xfrm flipH="1">
              <a:off x="6322544" y="4762342"/>
              <a:ext cx="310939" cy="127525"/>
            </a:xfrm>
            <a:custGeom>
              <a:avLst/>
              <a:gdLst/>
              <a:ahLst/>
              <a:cxnLst/>
              <a:rect l="l" t="t" r="r" b="b"/>
              <a:pathLst>
                <a:path w="12874" h="5280" extrusionOk="0">
                  <a:moveTo>
                    <a:pt x="0" y="0"/>
                  </a:moveTo>
                  <a:cubicBezTo>
                    <a:pt x="160" y="890"/>
                    <a:pt x="320" y="1803"/>
                    <a:pt x="525" y="2694"/>
                  </a:cubicBezTo>
                  <a:cubicBezTo>
                    <a:pt x="1633" y="4527"/>
                    <a:pt x="5101" y="5279"/>
                    <a:pt x="8078" y="5279"/>
                  </a:cubicBezTo>
                  <a:cubicBezTo>
                    <a:pt x="10623" y="5279"/>
                    <a:pt x="12809" y="4729"/>
                    <a:pt x="12851" y="3835"/>
                  </a:cubicBezTo>
                  <a:cubicBezTo>
                    <a:pt x="12874" y="3219"/>
                    <a:pt x="12052" y="2625"/>
                    <a:pt x="10888" y="2100"/>
                  </a:cubicBezTo>
                  <a:cubicBezTo>
                    <a:pt x="10569" y="2511"/>
                    <a:pt x="9815" y="2922"/>
                    <a:pt x="7966" y="3013"/>
                  </a:cubicBezTo>
                  <a:cubicBezTo>
                    <a:pt x="7738" y="3025"/>
                    <a:pt x="7512" y="3030"/>
                    <a:pt x="7290" y="3030"/>
                  </a:cubicBezTo>
                  <a:cubicBezTo>
                    <a:pt x="4002" y="3030"/>
                    <a:pt x="1428" y="1804"/>
                    <a:pt x="936" y="457"/>
                  </a:cubicBezTo>
                  <a:cubicBezTo>
                    <a:pt x="617" y="365"/>
                    <a:pt x="320" y="206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42"/>
            <p:cNvSpPr/>
            <p:nvPr/>
          </p:nvSpPr>
          <p:spPr>
            <a:xfrm flipH="1">
              <a:off x="6323075" y="4818569"/>
              <a:ext cx="299926" cy="71298"/>
            </a:xfrm>
            <a:custGeom>
              <a:avLst/>
              <a:gdLst/>
              <a:ahLst/>
              <a:cxnLst/>
              <a:rect l="l" t="t" r="r" b="b"/>
              <a:pathLst>
                <a:path w="12418" h="2952" extrusionOk="0">
                  <a:moveTo>
                    <a:pt x="0" y="0"/>
                  </a:moveTo>
                  <a:cubicBezTo>
                    <a:pt x="23" y="114"/>
                    <a:pt x="46" y="251"/>
                    <a:pt x="91" y="366"/>
                  </a:cubicBezTo>
                  <a:cubicBezTo>
                    <a:pt x="1199" y="2199"/>
                    <a:pt x="4667" y="2951"/>
                    <a:pt x="7644" y="2951"/>
                  </a:cubicBezTo>
                  <a:cubicBezTo>
                    <a:pt x="10189" y="2951"/>
                    <a:pt x="12375" y="2401"/>
                    <a:pt x="12417" y="1507"/>
                  </a:cubicBezTo>
                  <a:cubicBezTo>
                    <a:pt x="12417" y="1256"/>
                    <a:pt x="12280" y="100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42"/>
            <p:cNvSpPr/>
            <p:nvPr/>
          </p:nvSpPr>
          <p:spPr>
            <a:xfrm flipH="1">
              <a:off x="6325853" y="4818569"/>
              <a:ext cx="297148" cy="71371"/>
            </a:xfrm>
            <a:custGeom>
              <a:avLst/>
              <a:gdLst/>
              <a:ahLst/>
              <a:cxnLst/>
              <a:rect l="l" t="t" r="r" b="b"/>
              <a:pathLst>
                <a:path w="12303" h="2955" extrusionOk="0">
                  <a:moveTo>
                    <a:pt x="0" y="0"/>
                  </a:moveTo>
                  <a:cubicBezTo>
                    <a:pt x="23" y="114"/>
                    <a:pt x="69" y="251"/>
                    <a:pt x="91" y="366"/>
                  </a:cubicBezTo>
                  <a:cubicBezTo>
                    <a:pt x="1199" y="2204"/>
                    <a:pt x="4653" y="2955"/>
                    <a:pt x="7624" y="2955"/>
                  </a:cubicBezTo>
                  <a:cubicBezTo>
                    <a:pt x="9855" y="2955"/>
                    <a:pt x="11813" y="2531"/>
                    <a:pt x="12303" y="1826"/>
                  </a:cubicBezTo>
                  <a:lnTo>
                    <a:pt x="12303" y="1826"/>
                  </a:lnTo>
                  <a:cubicBezTo>
                    <a:pt x="11200" y="2387"/>
                    <a:pt x="9635" y="2571"/>
                    <a:pt x="8143" y="2571"/>
                  </a:cubicBezTo>
                  <a:cubicBezTo>
                    <a:pt x="5868" y="2571"/>
                    <a:pt x="3762" y="2143"/>
                    <a:pt x="3721" y="1963"/>
                  </a:cubicBezTo>
                  <a:cubicBezTo>
                    <a:pt x="3697" y="1853"/>
                    <a:pt x="3839" y="1816"/>
                    <a:pt x="4175" y="1816"/>
                  </a:cubicBezTo>
                  <a:cubicBezTo>
                    <a:pt x="4812" y="1816"/>
                    <a:pt x="6143" y="1948"/>
                    <a:pt x="8354" y="1963"/>
                  </a:cubicBezTo>
                  <a:cubicBezTo>
                    <a:pt x="8398" y="1964"/>
                    <a:pt x="8441" y="1964"/>
                    <a:pt x="8483" y="1964"/>
                  </a:cubicBezTo>
                  <a:cubicBezTo>
                    <a:pt x="10878" y="1964"/>
                    <a:pt x="11876" y="1341"/>
                    <a:pt x="12257" y="1027"/>
                  </a:cubicBezTo>
                  <a:cubicBezTo>
                    <a:pt x="12189" y="936"/>
                    <a:pt x="12120" y="845"/>
                    <a:pt x="12052" y="754"/>
                  </a:cubicBezTo>
                  <a:cubicBezTo>
                    <a:pt x="11595" y="1187"/>
                    <a:pt x="10614" y="1575"/>
                    <a:pt x="8582" y="1644"/>
                  </a:cubicBezTo>
                  <a:cubicBezTo>
                    <a:pt x="8318" y="1652"/>
                    <a:pt x="8056" y="1656"/>
                    <a:pt x="7797" y="1656"/>
                  </a:cubicBezTo>
                  <a:cubicBezTo>
                    <a:pt x="4492" y="1656"/>
                    <a:pt x="1609" y="995"/>
                    <a:pt x="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42"/>
            <p:cNvSpPr/>
            <p:nvPr/>
          </p:nvSpPr>
          <p:spPr>
            <a:xfrm flipH="1">
              <a:off x="6428936" y="3686783"/>
              <a:ext cx="700157" cy="1006652"/>
            </a:xfrm>
            <a:custGeom>
              <a:avLst/>
              <a:gdLst/>
              <a:ahLst/>
              <a:cxnLst/>
              <a:rect l="l" t="t" r="r" b="b"/>
              <a:pathLst>
                <a:path w="28989" h="41679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461"/>
                    <a:pt x="0" y="12942"/>
                    <a:pt x="366" y="16252"/>
                  </a:cubicBezTo>
                  <a:cubicBezTo>
                    <a:pt x="731" y="19561"/>
                    <a:pt x="617" y="39282"/>
                    <a:pt x="617" y="39282"/>
                  </a:cubicBezTo>
                  <a:cubicBezTo>
                    <a:pt x="617" y="39282"/>
                    <a:pt x="2679" y="40807"/>
                    <a:pt x="5488" y="40807"/>
                  </a:cubicBezTo>
                  <a:cubicBezTo>
                    <a:pt x="6731" y="40807"/>
                    <a:pt x="8120" y="40509"/>
                    <a:pt x="9541" y="39648"/>
                  </a:cubicBezTo>
                  <a:lnTo>
                    <a:pt x="15156" y="15453"/>
                  </a:lnTo>
                  <a:lnTo>
                    <a:pt x="18306" y="40949"/>
                  </a:lnTo>
                  <a:cubicBezTo>
                    <a:pt x="18306" y="40949"/>
                    <a:pt x="20220" y="41678"/>
                    <a:pt x="22554" y="41678"/>
                  </a:cubicBezTo>
                  <a:cubicBezTo>
                    <a:pt x="24136" y="41678"/>
                    <a:pt x="25911" y="41343"/>
                    <a:pt x="27414" y="40218"/>
                  </a:cubicBezTo>
                  <a:cubicBezTo>
                    <a:pt x="27414" y="40218"/>
                    <a:pt x="28989" y="22962"/>
                    <a:pt x="28737" y="18329"/>
                  </a:cubicBezTo>
                  <a:cubicBezTo>
                    <a:pt x="28372" y="11504"/>
                    <a:pt x="26911" y="0"/>
                    <a:pt x="2691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42"/>
            <p:cNvSpPr/>
            <p:nvPr/>
          </p:nvSpPr>
          <p:spPr>
            <a:xfrm flipH="1">
              <a:off x="6428936" y="3759482"/>
              <a:ext cx="700157" cy="933953"/>
            </a:xfrm>
            <a:custGeom>
              <a:avLst/>
              <a:gdLst/>
              <a:ahLst/>
              <a:cxnLst/>
              <a:rect l="l" t="t" r="r" b="b"/>
              <a:pathLst>
                <a:path w="28989" h="38669" extrusionOk="0">
                  <a:moveTo>
                    <a:pt x="208" y="0"/>
                  </a:moveTo>
                  <a:cubicBezTo>
                    <a:pt x="138" y="0"/>
                    <a:pt x="69" y="1"/>
                    <a:pt x="0" y="3"/>
                  </a:cubicBezTo>
                  <a:cubicBezTo>
                    <a:pt x="0" y="1601"/>
                    <a:pt x="23" y="3838"/>
                    <a:pt x="69" y="6075"/>
                  </a:cubicBezTo>
                  <a:cubicBezTo>
                    <a:pt x="69" y="6097"/>
                    <a:pt x="69" y="6120"/>
                    <a:pt x="69" y="6143"/>
                  </a:cubicBezTo>
                  <a:cubicBezTo>
                    <a:pt x="69" y="6600"/>
                    <a:pt x="92" y="7056"/>
                    <a:pt x="92" y="7513"/>
                  </a:cubicBezTo>
                  <a:cubicBezTo>
                    <a:pt x="92" y="7513"/>
                    <a:pt x="92" y="7535"/>
                    <a:pt x="92" y="7535"/>
                  </a:cubicBezTo>
                  <a:cubicBezTo>
                    <a:pt x="92" y="7672"/>
                    <a:pt x="115" y="7809"/>
                    <a:pt x="115" y="7946"/>
                  </a:cubicBezTo>
                  <a:cubicBezTo>
                    <a:pt x="115" y="7992"/>
                    <a:pt x="115" y="8038"/>
                    <a:pt x="115" y="8083"/>
                  </a:cubicBezTo>
                  <a:cubicBezTo>
                    <a:pt x="115" y="8197"/>
                    <a:pt x="115" y="8334"/>
                    <a:pt x="115" y="8448"/>
                  </a:cubicBezTo>
                  <a:cubicBezTo>
                    <a:pt x="115" y="8494"/>
                    <a:pt x="115" y="8517"/>
                    <a:pt x="115" y="8540"/>
                  </a:cubicBezTo>
                  <a:cubicBezTo>
                    <a:pt x="137" y="8768"/>
                    <a:pt x="137" y="8996"/>
                    <a:pt x="137" y="9224"/>
                  </a:cubicBezTo>
                  <a:cubicBezTo>
                    <a:pt x="137" y="9270"/>
                    <a:pt x="137" y="9339"/>
                    <a:pt x="137" y="9407"/>
                  </a:cubicBezTo>
                  <a:cubicBezTo>
                    <a:pt x="160" y="9498"/>
                    <a:pt x="160" y="9590"/>
                    <a:pt x="160" y="9704"/>
                  </a:cubicBezTo>
                  <a:cubicBezTo>
                    <a:pt x="160" y="9772"/>
                    <a:pt x="160" y="9841"/>
                    <a:pt x="160" y="9932"/>
                  </a:cubicBezTo>
                  <a:cubicBezTo>
                    <a:pt x="160" y="10023"/>
                    <a:pt x="183" y="10115"/>
                    <a:pt x="183" y="10183"/>
                  </a:cubicBezTo>
                  <a:cubicBezTo>
                    <a:pt x="183" y="10274"/>
                    <a:pt x="183" y="10366"/>
                    <a:pt x="183" y="10457"/>
                  </a:cubicBezTo>
                  <a:cubicBezTo>
                    <a:pt x="183" y="10571"/>
                    <a:pt x="206" y="10685"/>
                    <a:pt x="206" y="10799"/>
                  </a:cubicBezTo>
                  <a:cubicBezTo>
                    <a:pt x="206" y="10891"/>
                    <a:pt x="206" y="10982"/>
                    <a:pt x="206" y="11073"/>
                  </a:cubicBezTo>
                  <a:cubicBezTo>
                    <a:pt x="229" y="11142"/>
                    <a:pt x="229" y="11210"/>
                    <a:pt x="229" y="11279"/>
                  </a:cubicBezTo>
                  <a:cubicBezTo>
                    <a:pt x="229" y="11370"/>
                    <a:pt x="229" y="11461"/>
                    <a:pt x="229" y="11530"/>
                  </a:cubicBezTo>
                  <a:cubicBezTo>
                    <a:pt x="252" y="11598"/>
                    <a:pt x="252" y="11667"/>
                    <a:pt x="252" y="11712"/>
                  </a:cubicBezTo>
                  <a:cubicBezTo>
                    <a:pt x="252" y="11826"/>
                    <a:pt x="252" y="11941"/>
                    <a:pt x="274" y="12055"/>
                  </a:cubicBezTo>
                  <a:cubicBezTo>
                    <a:pt x="274" y="12100"/>
                    <a:pt x="274" y="12123"/>
                    <a:pt x="274" y="12169"/>
                  </a:cubicBezTo>
                  <a:cubicBezTo>
                    <a:pt x="274" y="12283"/>
                    <a:pt x="297" y="12374"/>
                    <a:pt x="297" y="12488"/>
                  </a:cubicBezTo>
                  <a:cubicBezTo>
                    <a:pt x="297" y="12511"/>
                    <a:pt x="297" y="12557"/>
                    <a:pt x="297" y="12603"/>
                  </a:cubicBezTo>
                  <a:cubicBezTo>
                    <a:pt x="320" y="12694"/>
                    <a:pt x="320" y="12762"/>
                    <a:pt x="320" y="12831"/>
                  </a:cubicBezTo>
                  <a:cubicBezTo>
                    <a:pt x="320" y="12876"/>
                    <a:pt x="343" y="12899"/>
                    <a:pt x="343" y="12945"/>
                  </a:cubicBezTo>
                  <a:cubicBezTo>
                    <a:pt x="343" y="13059"/>
                    <a:pt x="366" y="13150"/>
                    <a:pt x="366" y="13242"/>
                  </a:cubicBezTo>
                  <a:cubicBezTo>
                    <a:pt x="731" y="16551"/>
                    <a:pt x="617" y="36272"/>
                    <a:pt x="617" y="36272"/>
                  </a:cubicBezTo>
                  <a:cubicBezTo>
                    <a:pt x="617" y="36272"/>
                    <a:pt x="2679" y="37797"/>
                    <a:pt x="5488" y="37797"/>
                  </a:cubicBezTo>
                  <a:cubicBezTo>
                    <a:pt x="6731" y="37797"/>
                    <a:pt x="8120" y="37499"/>
                    <a:pt x="9541" y="36638"/>
                  </a:cubicBezTo>
                  <a:lnTo>
                    <a:pt x="15156" y="12443"/>
                  </a:lnTo>
                  <a:lnTo>
                    <a:pt x="18306" y="37939"/>
                  </a:lnTo>
                  <a:cubicBezTo>
                    <a:pt x="18306" y="37939"/>
                    <a:pt x="20220" y="38668"/>
                    <a:pt x="22554" y="38668"/>
                  </a:cubicBezTo>
                  <a:cubicBezTo>
                    <a:pt x="24136" y="38668"/>
                    <a:pt x="25911" y="38333"/>
                    <a:pt x="27414" y="37208"/>
                  </a:cubicBezTo>
                  <a:cubicBezTo>
                    <a:pt x="27414" y="37208"/>
                    <a:pt x="28989" y="19952"/>
                    <a:pt x="28737" y="15319"/>
                  </a:cubicBezTo>
                  <a:cubicBezTo>
                    <a:pt x="28737" y="15045"/>
                    <a:pt x="28715" y="14748"/>
                    <a:pt x="28692" y="14474"/>
                  </a:cubicBezTo>
                  <a:cubicBezTo>
                    <a:pt x="28692" y="14406"/>
                    <a:pt x="28692" y="14360"/>
                    <a:pt x="28692" y="14314"/>
                  </a:cubicBezTo>
                  <a:cubicBezTo>
                    <a:pt x="28669" y="14041"/>
                    <a:pt x="28646" y="13744"/>
                    <a:pt x="28623" y="13470"/>
                  </a:cubicBezTo>
                  <a:cubicBezTo>
                    <a:pt x="28623" y="13447"/>
                    <a:pt x="28623" y="13447"/>
                    <a:pt x="28623" y="13424"/>
                  </a:cubicBezTo>
                  <a:cubicBezTo>
                    <a:pt x="28578" y="12785"/>
                    <a:pt x="28532" y="12100"/>
                    <a:pt x="28464" y="11416"/>
                  </a:cubicBezTo>
                  <a:cubicBezTo>
                    <a:pt x="28441" y="11963"/>
                    <a:pt x="28418" y="12534"/>
                    <a:pt x="28372" y="13128"/>
                  </a:cubicBezTo>
                  <a:cubicBezTo>
                    <a:pt x="28141" y="16384"/>
                    <a:pt x="28954" y="26677"/>
                    <a:pt x="25082" y="26677"/>
                  </a:cubicBezTo>
                  <a:cubicBezTo>
                    <a:pt x="24746" y="26677"/>
                    <a:pt x="24376" y="26600"/>
                    <a:pt x="23967" y="26435"/>
                  </a:cubicBezTo>
                  <a:cubicBezTo>
                    <a:pt x="18831" y="24358"/>
                    <a:pt x="19197" y="10320"/>
                    <a:pt x="19197" y="9453"/>
                  </a:cubicBezTo>
                  <a:cubicBezTo>
                    <a:pt x="19197" y="9225"/>
                    <a:pt x="19046" y="9112"/>
                    <a:pt x="18787" y="9112"/>
                  </a:cubicBezTo>
                  <a:cubicBezTo>
                    <a:pt x="18085" y="9112"/>
                    <a:pt x="16585" y="9947"/>
                    <a:pt x="15134" y="11598"/>
                  </a:cubicBezTo>
                  <a:cubicBezTo>
                    <a:pt x="13148" y="13858"/>
                    <a:pt x="12600" y="25818"/>
                    <a:pt x="8537" y="26366"/>
                  </a:cubicBezTo>
                  <a:cubicBezTo>
                    <a:pt x="8481" y="26373"/>
                    <a:pt x="8426" y="26377"/>
                    <a:pt x="8371" y="26377"/>
                  </a:cubicBezTo>
                  <a:cubicBezTo>
                    <a:pt x="4413" y="26377"/>
                    <a:pt x="3059" y="7992"/>
                    <a:pt x="3059" y="7992"/>
                  </a:cubicBezTo>
                  <a:cubicBezTo>
                    <a:pt x="7213" y="7147"/>
                    <a:pt x="7578" y="2970"/>
                    <a:pt x="7578" y="2605"/>
                  </a:cubicBezTo>
                  <a:lnTo>
                    <a:pt x="7693" y="2126"/>
                  </a:lnTo>
                  <a:cubicBezTo>
                    <a:pt x="7693" y="2126"/>
                    <a:pt x="3573" y="0"/>
                    <a:pt x="208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42"/>
            <p:cNvSpPr/>
            <p:nvPr/>
          </p:nvSpPr>
          <p:spPr>
            <a:xfrm flipH="1">
              <a:off x="6453740" y="3686783"/>
              <a:ext cx="132332" cy="218314"/>
            </a:xfrm>
            <a:custGeom>
              <a:avLst/>
              <a:gdLst/>
              <a:ahLst/>
              <a:cxnLst/>
              <a:rect l="l" t="t" r="r" b="b"/>
              <a:pathLst>
                <a:path w="5479" h="9039" extrusionOk="0">
                  <a:moveTo>
                    <a:pt x="4428" y="0"/>
                  </a:moveTo>
                  <a:lnTo>
                    <a:pt x="2077" y="69"/>
                  </a:lnTo>
                  <a:cubicBezTo>
                    <a:pt x="1233" y="1347"/>
                    <a:pt x="662" y="2808"/>
                    <a:pt x="503" y="3903"/>
                  </a:cubicBezTo>
                  <a:cubicBezTo>
                    <a:pt x="0" y="7304"/>
                    <a:pt x="3995" y="8651"/>
                    <a:pt x="5478" y="9039"/>
                  </a:cubicBezTo>
                  <a:cubicBezTo>
                    <a:pt x="4953" y="4200"/>
                    <a:pt x="4428" y="0"/>
                    <a:pt x="44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42"/>
            <p:cNvSpPr/>
            <p:nvPr/>
          </p:nvSpPr>
          <p:spPr>
            <a:xfrm flipH="1">
              <a:off x="6690241" y="3975791"/>
              <a:ext cx="91538" cy="133298"/>
            </a:xfrm>
            <a:custGeom>
              <a:avLst/>
              <a:gdLst/>
              <a:ahLst/>
              <a:cxnLst/>
              <a:rect l="l" t="t" r="r" b="b"/>
              <a:pathLst>
                <a:path w="3790" h="5519" extrusionOk="0">
                  <a:moveTo>
                    <a:pt x="3735" y="0"/>
                  </a:moveTo>
                  <a:cubicBezTo>
                    <a:pt x="3709" y="0"/>
                    <a:pt x="3675" y="6"/>
                    <a:pt x="3630" y="17"/>
                  </a:cubicBezTo>
                  <a:cubicBezTo>
                    <a:pt x="3515" y="17"/>
                    <a:pt x="3401" y="86"/>
                    <a:pt x="3242" y="154"/>
                  </a:cubicBezTo>
                  <a:cubicBezTo>
                    <a:pt x="2945" y="291"/>
                    <a:pt x="2557" y="565"/>
                    <a:pt x="2237" y="862"/>
                  </a:cubicBezTo>
                  <a:cubicBezTo>
                    <a:pt x="1895" y="1159"/>
                    <a:pt x="1598" y="1478"/>
                    <a:pt x="1393" y="1729"/>
                  </a:cubicBezTo>
                  <a:cubicBezTo>
                    <a:pt x="1187" y="2003"/>
                    <a:pt x="1050" y="2163"/>
                    <a:pt x="1050" y="2163"/>
                  </a:cubicBezTo>
                  <a:cubicBezTo>
                    <a:pt x="1050" y="2163"/>
                    <a:pt x="936" y="2368"/>
                    <a:pt x="754" y="2642"/>
                  </a:cubicBezTo>
                  <a:cubicBezTo>
                    <a:pt x="594" y="2939"/>
                    <a:pt x="388" y="3327"/>
                    <a:pt x="251" y="3761"/>
                  </a:cubicBezTo>
                  <a:cubicBezTo>
                    <a:pt x="160" y="3966"/>
                    <a:pt x="115" y="4194"/>
                    <a:pt x="69" y="4400"/>
                  </a:cubicBezTo>
                  <a:cubicBezTo>
                    <a:pt x="46" y="4605"/>
                    <a:pt x="0" y="4788"/>
                    <a:pt x="23" y="4970"/>
                  </a:cubicBezTo>
                  <a:cubicBezTo>
                    <a:pt x="23" y="5062"/>
                    <a:pt x="23" y="5130"/>
                    <a:pt x="46" y="5199"/>
                  </a:cubicBezTo>
                  <a:cubicBezTo>
                    <a:pt x="69" y="5267"/>
                    <a:pt x="69" y="5313"/>
                    <a:pt x="92" y="5381"/>
                  </a:cubicBezTo>
                  <a:cubicBezTo>
                    <a:pt x="137" y="5473"/>
                    <a:pt x="160" y="5518"/>
                    <a:pt x="183" y="5518"/>
                  </a:cubicBezTo>
                  <a:cubicBezTo>
                    <a:pt x="183" y="5495"/>
                    <a:pt x="206" y="5450"/>
                    <a:pt x="206" y="5358"/>
                  </a:cubicBezTo>
                  <a:cubicBezTo>
                    <a:pt x="206" y="5313"/>
                    <a:pt x="206" y="5244"/>
                    <a:pt x="206" y="5199"/>
                  </a:cubicBezTo>
                  <a:cubicBezTo>
                    <a:pt x="206" y="5130"/>
                    <a:pt x="206" y="5062"/>
                    <a:pt x="229" y="4970"/>
                  </a:cubicBezTo>
                  <a:cubicBezTo>
                    <a:pt x="229" y="4833"/>
                    <a:pt x="297" y="4651"/>
                    <a:pt x="343" y="4468"/>
                  </a:cubicBezTo>
                  <a:cubicBezTo>
                    <a:pt x="434" y="4286"/>
                    <a:pt x="480" y="4080"/>
                    <a:pt x="594" y="3898"/>
                  </a:cubicBezTo>
                  <a:cubicBezTo>
                    <a:pt x="754" y="3510"/>
                    <a:pt x="982" y="3167"/>
                    <a:pt x="1164" y="2893"/>
                  </a:cubicBezTo>
                  <a:cubicBezTo>
                    <a:pt x="1347" y="2642"/>
                    <a:pt x="1461" y="2460"/>
                    <a:pt x="1461" y="2460"/>
                  </a:cubicBezTo>
                  <a:cubicBezTo>
                    <a:pt x="1461" y="2460"/>
                    <a:pt x="1598" y="2277"/>
                    <a:pt x="1758" y="2026"/>
                  </a:cubicBezTo>
                  <a:cubicBezTo>
                    <a:pt x="1963" y="1775"/>
                    <a:pt x="2214" y="1433"/>
                    <a:pt x="2488" y="1113"/>
                  </a:cubicBezTo>
                  <a:cubicBezTo>
                    <a:pt x="2785" y="793"/>
                    <a:pt x="3082" y="519"/>
                    <a:pt x="3333" y="314"/>
                  </a:cubicBezTo>
                  <a:cubicBezTo>
                    <a:pt x="3470" y="223"/>
                    <a:pt x="3584" y="154"/>
                    <a:pt x="3652" y="109"/>
                  </a:cubicBezTo>
                  <a:cubicBezTo>
                    <a:pt x="3744" y="63"/>
                    <a:pt x="3789" y="17"/>
                    <a:pt x="3789" y="17"/>
                  </a:cubicBezTo>
                  <a:cubicBezTo>
                    <a:pt x="3778" y="6"/>
                    <a:pt x="3761" y="0"/>
                    <a:pt x="37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42"/>
            <p:cNvSpPr/>
            <p:nvPr/>
          </p:nvSpPr>
          <p:spPr>
            <a:xfrm flipH="1">
              <a:off x="6733257" y="3847735"/>
              <a:ext cx="12680" cy="95982"/>
            </a:xfrm>
            <a:custGeom>
              <a:avLst/>
              <a:gdLst/>
              <a:ahLst/>
              <a:cxnLst/>
              <a:rect l="l" t="t" r="r" b="b"/>
              <a:pathLst>
                <a:path w="525" h="3974" extrusionOk="0">
                  <a:moveTo>
                    <a:pt x="164" y="0"/>
                  </a:moveTo>
                  <a:cubicBezTo>
                    <a:pt x="163" y="0"/>
                    <a:pt x="161" y="1"/>
                    <a:pt x="160" y="1"/>
                  </a:cubicBezTo>
                  <a:cubicBezTo>
                    <a:pt x="91" y="1"/>
                    <a:pt x="114" y="503"/>
                    <a:pt x="68" y="983"/>
                  </a:cubicBezTo>
                  <a:cubicBezTo>
                    <a:pt x="46" y="1485"/>
                    <a:pt x="0" y="1987"/>
                    <a:pt x="0" y="1987"/>
                  </a:cubicBezTo>
                  <a:cubicBezTo>
                    <a:pt x="0" y="1987"/>
                    <a:pt x="23" y="2489"/>
                    <a:pt x="91" y="2991"/>
                  </a:cubicBezTo>
                  <a:cubicBezTo>
                    <a:pt x="158" y="3482"/>
                    <a:pt x="334" y="3973"/>
                    <a:pt x="406" y="3973"/>
                  </a:cubicBezTo>
                  <a:cubicBezTo>
                    <a:pt x="408" y="3973"/>
                    <a:pt x="409" y="3973"/>
                    <a:pt x="411" y="3973"/>
                  </a:cubicBezTo>
                  <a:cubicBezTo>
                    <a:pt x="479" y="3950"/>
                    <a:pt x="434" y="3448"/>
                    <a:pt x="457" y="2968"/>
                  </a:cubicBezTo>
                  <a:cubicBezTo>
                    <a:pt x="479" y="2466"/>
                    <a:pt x="525" y="1987"/>
                    <a:pt x="525" y="1987"/>
                  </a:cubicBezTo>
                  <a:cubicBezTo>
                    <a:pt x="525" y="1987"/>
                    <a:pt x="502" y="1485"/>
                    <a:pt x="434" y="983"/>
                  </a:cubicBezTo>
                  <a:cubicBezTo>
                    <a:pt x="389" y="491"/>
                    <a:pt x="235" y="0"/>
                    <a:pt x="16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9" name="Google Shape;3139;p42"/>
            <p:cNvSpPr/>
            <p:nvPr/>
          </p:nvSpPr>
          <p:spPr>
            <a:xfrm flipH="1">
              <a:off x="6706230" y="3831215"/>
              <a:ext cx="37509" cy="125786"/>
            </a:xfrm>
            <a:custGeom>
              <a:avLst/>
              <a:gdLst/>
              <a:ahLst/>
              <a:cxnLst/>
              <a:rect l="l" t="t" r="r" b="b"/>
              <a:pathLst>
                <a:path w="1553" h="5208" extrusionOk="0">
                  <a:moveTo>
                    <a:pt x="1347" y="0"/>
                  </a:moveTo>
                  <a:cubicBezTo>
                    <a:pt x="1279" y="0"/>
                    <a:pt x="1210" y="685"/>
                    <a:pt x="1164" y="1370"/>
                  </a:cubicBezTo>
                  <a:cubicBezTo>
                    <a:pt x="1119" y="1712"/>
                    <a:pt x="1096" y="2055"/>
                    <a:pt x="1027" y="2283"/>
                  </a:cubicBezTo>
                  <a:cubicBezTo>
                    <a:pt x="982" y="2534"/>
                    <a:pt x="959" y="2694"/>
                    <a:pt x="959" y="2694"/>
                  </a:cubicBezTo>
                  <a:cubicBezTo>
                    <a:pt x="959" y="2694"/>
                    <a:pt x="936" y="2853"/>
                    <a:pt x="891" y="3105"/>
                  </a:cubicBezTo>
                  <a:cubicBezTo>
                    <a:pt x="868" y="3219"/>
                    <a:pt x="845" y="3356"/>
                    <a:pt x="799" y="3515"/>
                  </a:cubicBezTo>
                  <a:cubicBezTo>
                    <a:pt x="731" y="3652"/>
                    <a:pt x="708" y="3812"/>
                    <a:pt x="639" y="3972"/>
                  </a:cubicBezTo>
                  <a:cubicBezTo>
                    <a:pt x="411" y="4588"/>
                    <a:pt x="0" y="5136"/>
                    <a:pt x="69" y="5204"/>
                  </a:cubicBezTo>
                  <a:cubicBezTo>
                    <a:pt x="71" y="5206"/>
                    <a:pt x="74" y="5207"/>
                    <a:pt x="78" y="5207"/>
                  </a:cubicBezTo>
                  <a:cubicBezTo>
                    <a:pt x="160" y="5207"/>
                    <a:pt x="655" y="4743"/>
                    <a:pt x="982" y="4132"/>
                  </a:cubicBezTo>
                  <a:cubicBezTo>
                    <a:pt x="1073" y="3972"/>
                    <a:pt x="1119" y="3812"/>
                    <a:pt x="1187" y="3652"/>
                  </a:cubicBezTo>
                  <a:cubicBezTo>
                    <a:pt x="1279" y="3493"/>
                    <a:pt x="1324" y="3356"/>
                    <a:pt x="1347" y="3219"/>
                  </a:cubicBezTo>
                  <a:cubicBezTo>
                    <a:pt x="1415" y="2968"/>
                    <a:pt x="1461" y="2785"/>
                    <a:pt x="1461" y="2785"/>
                  </a:cubicBezTo>
                  <a:cubicBezTo>
                    <a:pt x="1461" y="2785"/>
                    <a:pt x="1552" y="2077"/>
                    <a:pt x="1530" y="1393"/>
                  </a:cubicBezTo>
                  <a:cubicBezTo>
                    <a:pt x="1484" y="685"/>
                    <a:pt x="1415" y="0"/>
                    <a:pt x="13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0" name="Google Shape;3140;p42"/>
            <p:cNvSpPr/>
            <p:nvPr/>
          </p:nvSpPr>
          <p:spPr>
            <a:xfrm flipH="1">
              <a:off x="6932298" y="3739145"/>
              <a:ext cx="147741" cy="923423"/>
            </a:xfrm>
            <a:custGeom>
              <a:avLst/>
              <a:gdLst/>
              <a:ahLst/>
              <a:cxnLst/>
              <a:rect l="l" t="t" r="r" b="b"/>
              <a:pathLst>
                <a:path w="6117" h="38233" extrusionOk="0">
                  <a:moveTo>
                    <a:pt x="47" y="0"/>
                  </a:moveTo>
                  <a:cubicBezTo>
                    <a:pt x="24" y="0"/>
                    <a:pt x="24" y="297"/>
                    <a:pt x="1" y="822"/>
                  </a:cubicBezTo>
                  <a:cubicBezTo>
                    <a:pt x="1" y="1347"/>
                    <a:pt x="1" y="2100"/>
                    <a:pt x="1" y="3013"/>
                  </a:cubicBezTo>
                  <a:cubicBezTo>
                    <a:pt x="47" y="4794"/>
                    <a:pt x="161" y="7213"/>
                    <a:pt x="343" y="9587"/>
                  </a:cubicBezTo>
                  <a:cubicBezTo>
                    <a:pt x="503" y="11984"/>
                    <a:pt x="754" y="14358"/>
                    <a:pt x="845" y="16138"/>
                  </a:cubicBezTo>
                  <a:cubicBezTo>
                    <a:pt x="914" y="17028"/>
                    <a:pt x="914" y="17781"/>
                    <a:pt x="937" y="18306"/>
                  </a:cubicBezTo>
                  <a:cubicBezTo>
                    <a:pt x="960" y="18808"/>
                    <a:pt x="960" y="19128"/>
                    <a:pt x="960" y="19128"/>
                  </a:cubicBezTo>
                  <a:cubicBezTo>
                    <a:pt x="960" y="19128"/>
                    <a:pt x="960" y="19425"/>
                    <a:pt x="982" y="19950"/>
                  </a:cubicBezTo>
                  <a:cubicBezTo>
                    <a:pt x="982" y="20452"/>
                    <a:pt x="1005" y="21205"/>
                    <a:pt x="1005" y="22118"/>
                  </a:cubicBezTo>
                  <a:cubicBezTo>
                    <a:pt x="982" y="23899"/>
                    <a:pt x="982" y="26295"/>
                    <a:pt x="960" y="28715"/>
                  </a:cubicBezTo>
                  <a:cubicBezTo>
                    <a:pt x="914" y="29902"/>
                    <a:pt x="891" y="31088"/>
                    <a:pt x="845" y="32230"/>
                  </a:cubicBezTo>
                  <a:cubicBezTo>
                    <a:pt x="845" y="32504"/>
                    <a:pt x="845" y="32778"/>
                    <a:pt x="823" y="33051"/>
                  </a:cubicBezTo>
                  <a:cubicBezTo>
                    <a:pt x="800" y="33325"/>
                    <a:pt x="777" y="33576"/>
                    <a:pt x="731" y="33828"/>
                  </a:cubicBezTo>
                  <a:cubicBezTo>
                    <a:pt x="686" y="34352"/>
                    <a:pt x="640" y="34832"/>
                    <a:pt x="617" y="35266"/>
                  </a:cubicBezTo>
                  <a:cubicBezTo>
                    <a:pt x="572" y="35722"/>
                    <a:pt x="526" y="36133"/>
                    <a:pt x="503" y="36498"/>
                  </a:cubicBezTo>
                  <a:cubicBezTo>
                    <a:pt x="480" y="36863"/>
                    <a:pt x="457" y="37183"/>
                    <a:pt x="435" y="37434"/>
                  </a:cubicBezTo>
                  <a:cubicBezTo>
                    <a:pt x="389" y="37959"/>
                    <a:pt x="275" y="38233"/>
                    <a:pt x="298" y="38233"/>
                  </a:cubicBezTo>
                  <a:cubicBezTo>
                    <a:pt x="298" y="38233"/>
                    <a:pt x="320" y="38187"/>
                    <a:pt x="389" y="38050"/>
                  </a:cubicBezTo>
                  <a:cubicBezTo>
                    <a:pt x="435" y="37913"/>
                    <a:pt x="503" y="37731"/>
                    <a:pt x="549" y="37457"/>
                  </a:cubicBezTo>
                  <a:cubicBezTo>
                    <a:pt x="594" y="37206"/>
                    <a:pt x="617" y="36886"/>
                    <a:pt x="663" y="36521"/>
                  </a:cubicBezTo>
                  <a:cubicBezTo>
                    <a:pt x="686" y="36156"/>
                    <a:pt x="754" y="35768"/>
                    <a:pt x="800" y="35311"/>
                  </a:cubicBezTo>
                  <a:cubicBezTo>
                    <a:pt x="868" y="34855"/>
                    <a:pt x="914" y="34375"/>
                    <a:pt x="982" y="33873"/>
                  </a:cubicBezTo>
                  <a:cubicBezTo>
                    <a:pt x="1028" y="33599"/>
                    <a:pt x="1051" y="33348"/>
                    <a:pt x="1074" y="33074"/>
                  </a:cubicBezTo>
                  <a:cubicBezTo>
                    <a:pt x="1119" y="32800"/>
                    <a:pt x="1119" y="32526"/>
                    <a:pt x="1142" y="32253"/>
                  </a:cubicBezTo>
                  <a:cubicBezTo>
                    <a:pt x="1188" y="31111"/>
                    <a:pt x="1256" y="29924"/>
                    <a:pt x="1325" y="28715"/>
                  </a:cubicBezTo>
                  <a:cubicBezTo>
                    <a:pt x="1393" y="26318"/>
                    <a:pt x="1439" y="23921"/>
                    <a:pt x="1485" y="22118"/>
                  </a:cubicBezTo>
                  <a:cubicBezTo>
                    <a:pt x="1507" y="21205"/>
                    <a:pt x="1485" y="20452"/>
                    <a:pt x="1485" y="19927"/>
                  </a:cubicBezTo>
                  <a:cubicBezTo>
                    <a:pt x="1485" y="19402"/>
                    <a:pt x="1485" y="19105"/>
                    <a:pt x="1485" y="19105"/>
                  </a:cubicBezTo>
                  <a:cubicBezTo>
                    <a:pt x="1485" y="19105"/>
                    <a:pt x="1462" y="18808"/>
                    <a:pt x="1439" y="18284"/>
                  </a:cubicBezTo>
                  <a:cubicBezTo>
                    <a:pt x="1416" y="17736"/>
                    <a:pt x="1393" y="17005"/>
                    <a:pt x="1325" y="16092"/>
                  </a:cubicBezTo>
                  <a:cubicBezTo>
                    <a:pt x="1211" y="14449"/>
                    <a:pt x="960" y="12349"/>
                    <a:pt x="777" y="10203"/>
                  </a:cubicBezTo>
                  <a:lnTo>
                    <a:pt x="777" y="10203"/>
                  </a:lnTo>
                  <a:cubicBezTo>
                    <a:pt x="845" y="10295"/>
                    <a:pt x="960" y="10386"/>
                    <a:pt x="1096" y="10454"/>
                  </a:cubicBezTo>
                  <a:cubicBezTo>
                    <a:pt x="1302" y="10569"/>
                    <a:pt x="1530" y="10637"/>
                    <a:pt x="1804" y="10637"/>
                  </a:cubicBezTo>
                  <a:cubicBezTo>
                    <a:pt x="2055" y="10637"/>
                    <a:pt x="2329" y="10569"/>
                    <a:pt x="2603" y="10454"/>
                  </a:cubicBezTo>
                  <a:cubicBezTo>
                    <a:pt x="3105" y="10249"/>
                    <a:pt x="3584" y="9884"/>
                    <a:pt x="3904" y="9587"/>
                  </a:cubicBezTo>
                  <a:cubicBezTo>
                    <a:pt x="4224" y="9290"/>
                    <a:pt x="4406" y="9062"/>
                    <a:pt x="4406" y="9062"/>
                  </a:cubicBezTo>
                  <a:cubicBezTo>
                    <a:pt x="4406" y="9062"/>
                    <a:pt x="4589" y="8834"/>
                    <a:pt x="4840" y="8446"/>
                  </a:cubicBezTo>
                  <a:cubicBezTo>
                    <a:pt x="5091" y="8081"/>
                    <a:pt x="5410" y="7533"/>
                    <a:pt x="5639" y="6962"/>
                  </a:cubicBezTo>
                  <a:cubicBezTo>
                    <a:pt x="5890" y="6369"/>
                    <a:pt x="6050" y="5752"/>
                    <a:pt x="6072" y="5250"/>
                  </a:cubicBezTo>
                  <a:cubicBezTo>
                    <a:pt x="6117" y="4765"/>
                    <a:pt x="6011" y="4450"/>
                    <a:pt x="5984" y="4450"/>
                  </a:cubicBezTo>
                  <a:cubicBezTo>
                    <a:pt x="5983" y="4450"/>
                    <a:pt x="5982" y="4451"/>
                    <a:pt x="5981" y="4451"/>
                  </a:cubicBezTo>
                  <a:cubicBezTo>
                    <a:pt x="5935" y="4474"/>
                    <a:pt x="5981" y="4771"/>
                    <a:pt x="5890" y="5227"/>
                  </a:cubicBezTo>
                  <a:cubicBezTo>
                    <a:pt x="5799" y="5661"/>
                    <a:pt x="5593" y="6232"/>
                    <a:pt x="5319" y="6734"/>
                  </a:cubicBezTo>
                  <a:cubicBezTo>
                    <a:pt x="5068" y="7259"/>
                    <a:pt x="4749" y="7738"/>
                    <a:pt x="4475" y="8081"/>
                  </a:cubicBezTo>
                  <a:cubicBezTo>
                    <a:pt x="4224" y="8400"/>
                    <a:pt x="4041" y="8606"/>
                    <a:pt x="4041" y="8606"/>
                  </a:cubicBezTo>
                  <a:cubicBezTo>
                    <a:pt x="4041" y="8606"/>
                    <a:pt x="3881" y="8834"/>
                    <a:pt x="3584" y="9131"/>
                  </a:cubicBezTo>
                  <a:cubicBezTo>
                    <a:pt x="3311" y="9427"/>
                    <a:pt x="2900" y="9793"/>
                    <a:pt x="2466" y="10044"/>
                  </a:cubicBezTo>
                  <a:cubicBezTo>
                    <a:pt x="2165" y="10209"/>
                    <a:pt x="1853" y="10296"/>
                    <a:pt x="1571" y="10296"/>
                  </a:cubicBezTo>
                  <a:cubicBezTo>
                    <a:pt x="1426" y="10296"/>
                    <a:pt x="1289" y="10273"/>
                    <a:pt x="1165" y="10226"/>
                  </a:cubicBezTo>
                  <a:cubicBezTo>
                    <a:pt x="982" y="10181"/>
                    <a:pt x="845" y="10089"/>
                    <a:pt x="754" y="10021"/>
                  </a:cubicBezTo>
                  <a:cubicBezTo>
                    <a:pt x="731" y="9861"/>
                    <a:pt x="731" y="9701"/>
                    <a:pt x="708" y="9541"/>
                  </a:cubicBezTo>
                  <a:cubicBezTo>
                    <a:pt x="686" y="9382"/>
                    <a:pt x="686" y="9222"/>
                    <a:pt x="663" y="9085"/>
                  </a:cubicBezTo>
                  <a:lnTo>
                    <a:pt x="663" y="9085"/>
                  </a:lnTo>
                  <a:cubicBezTo>
                    <a:pt x="754" y="9108"/>
                    <a:pt x="868" y="9153"/>
                    <a:pt x="1028" y="9153"/>
                  </a:cubicBezTo>
                  <a:cubicBezTo>
                    <a:pt x="1059" y="9155"/>
                    <a:pt x="1090" y="9156"/>
                    <a:pt x="1123" y="9156"/>
                  </a:cubicBezTo>
                  <a:cubicBezTo>
                    <a:pt x="1470" y="9156"/>
                    <a:pt x="1886" y="9045"/>
                    <a:pt x="2283" y="8857"/>
                  </a:cubicBezTo>
                  <a:cubicBezTo>
                    <a:pt x="2717" y="8651"/>
                    <a:pt x="3105" y="8355"/>
                    <a:pt x="3402" y="8103"/>
                  </a:cubicBezTo>
                  <a:cubicBezTo>
                    <a:pt x="3676" y="7852"/>
                    <a:pt x="3858" y="7693"/>
                    <a:pt x="3858" y="7693"/>
                  </a:cubicBezTo>
                  <a:cubicBezTo>
                    <a:pt x="3858" y="7693"/>
                    <a:pt x="4018" y="7487"/>
                    <a:pt x="4246" y="7168"/>
                  </a:cubicBezTo>
                  <a:cubicBezTo>
                    <a:pt x="4475" y="6848"/>
                    <a:pt x="4749" y="6392"/>
                    <a:pt x="4954" y="5889"/>
                  </a:cubicBezTo>
                  <a:cubicBezTo>
                    <a:pt x="5182" y="5387"/>
                    <a:pt x="5319" y="4839"/>
                    <a:pt x="5296" y="4406"/>
                  </a:cubicBezTo>
                  <a:cubicBezTo>
                    <a:pt x="5319" y="4178"/>
                    <a:pt x="5274" y="4018"/>
                    <a:pt x="5251" y="3881"/>
                  </a:cubicBezTo>
                  <a:cubicBezTo>
                    <a:pt x="5231" y="3781"/>
                    <a:pt x="5211" y="3717"/>
                    <a:pt x="5191" y="3717"/>
                  </a:cubicBezTo>
                  <a:cubicBezTo>
                    <a:pt x="5188" y="3717"/>
                    <a:pt x="5185" y="3718"/>
                    <a:pt x="5182" y="3721"/>
                  </a:cubicBezTo>
                  <a:cubicBezTo>
                    <a:pt x="5159" y="3721"/>
                    <a:pt x="5159" y="3789"/>
                    <a:pt x="5137" y="3904"/>
                  </a:cubicBezTo>
                  <a:cubicBezTo>
                    <a:pt x="5137" y="4018"/>
                    <a:pt x="5137" y="4178"/>
                    <a:pt x="5091" y="4383"/>
                  </a:cubicBezTo>
                  <a:cubicBezTo>
                    <a:pt x="5045" y="4748"/>
                    <a:pt x="4885" y="5227"/>
                    <a:pt x="4634" y="5661"/>
                  </a:cubicBezTo>
                  <a:cubicBezTo>
                    <a:pt x="4429" y="6118"/>
                    <a:pt x="4109" y="6506"/>
                    <a:pt x="3904" y="6780"/>
                  </a:cubicBezTo>
                  <a:cubicBezTo>
                    <a:pt x="3653" y="7053"/>
                    <a:pt x="3493" y="7213"/>
                    <a:pt x="3493" y="7213"/>
                  </a:cubicBezTo>
                  <a:cubicBezTo>
                    <a:pt x="3493" y="7213"/>
                    <a:pt x="3356" y="7396"/>
                    <a:pt x="3105" y="7647"/>
                  </a:cubicBezTo>
                  <a:cubicBezTo>
                    <a:pt x="2854" y="7898"/>
                    <a:pt x="2512" y="8218"/>
                    <a:pt x="2124" y="8446"/>
                  </a:cubicBezTo>
                  <a:cubicBezTo>
                    <a:pt x="1758" y="8674"/>
                    <a:pt x="1348" y="8857"/>
                    <a:pt x="1028" y="8902"/>
                  </a:cubicBezTo>
                  <a:cubicBezTo>
                    <a:pt x="948" y="8925"/>
                    <a:pt x="880" y="8931"/>
                    <a:pt x="817" y="8931"/>
                  </a:cubicBezTo>
                  <a:cubicBezTo>
                    <a:pt x="754" y="8931"/>
                    <a:pt x="697" y="8925"/>
                    <a:pt x="640" y="8925"/>
                  </a:cubicBezTo>
                  <a:cubicBezTo>
                    <a:pt x="457" y="6757"/>
                    <a:pt x="298" y="4634"/>
                    <a:pt x="206" y="2991"/>
                  </a:cubicBezTo>
                  <a:cubicBezTo>
                    <a:pt x="183" y="2100"/>
                    <a:pt x="138" y="1347"/>
                    <a:pt x="115" y="822"/>
                  </a:cubicBezTo>
                  <a:cubicBezTo>
                    <a:pt x="92" y="297"/>
                    <a:pt x="69" y="0"/>
                    <a:pt x="4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42"/>
            <p:cNvSpPr/>
            <p:nvPr/>
          </p:nvSpPr>
          <p:spPr>
            <a:xfrm flipH="1">
              <a:off x="6447678" y="3811917"/>
              <a:ext cx="113589" cy="92818"/>
            </a:xfrm>
            <a:custGeom>
              <a:avLst/>
              <a:gdLst/>
              <a:ahLst/>
              <a:cxnLst/>
              <a:rect l="l" t="t" r="r" b="b"/>
              <a:pathLst>
                <a:path w="4703" h="3843" extrusionOk="0">
                  <a:moveTo>
                    <a:pt x="23" y="0"/>
                  </a:moveTo>
                  <a:cubicBezTo>
                    <a:pt x="23" y="23"/>
                    <a:pt x="0" y="69"/>
                    <a:pt x="0" y="160"/>
                  </a:cubicBezTo>
                  <a:cubicBezTo>
                    <a:pt x="0" y="251"/>
                    <a:pt x="0" y="388"/>
                    <a:pt x="46" y="548"/>
                  </a:cubicBezTo>
                  <a:cubicBezTo>
                    <a:pt x="92" y="868"/>
                    <a:pt x="252" y="1279"/>
                    <a:pt x="457" y="1644"/>
                  </a:cubicBezTo>
                  <a:cubicBezTo>
                    <a:pt x="662" y="2032"/>
                    <a:pt x="914" y="2374"/>
                    <a:pt x="1142" y="2625"/>
                  </a:cubicBezTo>
                  <a:cubicBezTo>
                    <a:pt x="1233" y="2739"/>
                    <a:pt x="1324" y="2831"/>
                    <a:pt x="1393" y="2899"/>
                  </a:cubicBezTo>
                  <a:cubicBezTo>
                    <a:pt x="1461" y="2968"/>
                    <a:pt x="1507" y="3013"/>
                    <a:pt x="1507" y="3013"/>
                  </a:cubicBezTo>
                  <a:cubicBezTo>
                    <a:pt x="1507" y="3013"/>
                    <a:pt x="1553" y="3059"/>
                    <a:pt x="1621" y="3105"/>
                  </a:cubicBezTo>
                  <a:cubicBezTo>
                    <a:pt x="1690" y="3150"/>
                    <a:pt x="1804" y="3242"/>
                    <a:pt x="1941" y="3333"/>
                  </a:cubicBezTo>
                  <a:cubicBezTo>
                    <a:pt x="2237" y="3493"/>
                    <a:pt x="2625" y="3744"/>
                    <a:pt x="3059" y="3812"/>
                  </a:cubicBezTo>
                  <a:cubicBezTo>
                    <a:pt x="3192" y="3832"/>
                    <a:pt x="3325" y="3842"/>
                    <a:pt x="3454" y="3842"/>
                  </a:cubicBezTo>
                  <a:cubicBezTo>
                    <a:pt x="3768" y="3842"/>
                    <a:pt x="4059" y="3782"/>
                    <a:pt x="4269" y="3652"/>
                  </a:cubicBezTo>
                  <a:cubicBezTo>
                    <a:pt x="4337" y="3630"/>
                    <a:pt x="4406" y="3584"/>
                    <a:pt x="4451" y="3538"/>
                  </a:cubicBezTo>
                  <a:cubicBezTo>
                    <a:pt x="4520" y="3493"/>
                    <a:pt x="4543" y="3470"/>
                    <a:pt x="4588" y="3424"/>
                  </a:cubicBezTo>
                  <a:cubicBezTo>
                    <a:pt x="4657" y="3356"/>
                    <a:pt x="4703" y="3333"/>
                    <a:pt x="4680" y="3310"/>
                  </a:cubicBezTo>
                  <a:cubicBezTo>
                    <a:pt x="4680" y="3303"/>
                    <a:pt x="4674" y="3301"/>
                    <a:pt x="4663" y="3301"/>
                  </a:cubicBezTo>
                  <a:cubicBezTo>
                    <a:pt x="4638" y="3301"/>
                    <a:pt x="4584" y="3317"/>
                    <a:pt x="4520" y="3333"/>
                  </a:cubicBezTo>
                  <a:cubicBezTo>
                    <a:pt x="4497" y="3356"/>
                    <a:pt x="4451" y="3379"/>
                    <a:pt x="4383" y="3401"/>
                  </a:cubicBezTo>
                  <a:cubicBezTo>
                    <a:pt x="4337" y="3447"/>
                    <a:pt x="4269" y="3470"/>
                    <a:pt x="4200" y="3470"/>
                  </a:cubicBezTo>
                  <a:cubicBezTo>
                    <a:pt x="4067" y="3521"/>
                    <a:pt x="3914" y="3545"/>
                    <a:pt x="3754" y="3545"/>
                  </a:cubicBezTo>
                  <a:cubicBezTo>
                    <a:pt x="3559" y="3545"/>
                    <a:pt x="3351" y="3510"/>
                    <a:pt x="3150" y="3447"/>
                  </a:cubicBezTo>
                  <a:cubicBezTo>
                    <a:pt x="2785" y="3356"/>
                    <a:pt x="2466" y="3105"/>
                    <a:pt x="2215" y="2945"/>
                  </a:cubicBezTo>
                  <a:cubicBezTo>
                    <a:pt x="2100" y="2854"/>
                    <a:pt x="2009" y="2762"/>
                    <a:pt x="1941" y="2717"/>
                  </a:cubicBezTo>
                  <a:cubicBezTo>
                    <a:pt x="1872" y="2648"/>
                    <a:pt x="1849" y="2625"/>
                    <a:pt x="1849" y="2625"/>
                  </a:cubicBezTo>
                  <a:cubicBezTo>
                    <a:pt x="1849" y="2625"/>
                    <a:pt x="1804" y="2580"/>
                    <a:pt x="1735" y="2534"/>
                  </a:cubicBezTo>
                  <a:cubicBezTo>
                    <a:pt x="1690" y="2466"/>
                    <a:pt x="1575" y="2397"/>
                    <a:pt x="1484" y="2283"/>
                  </a:cubicBezTo>
                  <a:cubicBezTo>
                    <a:pt x="1279" y="2078"/>
                    <a:pt x="1005" y="1781"/>
                    <a:pt x="777" y="1461"/>
                  </a:cubicBezTo>
                  <a:cubicBezTo>
                    <a:pt x="548" y="1119"/>
                    <a:pt x="343" y="776"/>
                    <a:pt x="229" y="480"/>
                  </a:cubicBezTo>
                  <a:cubicBezTo>
                    <a:pt x="160" y="343"/>
                    <a:pt x="137" y="229"/>
                    <a:pt x="115" y="137"/>
                  </a:cubicBezTo>
                  <a:cubicBezTo>
                    <a:pt x="69" y="69"/>
                    <a:pt x="46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42"/>
            <p:cNvSpPr/>
            <p:nvPr/>
          </p:nvSpPr>
          <p:spPr>
            <a:xfrm flipH="1">
              <a:off x="6461469" y="3813559"/>
              <a:ext cx="117429" cy="113493"/>
            </a:xfrm>
            <a:custGeom>
              <a:avLst/>
              <a:gdLst/>
              <a:ahLst/>
              <a:cxnLst/>
              <a:rect l="l" t="t" r="r" b="b"/>
              <a:pathLst>
                <a:path w="4862" h="4699" extrusionOk="0">
                  <a:moveTo>
                    <a:pt x="91" y="1"/>
                  </a:moveTo>
                  <a:cubicBezTo>
                    <a:pt x="69" y="1"/>
                    <a:pt x="0" y="229"/>
                    <a:pt x="23" y="594"/>
                  </a:cubicBezTo>
                  <a:cubicBezTo>
                    <a:pt x="23" y="960"/>
                    <a:pt x="114" y="1439"/>
                    <a:pt x="274" y="1895"/>
                  </a:cubicBezTo>
                  <a:cubicBezTo>
                    <a:pt x="457" y="2352"/>
                    <a:pt x="685" y="2786"/>
                    <a:pt x="890" y="3082"/>
                  </a:cubicBezTo>
                  <a:cubicBezTo>
                    <a:pt x="1004" y="3242"/>
                    <a:pt x="1096" y="3356"/>
                    <a:pt x="1164" y="3448"/>
                  </a:cubicBezTo>
                  <a:cubicBezTo>
                    <a:pt x="1233" y="3516"/>
                    <a:pt x="1278" y="3562"/>
                    <a:pt x="1278" y="3562"/>
                  </a:cubicBezTo>
                  <a:cubicBezTo>
                    <a:pt x="1278" y="3562"/>
                    <a:pt x="1324" y="3607"/>
                    <a:pt x="1392" y="3676"/>
                  </a:cubicBezTo>
                  <a:cubicBezTo>
                    <a:pt x="1484" y="3744"/>
                    <a:pt x="1598" y="3858"/>
                    <a:pt x="1735" y="3972"/>
                  </a:cubicBezTo>
                  <a:cubicBezTo>
                    <a:pt x="2054" y="4201"/>
                    <a:pt x="2488" y="4452"/>
                    <a:pt x="2967" y="4589"/>
                  </a:cubicBezTo>
                  <a:cubicBezTo>
                    <a:pt x="3231" y="4664"/>
                    <a:pt x="3502" y="4698"/>
                    <a:pt x="3753" y="4698"/>
                  </a:cubicBezTo>
                  <a:cubicBezTo>
                    <a:pt x="3958" y="4698"/>
                    <a:pt x="4150" y="4675"/>
                    <a:pt x="4314" y="4634"/>
                  </a:cubicBezTo>
                  <a:cubicBezTo>
                    <a:pt x="4656" y="4543"/>
                    <a:pt x="4862" y="4429"/>
                    <a:pt x="4862" y="4406"/>
                  </a:cubicBezTo>
                  <a:cubicBezTo>
                    <a:pt x="4855" y="4393"/>
                    <a:pt x="4831" y="4387"/>
                    <a:pt x="4791" y="4387"/>
                  </a:cubicBezTo>
                  <a:cubicBezTo>
                    <a:pt x="4696" y="4387"/>
                    <a:pt x="4511" y="4420"/>
                    <a:pt x="4268" y="4452"/>
                  </a:cubicBezTo>
                  <a:cubicBezTo>
                    <a:pt x="4226" y="4455"/>
                    <a:pt x="4181" y="4456"/>
                    <a:pt x="4136" y="4456"/>
                  </a:cubicBezTo>
                  <a:cubicBezTo>
                    <a:pt x="3818" y="4456"/>
                    <a:pt x="3441" y="4386"/>
                    <a:pt x="3082" y="4246"/>
                  </a:cubicBezTo>
                  <a:cubicBezTo>
                    <a:pt x="2671" y="4087"/>
                    <a:pt x="2305" y="3813"/>
                    <a:pt x="2054" y="3607"/>
                  </a:cubicBezTo>
                  <a:cubicBezTo>
                    <a:pt x="1917" y="3493"/>
                    <a:pt x="1826" y="3379"/>
                    <a:pt x="1758" y="3311"/>
                  </a:cubicBezTo>
                  <a:cubicBezTo>
                    <a:pt x="1689" y="3265"/>
                    <a:pt x="1644" y="3219"/>
                    <a:pt x="1644" y="3219"/>
                  </a:cubicBezTo>
                  <a:cubicBezTo>
                    <a:pt x="1644" y="3219"/>
                    <a:pt x="1621" y="3174"/>
                    <a:pt x="1552" y="3105"/>
                  </a:cubicBezTo>
                  <a:cubicBezTo>
                    <a:pt x="1484" y="3037"/>
                    <a:pt x="1370" y="2945"/>
                    <a:pt x="1278" y="2808"/>
                  </a:cubicBezTo>
                  <a:cubicBezTo>
                    <a:pt x="1073" y="2534"/>
                    <a:pt x="822" y="2169"/>
                    <a:pt x="616" y="1758"/>
                  </a:cubicBezTo>
                  <a:cubicBezTo>
                    <a:pt x="434" y="1348"/>
                    <a:pt x="274" y="914"/>
                    <a:pt x="206" y="572"/>
                  </a:cubicBezTo>
                  <a:cubicBezTo>
                    <a:pt x="137" y="252"/>
                    <a:pt x="137" y="1"/>
                    <a:pt x="9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42"/>
            <p:cNvSpPr/>
            <p:nvPr/>
          </p:nvSpPr>
          <p:spPr>
            <a:xfrm flipH="1">
              <a:off x="6637879" y="4022599"/>
              <a:ext cx="129578" cy="669749"/>
            </a:xfrm>
            <a:custGeom>
              <a:avLst/>
              <a:gdLst/>
              <a:ahLst/>
              <a:cxnLst/>
              <a:rect l="l" t="t" r="r" b="b"/>
              <a:pathLst>
                <a:path w="5365" h="27730" extrusionOk="0">
                  <a:moveTo>
                    <a:pt x="3253" y="1"/>
                  </a:moveTo>
                  <a:cubicBezTo>
                    <a:pt x="3060" y="1"/>
                    <a:pt x="2829" y="25"/>
                    <a:pt x="2603" y="88"/>
                  </a:cubicBezTo>
                  <a:cubicBezTo>
                    <a:pt x="2329" y="179"/>
                    <a:pt x="2032" y="271"/>
                    <a:pt x="1850" y="408"/>
                  </a:cubicBezTo>
                  <a:cubicBezTo>
                    <a:pt x="1644" y="499"/>
                    <a:pt x="1507" y="590"/>
                    <a:pt x="1507" y="590"/>
                  </a:cubicBezTo>
                  <a:cubicBezTo>
                    <a:pt x="1507" y="590"/>
                    <a:pt x="1393" y="681"/>
                    <a:pt x="1233" y="841"/>
                  </a:cubicBezTo>
                  <a:cubicBezTo>
                    <a:pt x="1051" y="978"/>
                    <a:pt x="845" y="1229"/>
                    <a:pt x="640" y="1480"/>
                  </a:cubicBezTo>
                  <a:cubicBezTo>
                    <a:pt x="275" y="1982"/>
                    <a:pt x="1" y="2576"/>
                    <a:pt x="69" y="2622"/>
                  </a:cubicBezTo>
                  <a:cubicBezTo>
                    <a:pt x="72" y="2624"/>
                    <a:pt x="76" y="2625"/>
                    <a:pt x="80" y="2625"/>
                  </a:cubicBezTo>
                  <a:cubicBezTo>
                    <a:pt x="170" y="2625"/>
                    <a:pt x="521" y="2171"/>
                    <a:pt x="914" y="1800"/>
                  </a:cubicBezTo>
                  <a:cubicBezTo>
                    <a:pt x="1142" y="1617"/>
                    <a:pt x="1348" y="1435"/>
                    <a:pt x="1530" y="1321"/>
                  </a:cubicBezTo>
                  <a:cubicBezTo>
                    <a:pt x="1690" y="1206"/>
                    <a:pt x="1804" y="1115"/>
                    <a:pt x="1804" y="1115"/>
                  </a:cubicBezTo>
                  <a:cubicBezTo>
                    <a:pt x="1804" y="1115"/>
                    <a:pt x="1918" y="1047"/>
                    <a:pt x="2078" y="910"/>
                  </a:cubicBezTo>
                  <a:cubicBezTo>
                    <a:pt x="2101" y="910"/>
                    <a:pt x="2146" y="887"/>
                    <a:pt x="2169" y="864"/>
                  </a:cubicBezTo>
                  <a:cubicBezTo>
                    <a:pt x="2169" y="955"/>
                    <a:pt x="2169" y="1047"/>
                    <a:pt x="2192" y="1161"/>
                  </a:cubicBezTo>
                  <a:cubicBezTo>
                    <a:pt x="2215" y="1526"/>
                    <a:pt x="2329" y="2074"/>
                    <a:pt x="2466" y="2690"/>
                  </a:cubicBezTo>
                  <a:cubicBezTo>
                    <a:pt x="2626" y="3306"/>
                    <a:pt x="2808" y="4014"/>
                    <a:pt x="2877" y="4790"/>
                  </a:cubicBezTo>
                  <a:cubicBezTo>
                    <a:pt x="2945" y="5589"/>
                    <a:pt x="3037" y="6456"/>
                    <a:pt x="3105" y="7301"/>
                  </a:cubicBezTo>
                  <a:cubicBezTo>
                    <a:pt x="3447" y="10702"/>
                    <a:pt x="3767" y="14103"/>
                    <a:pt x="3767" y="14103"/>
                  </a:cubicBezTo>
                  <a:cubicBezTo>
                    <a:pt x="3767" y="14103"/>
                    <a:pt x="3858" y="14970"/>
                    <a:pt x="4041" y="16248"/>
                  </a:cubicBezTo>
                  <a:cubicBezTo>
                    <a:pt x="4201" y="17504"/>
                    <a:pt x="4429" y="19216"/>
                    <a:pt x="4612" y="20905"/>
                  </a:cubicBezTo>
                  <a:cubicBezTo>
                    <a:pt x="4726" y="21749"/>
                    <a:pt x="4817" y="22616"/>
                    <a:pt x="4908" y="23415"/>
                  </a:cubicBezTo>
                  <a:cubicBezTo>
                    <a:pt x="4977" y="24214"/>
                    <a:pt x="5045" y="24945"/>
                    <a:pt x="5091" y="25584"/>
                  </a:cubicBezTo>
                  <a:cubicBezTo>
                    <a:pt x="5205" y="26862"/>
                    <a:pt x="5296" y="27729"/>
                    <a:pt x="5342" y="27729"/>
                  </a:cubicBezTo>
                  <a:cubicBezTo>
                    <a:pt x="5365" y="27729"/>
                    <a:pt x="5365" y="26862"/>
                    <a:pt x="5319" y="25584"/>
                  </a:cubicBezTo>
                  <a:cubicBezTo>
                    <a:pt x="5273" y="24922"/>
                    <a:pt x="5251" y="24169"/>
                    <a:pt x="5228" y="23370"/>
                  </a:cubicBezTo>
                  <a:cubicBezTo>
                    <a:pt x="5159" y="22571"/>
                    <a:pt x="5091" y="21703"/>
                    <a:pt x="5000" y="20859"/>
                  </a:cubicBezTo>
                  <a:cubicBezTo>
                    <a:pt x="4863" y="19147"/>
                    <a:pt x="4680" y="17435"/>
                    <a:pt x="4543" y="16157"/>
                  </a:cubicBezTo>
                  <a:cubicBezTo>
                    <a:pt x="4406" y="14879"/>
                    <a:pt x="4315" y="14034"/>
                    <a:pt x="4315" y="14034"/>
                  </a:cubicBezTo>
                  <a:cubicBezTo>
                    <a:pt x="4315" y="14034"/>
                    <a:pt x="3904" y="10633"/>
                    <a:pt x="3493" y="7255"/>
                  </a:cubicBezTo>
                  <a:cubicBezTo>
                    <a:pt x="3402" y="6388"/>
                    <a:pt x="3288" y="5543"/>
                    <a:pt x="3196" y="4744"/>
                  </a:cubicBezTo>
                  <a:cubicBezTo>
                    <a:pt x="3082" y="3923"/>
                    <a:pt x="2854" y="3215"/>
                    <a:pt x="2671" y="2622"/>
                  </a:cubicBezTo>
                  <a:cubicBezTo>
                    <a:pt x="2489" y="2005"/>
                    <a:pt x="2375" y="1503"/>
                    <a:pt x="2283" y="1138"/>
                  </a:cubicBezTo>
                  <a:cubicBezTo>
                    <a:pt x="2261" y="1001"/>
                    <a:pt x="2261" y="887"/>
                    <a:pt x="2238" y="818"/>
                  </a:cubicBezTo>
                  <a:cubicBezTo>
                    <a:pt x="2375" y="704"/>
                    <a:pt x="2557" y="613"/>
                    <a:pt x="2717" y="522"/>
                  </a:cubicBezTo>
                  <a:cubicBezTo>
                    <a:pt x="3196" y="271"/>
                    <a:pt x="3744" y="202"/>
                    <a:pt x="3744" y="111"/>
                  </a:cubicBezTo>
                  <a:cubicBezTo>
                    <a:pt x="3758" y="56"/>
                    <a:pt x="3548" y="1"/>
                    <a:pt x="325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42"/>
            <p:cNvSpPr/>
            <p:nvPr/>
          </p:nvSpPr>
          <p:spPr>
            <a:xfrm flipH="1">
              <a:off x="6463667" y="3686783"/>
              <a:ext cx="665426" cy="208605"/>
            </a:xfrm>
            <a:custGeom>
              <a:avLst/>
              <a:gdLst/>
              <a:ahLst/>
              <a:cxnLst/>
              <a:rect l="l" t="t" r="r" b="b"/>
              <a:pathLst>
                <a:path w="27551" h="8637" extrusionOk="0">
                  <a:moveTo>
                    <a:pt x="26911" y="0"/>
                  </a:moveTo>
                  <a:lnTo>
                    <a:pt x="0" y="845"/>
                  </a:lnTo>
                  <a:cubicBezTo>
                    <a:pt x="0" y="1141"/>
                    <a:pt x="0" y="3926"/>
                    <a:pt x="46" y="7099"/>
                  </a:cubicBezTo>
                  <a:cubicBezTo>
                    <a:pt x="4080" y="8221"/>
                    <a:pt x="7877" y="8636"/>
                    <a:pt x="11289" y="8636"/>
                  </a:cubicBezTo>
                  <a:cubicBezTo>
                    <a:pt x="20368" y="8636"/>
                    <a:pt x="26721" y="5694"/>
                    <a:pt x="27551" y="5296"/>
                  </a:cubicBezTo>
                  <a:cubicBezTo>
                    <a:pt x="27185" y="2237"/>
                    <a:pt x="26911" y="0"/>
                    <a:pt x="26911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42"/>
            <p:cNvSpPr/>
            <p:nvPr/>
          </p:nvSpPr>
          <p:spPr>
            <a:xfrm flipH="1">
              <a:off x="6849020" y="4186039"/>
              <a:ext cx="45213" cy="97190"/>
            </a:xfrm>
            <a:custGeom>
              <a:avLst/>
              <a:gdLst/>
              <a:ahLst/>
              <a:cxnLst/>
              <a:rect l="l" t="t" r="r" b="b"/>
              <a:pathLst>
                <a:path w="1872" h="4024" extrusionOk="0">
                  <a:moveTo>
                    <a:pt x="1557" y="0"/>
                  </a:moveTo>
                  <a:cubicBezTo>
                    <a:pt x="1393" y="0"/>
                    <a:pt x="1203" y="191"/>
                    <a:pt x="1073" y="488"/>
                  </a:cubicBezTo>
                  <a:cubicBezTo>
                    <a:pt x="936" y="876"/>
                    <a:pt x="959" y="1264"/>
                    <a:pt x="1141" y="1378"/>
                  </a:cubicBezTo>
                  <a:cubicBezTo>
                    <a:pt x="1175" y="1400"/>
                    <a:pt x="1212" y="1410"/>
                    <a:pt x="1251" y="1410"/>
                  </a:cubicBezTo>
                  <a:cubicBezTo>
                    <a:pt x="1421" y="1410"/>
                    <a:pt x="1623" y="1215"/>
                    <a:pt x="1735" y="899"/>
                  </a:cubicBezTo>
                  <a:cubicBezTo>
                    <a:pt x="1872" y="534"/>
                    <a:pt x="1849" y="146"/>
                    <a:pt x="1666" y="32"/>
                  </a:cubicBezTo>
                  <a:cubicBezTo>
                    <a:pt x="1632" y="10"/>
                    <a:pt x="1595" y="0"/>
                    <a:pt x="1557" y="0"/>
                  </a:cubicBezTo>
                  <a:close/>
                  <a:moveTo>
                    <a:pt x="888" y="2051"/>
                  </a:moveTo>
                  <a:cubicBezTo>
                    <a:pt x="655" y="2051"/>
                    <a:pt x="375" y="2313"/>
                    <a:pt x="205" y="2748"/>
                  </a:cubicBezTo>
                  <a:cubicBezTo>
                    <a:pt x="0" y="3273"/>
                    <a:pt x="46" y="3821"/>
                    <a:pt x="297" y="3980"/>
                  </a:cubicBezTo>
                  <a:cubicBezTo>
                    <a:pt x="347" y="4010"/>
                    <a:pt x="400" y="4024"/>
                    <a:pt x="455" y="4024"/>
                  </a:cubicBezTo>
                  <a:cubicBezTo>
                    <a:pt x="699" y="4024"/>
                    <a:pt x="974" y="3747"/>
                    <a:pt x="1141" y="3318"/>
                  </a:cubicBezTo>
                  <a:cubicBezTo>
                    <a:pt x="1324" y="2816"/>
                    <a:pt x="1278" y="2246"/>
                    <a:pt x="1027" y="2086"/>
                  </a:cubicBezTo>
                  <a:cubicBezTo>
                    <a:pt x="984" y="2062"/>
                    <a:pt x="937" y="2051"/>
                    <a:pt x="888" y="205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42"/>
            <p:cNvSpPr/>
            <p:nvPr/>
          </p:nvSpPr>
          <p:spPr>
            <a:xfrm flipH="1">
              <a:off x="6455938" y="4155124"/>
              <a:ext cx="27606" cy="101344"/>
            </a:xfrm>
            <a:custGeom>
              <a:avLst/>
              <a:gdLst/>
              <a:ahLst/>
              <a:cxnLst/>
              <a:rect l="l" t="t" r="r" b="b"/>
              <a:pathLst>
                <a:path w="1143" h="4196" extrusionOk="0">
                  <a:moveTo>
                    <a:pt x="645" y="0"/>
                  </a:moveTo>
                  <a:cubicBezTo>
                    <a:pt x="463" y="0"/>
                    <a:pt x="295" y="258"/>
                    <a:pt x="275" y="627"/>
                  </a:cubicBezTo>
                  <a:cubicBezTo>
                    <a:pt x="229" y="1015"/>
                    <a:pt x="366" y="1380"/>
                    <a:pt x="572" y="1449"/>
                  </a:cubicBezTo>
                  <a:cubicBezTo>
                    <a:pt x="593" y="1456"/>
                    <a:pt x="614" y="1459"/>
                    <a:pt x="635" y="1459"/>
                  </a:cubicBezTo>
                  <a:cubicBezTo>
                    <a:pt x="817" y="1459"/>
                    <a:pt x="985" y="1201"/>
                    <a:pt x="1005" y="832"/>
                  </a:cubicBezTo>
                  <a:cubicBezTo>
                    <a:pt x="1051" y="444"/>
                    <a:pt x="914" y="79"/>
                    <a:pt x="708" y="11"/>
                  </a:cubicBezTo>
                  <a:cubicBezTo>
                    <a:pt x="687" y="3"/>
                    <a:pt x="666" y="0"/>
                    <a:pt x="645" y="0"/>
                  </a:cubicBezTo>
                  <a:close/>
                  <a:moveTo>
                    <a:pt x="592" y="2148"/>
                  </a:moveTo>
                  <a:cubicBezTo>
                    <a:pt x="323" y="2148"/>
                    <a:pt x="88" y="2499"/>
                    <a:pt x="47" y="3023"/>
                  </a:cubicBezTo>
                  <a:cubicBezTo>
                    <a:pt x="1" y="3571"/>
                    <a:pt x="183" y="4096"/>
                    <a:pt x="457" y="4188"/>
                  </a:cubicBezTo>
                  <a:cubicBezTo>
                    <a:pt x="481" y="4193"/>
                    <a:pt x="505" y="4196"/>
                    <a:pt x="529" y="4196"/>
                  </a:cubicBezTo>
                  <a:cubicBezTo>
                    <a:pt x="797" y="4196"/>
                    <a:pt x="1032" y="3845"/>
                    <a:pt x="1074" y="3320"/>
                  </a:cubicBezTo>
                  <a:cubicBezTo>
                    <a:pt x="1142" y="2772"/>
                    <a:pt x="937" y="2247"/>
                    <a:pt x="663" y="2156"/>
                  </a:cubicBezTo>
                  <a:cubicBezTo>
                    <a:pt x="639" y="2151"/>
                    <a:pt x="615" y="2148"/>
                    <a:pt x="592" y="2148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42"/>
            <p:cNvSpPr/>
            <p:nvPr/>
          </p:nvSpPr>
          <p:spPr>
            <a:xfrm flipH="1">
              <a:off x="6439949" y="2962763"/>
              <a:ext cx="408540" cy="708272"/>
            </a:xfrm>
            <a:custGeom>
              <a:avLst/>
              <a:gdLst/>
              <a:ahLst/>
              <a:cxnLst/>
              <a:rect l="l" t="t" r="r" b="b"/>
              <a:pathLst>
                <a:path w="16915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989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1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1" y="27870"/>
                    <a:pt x="12417" y="25640"/>
                  </a:cubicBezTo>
                  <a:cubicBezTo>
                    <a:pt x="13011" y="24910"/>
                    <a:pt x="13970" y="24065"/>
                    <a:pt x="14335" y="23198"/>
                  </a:cubicBezTo>
                  <a:cubicBezTo>
                    <a:pt x="16115" y="19158"/>
                    <a:pt x="16914" y="15483"/>
                    <a:pt x="16115" y="11032"/>
                  </a:cubicBezTo>
                  <a:cubicBezTo>
                    <a:pt x="14808" y="3630"/>
                    <a:pt x="11050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42"/>
            <p:cNvSpPr/>
            <p:nvPr/>
          </p:nvSpPr>
          <p:spPr>
            <a:xfrm flipH="1">
              <a:off x="6512189" y="2989935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40"/>
                    <a:pt x="8013" y="982"/>
                    <a:pt x="9747" y="3516"/>
                  </a:cubicBezTo>
                  <a:cubicBezTo>
                    <a:pt x="12144" y="7031"/>
                    <a:pt x="13422" y="16184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20"/>
                    <a:pt x="366" y="26159"/>
                  </a:cubicBezTo>
                  <a:cubicBezTo>
                    <a:pt x="914" y="26455"/>
                    <a:pt x="1667" y="26684"/>
                    <a:pt x="2672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6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42"/>
            <p:cNvSpPr/>
            <p:nvPr/>
          </p:nvSpPr>
          <p:spPr>
            <a:xfrm flipH="1">
              <a:off x="6535327" y="3004958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7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5" y="155"/>
                    <a:pt x="1575" y="223"/>
                    <a:pt x="2169" y="543"/>
                  </a:cubicBezTo>
                  <a:cubicBezTo>
                    <a:pt x="3356" y="1159"/>
                    <a:pt x="4497" y="2620"/>
                    <a:pt x="5319" y="4218"/>
                  </a:cubicBezTo>
                  <a:cubicBezTo>
                    <a:pt x="5729" y="4994"/>
                    <a:pt x="6095" y="5838"/>
                    <a:pt x="6300" y="6637"/>
                  </a:cubicBezTo>
                  <a:cubicBezTo>
                    <a:pt x="6505" y="7436"/>
                    <a:pt x="6665" y="8212"/>
                    <a:pt x="6779" y="8897"/>
                  </a:cubicBezTo>
                  <a:cubicBezTo>
                    <a:pt x="6916" y="9559"/>
                    <a:pt x="6939" y="10107"/>
                    <a:pt x="7008" y="10495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5" y="12138"/>
                    <a:pt x="7122" y="12686"/>
                    <a:pt x="7145" y="13348"/>
                  </a:cubicBezTo>
                  <a:cubicBezTo>
                    <a:pt x="7099" y="14033"/>
                    <a:pt x="7053" y="14809"/>
                    <a:pt x="6871" y="15631"/>
                  </a:cubicBezTo>
                  <a:cubicBezTo>
                    <a:pt x="6825" y="15836"/>
                    <a:pt x="6802" y="16041"/>
                    <a:pt x="6756" y="16270"/>
                  </a:cubicBezTo>
                  <a:cubicBezTo>
                    <a:pt x="6688" y="16475"/>
                    <a:pt x="6620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40" y="23939"/>
                  </a:cubicBezTo>
                  <a:cubicBezTo>
                    <a:pt x="1940" y="23941"/>
                    <a:pt x="1942" y="23942"/>
                    <a:pt x="1945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60"/>
                  </a:cubicBezTo>
                  <a:cubicBezTo>
                    <a:pt x="2853" y="23391"/>
                    <a:pt x="2967" y="23300"/>
                    <a:pt x="3059" y="23209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5" y="16840"/>
                    <a:pt x="7213" y="16612"/>
                    <a:pt x="7281" y="16407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5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2"/>
                    <a:pt x="7692" y="10632"/>
                    <a:pt x="7670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9"/>
                    <a:pt x="5752" y="3967"/>
                  </a:cubicBezTo>
                  <a:cubicBezTo>
                    <a:pt x="5296" y="3168"/>
                    <a:pt x="4748" y="2415"/>
                    <a:pt x="4177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42"/>
            <p:cNvSpPr/>
            <p:nvPr/>
          </p:nvSpPr>
          <p:spPr>
            <a:xfrm flipH="1">
              <a:off x="6441616" y="2963608"/>
              <a:ext cx="366635" cy="712909"/>
            </a:xfrm>
            <a:custGeom>
              <a:avLst/>
              <a:gdLst/>
              <a:ahLst/>
              <a:cxnLst/>
              <a:rect l="l" t="t" r="r" b="b"/>
              <a:pathLst>
                <a:path w="15180" h="29517" extrusionOk="0">
                  <a:moveTo>
                    <a:pt x="5859" y="0"/>
                  </a:moveTo>
                  <a:cubicBezTo>
                    <a:pt x="5520" y="0"/>
                    <a:pt x="5221" y="26"/>
                    <a:pt x="4977" y="64"/>
                  </a:cubicBezTo>
                  <a:cubicBezTo>
                    <a:pt x="4657" y="87"/>
                    <a:pt x="4429" y="178"/>
                    <a:pt x="4269" y="201"/>
                  </a:cubicBezTo>
                  <a:cubicBezTo>
                    <a:pt x="4109" y="224"/>
                    <a:pt x="4018" y="269"/>
                    <a:pt x="4018" y="269"/>
                  </a:cubicBezTo>
                  <a:cubicBezTo>
                    <a:pt x="4018" y="280"/>
                    <a:pt x="4038" y="284"/>
                    <a:pt x="4075" y="284"/>
                  </a:cubicBezTo>
                  <a:cubicBezTo>
                    <a:pt x="4200" y="284"/>
                    <a:pt x="4521" y="236"/>
                    <a:pt x="4977" y="201"/>
                  </a:cubicBezTo>
                  <a:cubicBezTo>
                    <a:pt x="5121" y="190"/>
                    <a:pt x="5284" y="183"/>
                    <a:pt x="5461" y="183"/>
                  </a:cubicBezTo>
                  <a:cubicBezTo>
                    <a:pt x="6010" y="183"/>
                    <a:pt x="6700" y="250"/>
                    <a:pt x="7442" y="475"/>
                  </a:cubicBezTo>
                  <a:cubicBezTo>
                    <a:pt x="7944" y="634"/>
                    <a:pt x="8446" y="840"/>
                    <a:pt x="8948" y="1137"/>
                  </a:cubicBezTo>
                  <a:cubicBezTo>
                    <a:pt x="9450" y="1456"/>
                    <a:pt x="9953" y="1821"/>
                    <a:pt x="10409" y="2278"/>
                  </a:cubicBezTo>
                  <a:cubicBezTo>
                    <a:pt x="10843" y="2734"/>
                    <a:pt x="11276" y="3237"/>
                    <a:pt x="11642" y="3807"/>
                  </a:cubicBezTo>
                  <a:cubicBezTo>
                    <a:pt x="12030" y="4355"/>
                    <a:pt x="12349" y="4948"/>
                    <a:pt x="12646" y="5588"/>
                  </a:cubicBezTo>
                  <a:cubicBezTo>
                    <a:pt x="13833" y="8075"/>
                    <a:pt x="14335" y="10837"/>
                    <a:pt x="14472" y="12892"/>
                  </a:cubicBezTo>
                  <a:cubicBezTo>
                    <a:pt x="14540" y="13919"/>
                    <a:pt x="14518" y="14763"/>
                    <a:pt x="14472" y="15357"/>
                  </a:cubicBezTo>
                  <a:cubicBezTo>
                    <a:pt x="14449" y="15653"/>
                    <a:pt x="14426" y="15905"/>
                    <a:pt x="14404" y="16064"/>
                  </a:cubicBezTo>
                  <a:cubicBezTo>
                    <a:pt x="14381" y="16224"/>
                    <a:pt x="14381" y="16293"/>
                    <a:pt x="14381" y="16293"/>
                  </a:cubicBezTo>
                  <a:cubicBezTo>
                    <a:pt x="14381" y="16293"/>
                    <a:pt x="14358" y="16384"/>
                    <a:pt x="14335" y="16544"/>
                  </a:cubicBezTo>
                  <a:cubicBezTo>
                    <a:pt x="14312" y="16703"/>
                    <a:pt x="14289" y="16932"/>
                    <a:pt x="14244" y="17228"/>
                  </a:cubicBezTo>
                  <a:cubicBezTo>
                    <a:pt x="14152" y="17822"/>
                    <a:pt x="13993" y="18666"/>
                    <a:pt x="13696" y="19671"/>
                  </a:cubicBezTo>
                  <a:cubicBezTo>
                    <a:pt x="13399" y="20652"/>
                    <a:pt x="12988" y="21793"/>
                    <a:pt x="12395" y="22935"/>
                  </a:cubicBezTo>
                  <a:cubicBezTo>
                    <a:pt x="12121" y="23528"/>
                    <a:pt x="11779" y="24099"/>
                    <a:pt x="11391" y="24647"/>
                  </a:cubicBezTo>
                  <a:cubicBezTo>
                    <a:pt x="11003" y="25217"/>
                    <a:pt x="10592" y="25742"/>
                    <a:pt x="10112" y="26244"/>
                  </a:cubicBezTo>
                  <a:cubicBezTo>
                    <a:pt x="9633" y="26747"/>
                    <a:pt x="9131" y="27203"/>
                    <a:pt x="8583" y="27591"/>
                  </a:cubicBezTo>
                  <a:cubicBezTo>
                    <a:pt x="8035" y="27979"/>
                    <a:pt x="7465" y="28321"/>
                    <a:pt x="6871" y="28573"/>
                  </a:cubicBezTo>
                  <a:cubicBezTo>
                    <a:pt x="5684" y="29075"/>
                    <a:pt x="4475" y="29257"/>
                    <a:pt x="3447" y="29257"/>
                  </a:cubicBezTo>
                  <a:cubicBezTo>
                    <a:pt x="1466" y="29214"/>
                    <a:pt x="196" y="28704"/>
                    <a:pt x="40" y="28704"/>
                  </a:cubicBezTo>
                  <a:cubicBezTo>
                    <a:pt x="30" y="28704"/>
                    <a:pt x="25" y="28706"/>
                    <a:pt x="24" y="28710"/>
                  </a:cubicBezTo>
                  <a:cubicBezTo>
                    <a:pt x="1" y="28732"/>
                    <a:pt x="343" y="28869"/>
                    <a:pt x="914" y="29075"/>
                  </a:cubicBezTo>
                  <a:cubicBezTo>
                    <a:pt x="1507" y="29234"/>
                    <a:pt x="2375" y="29463"/>
                    <a:pt x="3425" y="29508"/>
                  </a:cubicBezTo>
                  <a:cubicBezTo>
                    <a:pt x="3551" y="29514"/>
                    <a:pt x="3680" y="29517"/>
                    <a:pt x="3812" y="29517"/>
                  </a:cubicBezTo>
                  <a:cubicBezTo>
                    <a:pt x="4794" y="29517"/>
                    <a:pt x="5901" y="29358"/>
                    <a:pt x="7008" y="28915"/>
                  </a:cubicBezTo>
                  <a:cubicBezTo>
                    <a:pt x="7647" y="28687"/>
                    <a:pt x="8241" y="28344"/>
                    <a:pt x="8834" y="27956"/>
                  </a:cubicBezTo>
                  <a:cubicBezTo>
                    <a:pt x="9428" y="27568"/>
                    <a:pt x="9953" y="27089"/>
                    <a:pt x="10478" y="26587"/>
                  </a:cubicBezTo>
                  <a:cubicBezTo>
                    <a:pt x="10957" y="26085"/>
                    <a:pt x="11413" y="25514"/>
                    <a:pt x="11824" y="24966"/>
                  </a:cubicBezTo>
                  <a:cubicBezTo>
                    <a:pt x="12235" y="24373"/>
                    <a:pt x="12600" y="23802"/>
                    <a:pt x="12920" y="23209"/>
                  </a:cubicBezTo>
                  <a:cubicBezTo>
                    <a:pt x="13559" y="22045"/>
                    <a:pt x="13993" y="20858"/>
                    <a:pt x="14312" y="19853"/>
                  </a:cubicBezTo>
                  <a:cubicBezTo>
                    <a:pt x="14632" y="18826"/>
                    <a:pt x="14814" y="17959"/>
                    <a:pt x="14906" y="17343"/>
                  </a:cubicBezTo>
                  <a:cubicBezTo>
                    <a:pt x="14974" y="17046"/>
                    <a:pt x="14997" y="16795"/>
                    <a:pt x="15020" y="16635"/>
                  </a:cubicBezTo>
                  <a:cubicBezTo>
                    <a:pt x="15043" y="16475"/>
                    <a:pt x="15065" y="16384"/>
                    <a:pt x="15065" y="16384"/>
                  </a:cubicBezTo>
                  <a:cubicBezTo>
                    <a:pt x="15065" y="16384"/>
                    <a:pt x="15065" y="16293"/>
                    <a:pt x="15088" y="16133"/>
                  </a:cubicBezTo>
                  <a:cubicBezTo>
                    <a:pt x="15111" y="15950"/>
                    <a:pt x="15111" y="15722"/>
                    <a:pt x="15134" y="15402"/>
                  </a:cubicBezTo>
                  <a:cubicBezTo>
                    <a:pt x="15180" y="14786"/>
                    <a:pt x="15180" y="13896"/>
                    <a:pt x="15088" y="12846"/>
                  </a:cubicBezTo>
                  <a:cubicBezTo>
                    <a:pt x="14929" y="10723"/>
                    <a:pt x="14358" y="7916"/>
                    <a:pt x="13102" y="5359"/>
                  </a:cubicBezTo>
                  <a:cubicBezTo>
                    <a:pt x="12783" y="4743"/>
                    <a:pt x="12418" y="4127"/>
                    <a:pt x="12007" y="3556"/>
                  </a:cubicBezTo>
                  <a:cubicBezTo>
                    <a:pt x="11596" y="2985"/>
                    <a:pt x="11162" y="2460"/>
                    <a:pt x="10660" y="2004"/>
                  </a:cubicBezTo>
                  <a:cubicBezTo>
                    <a:pt x="10181" y="1525"/>
                    <a:pt x="9656" y="1159"/>
                    <a:pt x="9108" y="863"/>
                  </a:cubicBezTo>
                  <a:cubicBezTo>
                    <a:pt x="8583" y="543"/>
                    <a:pt x="8035" y="361"/>
                    <a:pt x="7510" y="201"/>
                  </a:cubicBezTo>
                  <a:cubicBezTo>
                    <a:pt x="6906" y="53"/>
                    <a:pt x="6342" y="0"/>
                    <a:pt x="58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1" name="Google Shape;3151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5611" y="8503"/>
                    <a:pt x="21274" y="2135"/>
                  </a:cubicBezTo>
                  <a:cubicBezTo>
                    <a:pt x="20430" y="879"/>
                    <a:pt x="18672" y="377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2" name="Google Shape;3152;p42"/>
            <p:cNvSpPr/>
            <p:nvPr/>
          </p:nvSpPr>
          <p:spPr>
            <a:xfrm flipH="1">
              <a:off x="6461469" y="2974236"/>
              <a:ext cx="691341" cy="879755"/>
            </a:xfrm>
            <a:custGeom>
              <a:avLst/>
              <a:gdLst/>
              <a:ahLst/>
              <a:cxnLst/>
              <a:rect l="l" t="t" r="r" b="b"/>
              <a:pathLst>
                <a:path w="28624" h="36425" extrusionOk="0">
                  <a:moveTo>
                    <a:pt x="13835" y="0"/>
                  </a:moveTo>
                  <a:cubicBezTo>
                    <a:pt x="10260" y="0"/>
                    <a:pt x="5251" y="1016"/>
                    <a:pt x="5251" y="1016"/>
                  </a:cubicBezTo>
                  <a:cubicBezTo>
                    <a:pt x="1" y="3093"/>
                    <a:pt x="275" y="34752"/>
                    <a:pt x="275" y="34752"/>
                  </a:cubicBezTo>
                  <a:cubicBezTo>
                    <a:pt x="4590" y="35978"/>
                    <a:pt x="8650" y="36424"/>
                    <a:pt x="12275" y="36424"/>
                  </a:cubicBezTo>
                  <a:cubicBezTo>
                    <a:pt x="22017" y="36424"/>
                    <a:pt x="28624" y="33200"/>
                    <a:pt x="28624" y="33200"/>
                  </a:cubicBezTo>
                  <a:cubicBezTo>
                    <a:pt x="28624" y="33200"/>
                    <a:pt x="28236" y="30073"/>
                    <a:pt x="27551" y="25736"/>
                  </a:cubicBezTo>
                  <a:cubicBezTo>
                    <a:pt x="26684" y="28452"/>
                    <a:pt x="24515" y="30963"/>
                    <a:pt x="19699" y="31579"/>
                  </a:cubicBezTo>
                  <a:cubicBezTo>
                    <a:pt x="18927" y="31676"/>
                    <a:pt x="18199" y="31723"/>
                    <a:pt x="17513" y="31723"/>
                  </a:cubicBezTo>
                  <a:cubicBezTo>
                    <a:pt x="7866" y="31723"/>
                    <a:pt x="6442" y="22565"/>
                    <a:pt x="7465" y="16172"/>
                  </a:cubicBezTo>
                  <a:cubicBezTo>
                    <a:pt x="8560" y="9347"/>
                    <a:pt x="10181" y="6677"/>
                    <a:pt x="15956" y="5558"/>
                  </a:cubicBezTo>
                  <a:cubicBezTo>
                    <a:pt x="20635" y="4623"/>
                    <a:pt x="20407" y="2408"/>
                    <a:pt x="20498" y="1336"/>
                  </a:cubicBezTo>
                  <a:cubicBezTo>
                    <a:pt x="19471" y="651"/>
                    <a:pt x="17828" y="309"/>
                    <a:pt x="15157" y="57"/>
                  </a:cubicBezTo>
                  <a:cubicBezTo>
                    <a:pt x="14751" y="18"/>
                    <a:pt x="14305" y="0"/>
                    <a:pt x="1383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3" name="Google Shape;3153;p42"/>
            <p:cNvSpPr/>
            <p:nvPr/>
          </p:nvSpPr>
          <p:spPr>
            <a:xfrm flipH="1">
              <a:off x="6576676" y="3778152"/>
              <a:ext cx="493436" cy="49778"/>
            </a:xfrm>
            <a:custGeom>
              <a:avLst/>
              <a:gdLst/>
              <a:ahLst/>
              <a:cxnLst/>
              <a:rect l="l" t="t" r="r" b="b"/>
              <a:pathLst>
                <a:path w="20430" h="2061" extrusionOk="0">
                  <a:moveTo>
                    <a:pt x="15" y="0"/>
                  </a:moveTo>
                  <a:cubicBezTo>
                    <a:pt x="5" y="0"/>
                    <a:pt x="1" y="2"/>
                    <a:pt x="1" y="6"/>
                  </a:cubicBezTo>
                  <a:cubicBezTo>
                    <a:pt x="1" y="6"/>
                    <a:pt x="138" y="75"/>
                    <a:pt x="412" y="189"/>
                  </a:cubicBezTo>
                  <a:cubicBezTo>
                    <a:pt x="685" y="280"/>
                    <a:pt x="1051" y="463"/>
                    <a:pt x="1507" y="600"/>
                  </a:cubicBezTo>
                  <a:cubicBezTo>
                    <a:pt x="2443" y="919"/>
                    <a:pt x="3698" y="1239"/>
                    <a:pt x="4977" y="1490"/>
                  </a:cubicBezTo>
                  <a:cubicBezTo>
                    <a:pt x="6255" y="1741"/>
                    <a:pt x="7533" y="1901"/>
                    <a:pt x="8515" y="1969"/>
                  </a:cubicBezTo>
                  <a:cubicBezTo>
                    <a:pt x="8994" y="2015"/>
                    <a:pt x="9405" y="2015"/>
                    <a:pt x="9679" y="2038"/>
                  </a:cubicBezTo>
                  <a:cubicBezTo>
                    <a:pt x="9975" y="2038"/>
                    <a:pt x="10135" y="2060"/>
                    <a:pt x="10135" y="2060"/>
                  </a:cubicBezTo>
                  <a:cubicBezTo>
                    <a:pt x="10135" y="2060"/>
                    <a:pt x="10774" y="2060"/>
                    <a:pt x="11756" y="2038"/>
                  </a:cubicBezTo>
                  <a:cubicBezTo>
                    <a:pt x="12737" y="2015"/>
                    <a:pt x="14038" y="1923"/>
                    <a:pt x="15339" y="1764"/>
                  </a:cubicBezTo>
                  <a:cubicBezTo>
                    <a:pt x="16618" y="1604"/>
                    <a:pt x="17896" y="1376"/>
                    <a:pt x="18854" y="1147"/>
                  </a:cubicBezTo>
                  <a:cubicBezTo>
                    <a:pt x="19334" y="1056"/>
                    <a:pt x="19722" y="942"/>
                    <a:pt x="19996" y="873"/>
                  </a:cubicBezTo>
                  <a:cubicBezTo>
                    <a:pt x="20270" y="805"/>
                    <a:pt x="20429" y="759"/>
                    <a:pt x="20429" y="736"/>
                  </a:cubicBezTo>
                  <a:lnTo>
                    <a:pt x="20429" y="736"/>
                  </a:lnTo>
                  <a:cubicBezTo>
                    <a:pt x="20429" y="736"/>
                    <a:pt x="20270" y="759"/>
                    <a:pt x="19996" y="805"/>
                  </a:cubicBezTo>
                  <a:cubicBezTo>
                    <a:pt x="19699" y="851"/>
                    <a:pt x="19311" y="942"/>
                    <a:pt x="18832" y="1010"/>
                  </a:cubicBezTo>
                  <a:cubicBezTo>
                    <a:pt x="17873" y="1193"/>
                    <a:pt x="16595" y="1376"/>
                    <a:pt x="15317" y="1513"/>
                  </a:cubicBezTo>
                  <a:cubicBezTo>
                    <a:pt x="14015" y="1649"/>
                    <a:pt x="12714" y="1718"/>
                    <a:pt x="11756" y="1718"/>
                  </a:cubicBezTo>
                  <a:lnTo>
                    <a:pt x="10135" y="1718"/>
                  </a:lnTo>
                  <a:cubicBezTo>
                    <a:pt x="10135" y="1718"/>
                    <a:pt x="9975" y="1695"/>
                    <a:pt x="9701" y="1695"/>
                  </a:cubicBezTo>
                  <a:cubicBezTo>
                    <a:pt x="9428" y="1672"/>
                    <a:pt x="9017" y="1695"/>
                    <a:pt x="8537" y="1649"/>
                  </a:cubicBezTo>
                  <a:cubicBezTo>
                    <a:pt x="7556" y="1604"/>
                    <a:pt x="6278" y="1467"/>
                    <a:pt x="4999" y="1261"/>
                  </a:cubicBezTo>
                  <a:cubicBezTo>
                    <a:pt x="3744" y="1033"/>
                    <a:pt x="2489" y="736"/>
                    <a:pt x="1553" y="463"/>
                  </a:cubicBezTo>
                  <a:cubicBezTo>
                    <a:pt x="1074" y="348"/>
                    <a:pt x="708" y="189"/>
                    <a:pt x="434" y="120"/>
                  </a:cubicBezTo>
                  <a:cubicBezTo>
                    <a:pt x="208" y="45"/>
                    <a:pt x="59" y="0"/>
                    <a:pt x="15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4" name="Google Shape;3154;p42"/>
            <p:cNvSpPr/>
            <p:nvPr/>
          </p:nvSpPr>
          <p:spPr>
            <a:xfrm flipH="1">
              <a:off x="6661572" y="2996552"/>
              <a:ext cx="295530" cy="111077"/>
            </a:xfrm>
            <a:custGeom>
              <a:avLst/>
              <a:gdLst/>
              <a:ahLst/>
              <a:cxnLst/>
              <a:rect l="l" t="t" r="r" b="b"/>
              <a:pathLst>
                <a:path w="12236" h="4599" extrusionOk="0">
                  <a:moveTo>
                    <a:pt x="2192" y="1"/>
                  </a:moveTo>
                  <a:cubicBezTo>
                    <a:pt x="2192" y="1"/>
                    <a:pt x="1" y="571"/>
                    <a:pt x="572" y="1713"/>
                  </a:cubicBezTo>
                  <a:cubicBezTo>
                    <a:pt x="1053" y="2676"/>
                    <a:pt x="2949" y="4599"/>
                    <a:pt x="5903" y="4599"/>
                  </a:cubicBezTo>
                  <a:cubicBezTo>
                    <a:pt x="6449" y="4599"/>
                    <a:pt x="7031" y="4533"/>
                    <a:pt x="7647" y="4383"/>
                  </a:cubicBezTo>
                  <a:cubicBezTo>
                    <a:pt x="12235" y="3288"/>
                    <a:pt x="10113" y="571"/>
                    <a:pt x="8675" y="571"/>
                  </a:cubicBezTo>
                  <a:cubicBezTo>
                    <a:pt x="7259" y="571"/>
                    <a:pt x="2192" y="1"/>
                    <a:pt x="219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5" name="Google Shape;3155;p42"/>
            <p:cNvSpPr/>
            <p:nvPr/>
          </p:nvSpPr>
          <p:spPr>
            <a:xfrm flipH="1">
              <a:off x="6715602" y="2996552"/>
              <a:ext cx="226043" cy="79921"/>
            </a:xfrm>
            <a:custGeom>
              <a:avLst/>
              <a:gdLst/>
              <a:ahLst/>
              <a:cxnLst/>
              <a:rect l="l" t="t" r="r" b="b"/>
              <a:pathLst>
                <a:path w="9359" h="3309" extrusionOk="0">
                  <a:moveTo>
                    <a:pt x="1552" y="1"/>
                  </a:moveTo>
                  <a:cubicBezTo>
                    <a:pt x="1552" y="1"/>
                    <a:pt x="411" y="298"/>
                    <a:pt x="0" y="891"/>
                  </a:cubicBezTo>
                  <a:cubicBezTo>
                    <a:pt x="443" y="1718"/>
                    <a:pt x="2199" y="3308"/>
                    <a:pt x="4914" y="3308"/>
                  </a:cubicBezTo>
                  <a:cubicBezTo>
                    <a:pt x="5420" y="3308"/>
                    <a:pt x="5958" y="3253"/>
                    <a:pt x="6528" y="3128"/>
                  </a:cubicBezTo>
                  <a:cubicBezTo>
                    <a:pt x="8925" y="2626"/>
                    <a:pt x="9358" y="1667"/>
                    <a:pt x="9039" y="937"/>
                  </a:cubicBezTo>
                  <a:cubicBezTo>
                    <a:pt x="8719" y="708"/>
                    <a:pt x="8354" y="571"/>
                    <a:pt x="8035" y="571"/>
                  </a:cubicBezTo>
                  <a:cubicBezTo>
                    <a:pt x="6619" y="571"/>
                    <a:pt x="1552" y="1"/>
                    <a:pt x="15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6" name="Google Shape;3156;p42"/>
            <p:cNvSpPr/>
            <p:nvPr/>
          </p:nvSpPr>
          <p:spPr>
            <a:xfrm flipH="1">
              <a:off x="6790571" y="2969381"/>
              <a:ext cx="407984" cy="708272"/>
            </a:xfrm>
            <a:custGeom>
              <a:avLst/>
              <a:gdLst/>
              <a:ahLst/>
              <a:cxnLst/>
              <a:rect l="l" t="t" r="r" b="b"/>
              <a:pathLst>
                <a:path w="16892" h="29325" extrusionOk="0">
                  <a:moveTo>
                    <a:pt x="6554" y="1"/>
                  </a:moveTo>
                  <a:cubicBezTo>
                    <a:pt x="5477" y="1"/>
                    <a:pt x="4357" y="209"/>
                    <a:pt x="3219" y="624"/>
                  </a:cubicBezTo>
                  <a:cubicBezTo>
                    <a:pt x="3926" y="1012"/>
                    <a:pt x="4497" y="943"/>
                    <a:pt x="5661" y="1103"/>
                  </a:cubicBezTo>
                  <a:cubicBezTo>
                    <a:pt x="6688" y="1765"/>
                    <a:pt x="8081" y="2107"/>
                    <a:pt x="9815" y="4641"/>
                  </a:cubicBezTo>
                  <a:cubicBezTo>
                    <a:pt x="12212" y="8156"/>
                    <a:pt x="13490" y="17309"/>
                    <a:pt x="10181" y="22422"/>
                  </a:cubicBezTo>
                  <a:cubicBezTo>
                    <a:pt x="10181" y="22422"/>
                    <a:pt x="8146" y="25996"/>
                    <a:pt x="4113" y="25996"/>
                  </a:cubicBezTo>
                  <a:cubicBezTo>
                    <a:pt x="3727" y="25996"/>
                    <a:pt x="3322" y="25963"/>
                    <a:pt x="2899" y="25891"/>
                  </a:cubicBezTo>
                  <a:lnTo>
                    <a:pt x="92" y="26074"/>
                  </a:lnTo>
                  <a:cubicBezTo>
                    <a:pt x="92" y="26074"/>
                    <a:pt x="0" y="28927"/>
                    <a:pt x="4383" y="29292"/>
                  </a:cubicBezTo>
                  <a:cubicBezTo>
                    <a:pt x="4632" y="29314"/>
                    <a:pt x="4879" y="29324"/>
                    <a:pt x="5125" y="29324"/>
                  </a:cubicBezTo>
                  <a:cubicBezTo>
                    <a:pt x="8011" y="29324"/>
                    <a:pt x="10650" y="27870"/>
                    <a:pt x="12417" y="25640"/>
                  </a:cubicBezTo>
                  <a:cubicBezTo>
                    <a:pt x="13011" y="24933"/>
                    <a:pt x="13970" y="24065"/>
                    <a:pt x="14335" y="23198"/>
                  </a:cubicBezTo>
                  <a:cubicBezTo>
                    <a:pt x="16115" y="19158"/>
                    <a:pt x="16891" y="15483"/>
                    <a:pt x="16115" y="11032"/>
                  </a:cubicBezTo>
                  <a:cubicBezTo>
                    <a:pt x="14808" y="3630"/>
                    <a:pt x="11049" y="1"/>
                    <a:pt x="6554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7" name="Google Shape;3157;p42"/>
            <p:cNvSpPr/>
            <p:nvPr/>
          </p:nvSpPr>
          <p:spPr>
            <a:xfrm flipH="1">
              <a:off x="6862256" y="2996552"/>
              <a:ext cx="334657" cy="646852"/>
            </a:xfrm>
            <a:custGeom>
              <a:avLst/>
              <a:gdLst/>
              <a:ahLst/>
              <a:cxnLst/>
              <a:rect l="l" t="t" r="r" b="b"/>
              <a:pathLst>
                <a:path w="13856" h="26782" extrusionOk="0">
                  <a:moveTo>
                    <a:pt x="5593" y="1"/>
                  </a:moveTo>
                  <a:cubicBezTo>
                    <a:pt x="6643" y="663"/>
                    <a:pt x="8013" y="982"/>
                    <a:pt x="9747" y="3516"/>
                  </a:cubicBezTo>
                  <a:cubicBezTo>
                    <a:pt x="12144" y="7031"/>
                    <a:pt x="13422" y="16207"/>
                    <a:pt x="10113" y="21297"/>
                  </a:cubicBezTo>
                  <a:cubicBezTo>
                    <a:pt x="10113" y="21297"/>
                    <a:pt x="8078" y="24871"/>
                    <a:pt x="4045" y="24871"/>
                  </a:cubicBezTo>
                  <a:cubicBezTo>
                    <a:pt x="3659" y="24871"/>
                    <a:pt x="3254" y="24838"/>
                    <a:pt x="2831" y="24766"/>
                  </a:cubicBezTo>
                  <a:lnTo>
                    <a:pt x="24" y="24949"/>
                  </a:lnTo>
                  <a:cubicBezTo>
                    <a:pt x="24" y="24949"/>
                    <a:pt x="1" y="25519"/>
                    <a:pt x="366" y="26159"/>
                  </a:cubicBezTo>
                  <a:cubicBezTo>
                    <a:pt x="914" y="26455"/>
                    <a:pt x="1667" y="26684"/>
                    <a:pt x="2671" y="26752"/>
                  </a:cubicBezTo>
                  <a:cubicBezTo>
                    <a:pt x="2902" y="26772"/>
                    <a:pt x="3131" y="26782"/>
                    <a:pt x="3359" y="26782"/>
                  </a:cubicBezTo>
                  <a:cubicBezTo>
                    <a:pt x="6009" y="26782"/>
                    <a:pt x="8404" y="25459"/>
                    <a:pt x="10044" y="23420"/>
                  </a:cubicBezTo>
                  <a:cubicBezTo>
                    <a:pt x="10569" y="22758"/>
                    <a:pt x="11026" y="22004"/>
                    <a:pt x="11368" y="21206"/>
                  </a:cubicBezTo>
                  <a:cubicBezTo>
                    <a:pt x="12989" y="17508"/>
                    <a:pt x="13856" y="14107"/>
                    <a:pt x="13125" y="10021"/>
                  </a:cubicBezTo>
                  <a:cubicBezTo>
                    <a:pt x="12030" y="3790"/>
                    <a:pt x="9200" y="480"/>
                    <a:pt x="559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8" name="Google Shape;3158;p42"/>
            <p:cNvSpPr/>
            <p:nvPr/>
          </p:nvSpPr>
          <p:spPr>
            <a:xfrm flipH="1">
              <a:off x="6885394" y="3011575"/>
              <a:ext cx="189114" cy="578259"/>
            </a:xfrm>
            <a:custGeom>
              <a:avLst/>
              <a:gdLst/>
              <a:ahLst/>
              <a:cxnLst/>
              <a:rect l="l" t="t" r="r" b="b"/>
              <a:pathLst>
                <a:path w="7830" h="23942" extrusionOk="0">
                  <a:moveTo>
                    <a:pt x="931" y="0"/>
                  </a:moveTo>
                  <a:cubicBezTo>
                    <a:pt x="815" y="0"/>
                    <a:pt x="709" y="7"/>
                    <a:pt x="616" y="18"/>
                  </a:cubicBezTo>
                  <a:cubicBezTo>
                    <a:pt x="206" y="86"/>
                    <a:pt x="0" y="201"/>
                    <a:pt x="0" y="201"/>
                  </a:cubicBezTo>
                  <a:cubicBezTo>
                    <a:pt x="0" y="212"/>
                    <a:pt x="13" y="216"/>
                    <a:pt x="39" y="216"/>
                  </a:cubicBezTo>
                  <a:cubicBezTo>
                    <a:pt x="119" y="216"/>
                    <a:pt x="322" y="172"/>
                    <a:pt x="616" y="155"/>
                  </a:cubicBezTo>
                  <a:cubicBezTo>
                    <a:pt x="1004" y="155"/>
                    <a:pt x="1575" y="223"/>
                    <a:pt x="2146" y="543"/>
                  </a:cubicBezTo>
                  <a:cubicBezTo>
                    <a:pt x="3355" y="1159"/>
                    <a:pt x="4497" y="2620"/>
                    <a:pt x="5318" y="4218"/>
                  </a:cubicBezTo>
                  <a:cubicBezTo>
                    <a:pt x="5729" y="4994"/>
                    <a:pt x="6094" y="5838"/>
                    <a:pt x="6300" y="6637"/>
                  </a:cubicBezTo>
                  <a:cubicBezTo>
                    <a:pt x="6505" y="7459"/>
                    <a:pt x="6665" y="8235"/>
                    <a:pt x="6779" y="8897"/>
                  </a:cubicBezTo>
                  <a:cubicBezTo>
                    <a:pt x="6893" y="9559"/>
                    <a:pt x="6939" y="10107"/>
                    <a:pt x="7008" y="10518"/>
                  </a:cubicBezTo>
                  <a:cubicBezTo>
                    <a:pt x="7030" y="10700"/>
                    <a:pt x="7030" y="10860"/>
                    <a:pt x="7053" y="10951"/>
                  </a:cubicBezTo>
                  <a:cubicBezTo>
                    <a:pt x="7053" y="11065"/>
                    <a:pt x="7053" y="11111"/>
                    <a:pt x="7053" y="11111"/>
                  </a:cubicBezTo>
                  <a:cubicBezTo>
                    <a:pt x="7053" y="11111"/>
                    <a:pt x="7076" y="11339"/>
                    <a:pt x="7099" y="11727"/>
                  </a:cubicBezTo>
                  <a:cubicBezTo>
                    <a:pt x="7144" y="12138"/>
                    <a:pt x="7122" y="12686"/>
                    <a:pt x="7144" y="13371"/>
                  </a:cubicBezTo>
                  <a:cubicBezTo>
                    <a:pt x="7099" y="14033"/>
                    <a:pt x="7053" y="14809"/>
                    <a:pt x="6871" y="15630"/>
                  </a:cubicBezTo>
                  <a:cubicBezTo>
                    <a:pt x="6825" y="15836"/>
                    <a:pt x="6802" y="16064"/>
                    <a:pt x="6756" y="16270"/>
                  </a:cubicBezTo>
                  <a:cubicBezTo>
                    <a:pt x="6688" y="16475"/>
                    <a:pt x="6619" y="16680"/>
                    <a:pt x="6551" y="16886"/>
                  </a:cubicBezTo>
                  <a:cubicBezTo>
                    <a:pt x="6505" y="17091"/>
                    <a:pt x="6437" y="17320"/>
                    <a:pt x="6368" y="17525"/>
                  </a:cubicBezTo>
                  <a:lnTo>
                    <a:pt x="6117" y="18141"/>
                  </a:lnTo>
                  <a:cubicBezTo>
                    <a:pt x="5433" y="19830"/>
                    <a:pt x="4474" y="21382"/>
                    <a:pt x="3584" y="22387"/>
                  </a:cubicBezTo>
                  <a:cubicBezTo>
                    <a:pt x="2671" y="23391"/>
                    <a:pt x="1895" y="23893"/>
                    <a:pt x="1917" y="23939"/>
                  </a:cubicBezTo>
                  <a:cubicBezTo>
                    <a:pt x="1919" y="23941"/>
                    <a:pt x="1923" y="23942"/>
                    <a:pt x="1927" y="23942"/>
                  </a:cubicBezTo>
                  <a:cubicBezTo>
                    <a:pt x="1976" y="23942"/>
                    <a:pt x="2175" y="23830"/>
                    <a:pt x="2488" y="23642"/>
                  </a:cubicBezTo>
                  <a:cubicBezTo>
                    <a:pt x="2557" y="23574"/>
                    <a:pt x="2648" y="23528"/>
                    <a:pt x="2762" y="23459"/>
                  </a:cubicBezTo>
                  <a:cubicBezTo>
                    <a:pt x="2853" y="23391"/>
                    <a:pt x="2967" y="23300"/>
                    <a:pt x="3059" y="23208"/>
                  </a:cubicBezTo>
                  <a:cubicBezTo>
                    <a:pt x="3287" y="23026"/>
                    <a:pt x="3538" y="22843"/>
                    <a:pt x="3766" y="22569"/>
                  </a:cubicBezTo>
                  <a:cubicBezTo>
                    <a:pt x="4771" y="21588"/>
                    <a:pt x="5821" y="20036"/>
                    <a:pt x="6574" y="18347"/>
                  </a:cubicBezTo>
                  <a:lnTo>
                    <a:pt x="6848" y="17708"/>
                  </a:lnTo>
                  <a:cubicBezTo>
                    <a:pt x="6916" y="17479"/>
                    <a:pt x="6985" y="17274"/>
                    <a:pt x="7076" y="17046"/>
                  </a:cubicBezTo>
                  <a:cubicBezTo>
                    <a:pt x="7144" y="16840"/>
                    <a:pt x="7213" y="16612"/>
                    <a:pt x="7281" y="16406"/>
                  </a:cubicBezTo>
                  <a:cubicBezTo>
                    <a:pt x="7350" y="16178"/>
                    <a:pt x="7373" y="15973"/>
                    <a:pt x="7441" y="15745"/>
                  </a:cubicBezTo>
                  <a:cubicBezTo>
                    <a:pt x="7647" y="14900"/>
                    <a:pt x="7715" y="14078"/>
                    <a:pt x="7784" y="13394"/>
                  </a:cubicBezTo>
                  <a:cubicBezTo>
                    <a:pt x="7784" y="12686"/>
                    <a:pt x="7829" y="12115"/>
                    <a:pt x="7784" y="11704"/>
                  </a:cubicBezTo>
                  <a:cubicBezTo>
                    <a:pt x="7761" y="11294"/>
                    <a:pt x="7738" y="11065"/>
                    <a:pt x="7738" y="11065"/>
                  </a:cubicBezTo>
                  <a:cubicBezTo>
                    <a:pt x="7738" y="11065"/>
                    <a:pt x="7738" y="10997"/>
                    <a:pt x="7738" y="10906"/>
                  </a:cubicBezTo>
                  <a:cubicBezTo>
                    <a:pt x="7715" y="10791"/>
                    <a:pt x="7692" y="10632"/>
                    <a:pt x="7669" y="10426"/>
                  </a:cubicBezTo>
                  <a:cubicBezTo>
                    <a:pt x="7601" y="10038"/>
                    <a:pt x="7555" y="9445"/>
                    <a:pt x="7396" y="8783"/>
                  </a:cubicBezTo>
                  <a:cubicBezTo>
                    <a:pt x="7281" y="8098"/>
                    <a:pt x="7076" y="7322"/>
                    <a:pt x="6871" y="6478"/>
                  </a:cubicBezTo>
                  <a:cubicBezTo>
                    <a:pt x="6597" y="5633"/>
                    <a:pt x="6209" y="4788"/>
                    <a:pt x="5752" y="3967"/>
                  </a:cubicBezTo>
                  <a:cubicBezTo>
                    <a:pt x="5296" y="3168"/>
                    <a:pt x="4748" y="2415"/>
                    <a:pt x="4154" y="1753"/>
                  </a:cubicBezTo>
                  <a:cubicBezTo>
                    <a:pt x="3584" y="1114"/>
                    <a:pt x="2922" y="589"/>
                    <a:pt x="2283" y="315"/>
                  </a:cubicBezTo>
                  <a:cubicBezTo>
                    <a:pt x="1779" y="71"/>
                    <a:pt x="1301" y="0"/>
                    <a:pt x="93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9" name="Google Shape;3159;p42"/>
            <p:cNvSpPr/>
            <p:nvPr/>
          </p:nvSpPr>
          <p:spPr>
            <a:xfrm flipH="1">
              <a:off x="6791682" y="2970250"/>
              <a:ext cx="366635" cy="712885"/>
            </a:xfrm>
            <a:custGeom>
              <a:avLst/>
              <a:gdLst/>
              <a:ahLst/>
              <a:cxnLst/>
              <a:rect l="l" t="t" r="r" b="b"/>
              <a:pathLst>
                <a:path w="15180" h="29516" extrusionOk="0">
                  <a:moveTo>
                    <a:pt x="5829" y="1"/>
                  </a:moveTo>
                  <a:cubicBezTo>
                    <a:pt x="5503" y="1"/>
                    <a:pt x="5214" y="26"/>
                    <a:pt x="4977" y="63"/>
                  </a:cubicBezTo>
                  <a:cubicBezTo>
                    <a:pt x="4657" y="86"/>
                    <a:pt x="4429" y="177"/>
                    <a:pt x="4269" y="200"/>
                  </a:cubicBezTo>
                  <a:cubicBezTo>
                    <a:pt x="4109" y="245"/>
                    <a:pt x="4018" y="268"/>
                    <a:pt x="4018" y="268"/>
                  </a:cubicBezTo>
                  <a:cubicBezTo>
                    <a:pt x="4018" y="279"/>
                    <a:pt x="4038" y="283"/>
                    <a:pt x="4075" y="283"/>
                  </a:cubicBezTo>
                  <a:cubicBezTo>
                    <a:pt x="4200" y="283"/>
                    <a:pt x="4521" y="235"/>
                    <a:pt x="4977" y="200"/>
                  </a:cubicBezTo>
                  <a:cubicBezTo>
                    <a:pt x="5121" y="189"/>
                    <a:pt x="5284" y="181"/>
                    <a:pt x="5461" y="181"/>
                  </a:cubicBezTo>
                  <a:cubicBezTo>
                    <a:pt x="6010" y="181"/>
                    <a:pt x="6700" y="249"/>
                    <a:pt x="7442" y="474"/>
                  </a:cubicBezTo>
                  <a:cubicBezTo>
                    <a:pt x="7944" y="633"/>
                    <a:pt x="8446" y="839"/>
                    <a:pt x="8948" y="1136"/>
                  </a:cubicBezTo>
                  <a:cubicBezTo>
                    <a:pt x="9450" y="1455"/>
                    <a:pt x="9953" y="1820"/>
                    <a:pt x="10409" y="2277"/>
                  </a:cubicBezTo>
                  <a:cubicBezTo>
                    <a:pt x="10843" y="2733"/>
                    <a:pt x="11276" y="3235"/>
                    <a:pt x="11642" y="3806"/>
                  </a:cubicBezTo>
                  <a:cubicBezTo>
                    <a:pt x="12030" y="4354"/>
                    <a:pt x="12349" y="4970"/>
                    <a:pt x="12646" y="5586"/>
                  </a:cubicBezTo>
                  <a:cubicBezTo>
                    <a:pt x="13833" y="8074"/>
                    <a:pt x="14335" y="10836"/>
                    <a:pt x="14472" y="12891"/>
                  </a:cubicBezTo>
                  <a:cubicBezTo>
                    <a:pt x="14540" y="13918"/>
                    <a:pt x="14518" y="14762"/>
                    <a:pt x="14472" y="15356"/>
                  </a:cubicBezTo>
                  <a:cubicBezTo>
                    <a:pt x="14449" y="15652"/>
                    <a:pt x="14426" y="15903"/>
                    <a:pt x="14403" y="16063"/>
                  </a:cubicBezTo>
                  <a:cubicBezTo>
                    <a:pt x="14381" y="16223"/>
                    <a:pt x="14381" y="16291"/>
                    <a:pt x="14381" y="16291"/>
                  </a:cubicBezTo>
                  <a:cubicBezTo>
                    <a:pt x="14381" y="16291"/>
                    <a:pt x="14358" y="16383"/>
                    <a:pt x="14335" y="16543"/>
                  </a:cubicBezTo>
                  <a:cubicBezTo>
                    <a:pt x="14312" y="16702"/>
                    <a:pt x="14289" y="16931"/>
                    <a:pt x="14244" y="17227"/>
                  </a:cubicBezTo>
                  <a:cubicBezTo>
                    <a:pt x="14152" y="17821"/>
                    <a:pt x="13993" y="18665"/>
                    <a:pt x="13696" y="19670"/>
                  </a:cubicBezTo>
                  <a:cubicBezTo>
                    <a:pt x="13399" y="20651"/>
                    <a:pt x="12988" y="21792"/>
                    <a:pt x="12395" y="22934"/>
                  </a:cubicBezTo>
                  <a:cubicBezTo>
                    <a:pt x="12121" y="23527"/>
                    <a:pt x="11779" y="24098"/>
                    <a:pt x="11391" y="24646"/>
                  </a:cubicBezTo>
                  <a:cubicBezTo>
                    <a:pt x="11002" y="25216"/>
                    <a:pt x="10592" y="25741"/>
                    <a:pt x="10112" y="26243"/>
                  </a:cubicBezTo>
                  <a:cubicBezTo>
                    <a:pt x="9633" y="26745"/>
                    <a:pt x="9131" y="27202"/>
                    <a:pt x="8583" y="27590"/>
                  </a:cubicBezTo>
                  <a:cubicBezTo>
                    <a:pt x="8035" y="27978"/>
                    <a:pt x="7465" y="28320"/>
                    <a:pt x="6871" y="28571"/>
                  </a:cubicBezTo>
                  <a:cubicBezTo>
                    <a:pt x="5684" y="29074"/>
                    <a:pt x="4474" y="29256"/>
                    <a:pt x="3447" y="29256"/>
                  </a:cubicBezTo>
                  <a:cubicBezTo>
                    <a:pt x="1466" y="29213"/>
                    <a:pt x="196" y="28703"/>
                    <a:pt x="40" y="28703"/>
                  </a:cubicBezTo>
                  <a:cubicBezTo>
                    <a:pt x="30" y="28703"/>
                    <a:pt x="25" y="28705"/>
                    <a:pt x="24" y="28708"/>
                  </a:cubicBezTo>
                  <a:cubicBezTo>
                    <a:pt x="1" y="28731"/>
                    <a:pt x="343" y="28868"/>
                    <a:pt x="914" y="29074"/>
                  </a:cubicBezTo>
                  <a:cubicBezTo>
                    <a:pt x="1507" y="29233"/>
                    <a:pt x="2375" y="29462"/>
                    <a:pt x="3424" y="29507"/>
                  </a:cubicBezTo>
                  <a:cubicBezTo>
                    <a:pt x="3551" y="29513"/>
                    <a:pt x="3680" y="29516"/>
                    <a:pt x="3812" y="29516"/>
                  </a:cubicBezTo>
                  <a:cubicBezTo>
                    <a:pt x="4794" y="29516"/>
                    <a:pt x="5901" y="29357"/>
                    <a:pt x="7008" y="28914"/>
                  </a:cubicBezTo>
                  <a:cubicBezTo>
                    <a:pt x="7647" y="28686"/>
                    <a:pt x="8241" y="28343"/>
                    <a:pt x="8834" y="27955"/>
                  </a:cubicBezTo>
                  <a:cubicBezTo>
                    <a:pt x="9428" y="27567"/>
                    <a:pt x="9953" y="27088"/>
                    <a:pt x="10478" y="26586"/>
                  </a:cubicBezTo>
                  <a:cubicBezTo>
                    <a:pt x="10957" y="26084"/>
                    <a:pt x="11413" y="25513"/>
                    <a:pt x="11824" y="24965"/>
                  </a:cubicBezTo>
                  <a:cubicBezTo>
                    <a:pt x="12235" y="24372"/>
                    <a:pt x="12600" y="23801"/>
                    <a:pt x="12920" y="23208"/>
                  </a:cubicBezTo>
                  <a:cubicBezTo>
                    <a:pt x="13559" y="22043"/>
                    <a:pt x="13993" y="20857"/>
                    <a:pt x="14312" y="19852"/>
                  </a:cubicBezTo>
                  <a:cubicBezTo>
                    <a:pt x="14632" y="18825"/>
                    <a:pt x="14814" y="17958"/>
                    <a:pt x="14906" y="17341"/>
                  </a:cubicBezTo>
                  <a:cubicBezTo>
                    <a:pt x="14974" y="17045"/>
                    <a:pt x="14997" y="16794"/>
                    <a:pt x="15020" y="16634"/>
                  </a:cubicBezTo>
                  <a:cubicBezTo>
                    <a:pt x="15043" y="16474"/>
                    <a:pt x="15065" y="16383"/>
                    <a:pt x="15065" y="16383"/>
                  </a:cubicBezTo>
                  <a:cubicBezTo>
                    <a:pt x="15065" y="16383"/>
                    <a:pt x="15065" y="16291"/>
                    <a:pt x="15088" y="16132"/>
                  </a:cubicBezTo>
                  <a:cubicBezTo>
                    <a:pt x="15111" y="15972"/>
                    <a:pt x="15111" y="15721"/>
                    <a:pt x="15134" y="15401"/>
                  </a:cubicBezTo>
                  <a:cubicBezTo>
                    <a:pt x="15180" y="14785"/>
                    <a:pt x="15180" y="13895"/>
                    <a:pt x="15088" y="12845"/>
                  </a:cubicBezTo>
                  <a:cubicBezTo>
                    <a:pt x="14928" y="10722"/>
                    <a:pt x="14358" y="7915"/>
                    <a:pt x="13102" y="5358"/>
                  </a:cubicBezTo>
                  <a:cubicBezTo>
                    <a:pt x="12783" y="4742"/>
                    <a:pt x="12418" y="4126"/>
                    <a:pt x="12007" y="3555"/>
                  </a:cubicBezTo>
                  <a:cubicBezTo>
                    <a:pt x="11596" y="2984"/>
                    <a:pt x="11162" y="2459"/>
                    <a:pt x="10660" y="2003"/>
                  </a:cubicBezTo>
                  <a:cubicBezTo>
                    <a:pt x="10181" y="1524"/>
                    <a:pt x="9656" y="1158"/>
                    <a:pt x="9108" y="862"/>
                  </a:cubicBezTo>
                  <a:cubicBezTo>
                    <a:pt x="8583" y="542"/>
                    <a:pt x="8035" y="359"/>
                    <a:pt x="7510" y="222"/>
                  </a:cubicBezTo>
                  <a:cubicBezTo>
                    <a:pt x="6894" y="58"/>
                    <a:pt x="6319" y="1"/>
                    <a:pt x="582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0" name="Google Shape;3160;p42"/>
            <p:cNvSpPr/>
            <p:nvPr/>
          </p:nvSpPr>
          <p:spPr>
            <a:xfrm flipH="1">
              <a:off x="6732146" y="2878592"/>
              <a:ext cx="179743" cy="180733"/>
            </a:xfrm>
            <a:custGeom>
              <a:avLst/>
              <a:gdLst/>
              <a:ahLst/>
              <a:cxnLst/>
              <a:rect l="l" t="t" r="r" b="b"/>
              <a:pathLst>
                <a:path w="7442" h="7483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1291" y="7119"/>
                    <a:pt x="2613" y="7482"/>
                    <a:pt x="3747" y="7482"/>
                  </a:cubicBezTo>
                  <a:cubicBezTo>
                    <a:pt x="5543" y="7482"/>
                    <a:pt x="6871" y="6574"/>
                    <a:pt x="6871" y="6574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1" name="Google Shape;3161;p42"/>
            <p:cNvSpPr/>
            <p:nvPr/>
          </p:nvSpPr>
          <p:spPr>
            <a:xfrm flipH="1">
              <a:off x="6732146" y="2878592"/>
              <a:ext cx="179743" cy="170372"/>
            </a:xfrm>
            <a:custGeom>
              <a:avLst/>
              <a:gdLst/>
              <a:ahLst/>
              <a:cxnLst/>
              <a:rect l="l" t="t" r="r" b="b"/>
              <a:pathLst>
                <a:path w="7442" h="7054" extrusionOk="0">
                  <a:moveTo>
                    <a:pt x="229" y="0"/>
                  </a:moveTo>
                  <a:lnTo>
                    <a:pt x="1" y="5935"/>
                  </a:lnTo>
                  <a:cubicBezTo>
                    <a:pt x="571" y="6460"/>
                    <a:pt x="1142" y="6802"/>
                    <a:pt x="1712" y="7053"/>
                  </a:cubicBezTo>
                  <a:cubicBezTo>
                    <a:pt x="1327" y="5351"/>
                    <a:pt x="1121" y="3310"/>
                    <a:pt x="2915" y="3310"/>
                  </a:cubicBezTo>
                  <a:cubicBezTo>
                    <a:pt x="2925" y="3310"/>
                    <a:pt x="2935" y="3310"/>
                    <a:pt x="2945" y="3310"/>
                  </a:cubicBezTo>
                  <a:cubicBezTo>
                    <a:pt x="3744" y="3333"/>
                    <a:pt x="4566" y="3470"/>
                    <a:pt x="5365" y="3561"/>
                  </a:cubicBezTo>
                  <a:cubicBezTo>
                    <a:pt x="6004" y="3607"/>
                    <a:pt x="6620" y="3675"/>
                    <a:pt x="7236" y="3721"/>
                  </a:cubicBezTo>
                  <a:lnTo>
                    <a:pt x="7442" y="2191"/>
                  </a:lnTo>
                  <a:lnTo>
                    <a:pt x="229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2" name="Google Shape;3162;p42"/>
            <p:cNvSpPr/>
            <p:nvPr/>
          </p:nvSpPr>
          <p:spPr>
            <a:xfrm flipH="1">
              <a:off x="6841291" y="3027347"/>
              <a:ext cx="443271" cy="729478"/>
            </a:xfrm>
            <a:custGeom>
              <a:avLst/>
              <a:gdLst/>
              <a:ahLst/>
              <a:cxnLst/>
              <a:rect l="l" t="t" r="r" b="b"/>
              <a:pathLst>
                <a:path w="18353" h="30203" extrusionOk="0">
                  <a:moveTo>
                    <a:pt x="10425" y="1"/>
                  </a:moveTo>
                  <a:cubicBezTo>
                    <a:pt x="10161" y="1"/>
                    <a:pt x="9875" y="59"/>
                    <a:pt x="9564" y="187"/>
                  </a:cubicBezTo>
                  <a:cubicBezTo>
                    <a:pt x="8515" y="620"/>
                    <a:pt x="7624" y="1282"/>
                    <a:pt x="6871" y="2081"/>
                  </a:cubicBezTo>
                  <a:cubicBezTo>
                    <a:pt x="5707" y="3314"/>
                    <a:pt x="4885" y="4843"/>
                    <a:pt x="4246" y="6349"/>
                  </a:cubicBezTo>
                  <a:cubicBezTo>
                    <a:pt x="2648" y="10138"/>
                    <a:pt x="1507" y="14110"/>
                    <a:pt x="959" y="18082"/>
                  </a:cubicBezTo>
                  <a:cubicBezTo>
                    <a:pt x="663" y="20250"/>
                    <a:pt x="1" y="25682"/>
                    <a:pt x="2831" y="26801"/>
                  </a:cubicBezTo>
                  <a:lnTo>
                    <a:pt x="2808" y="26801"/>
                  </a:lnTo>
                  <a:cubicBezTo>
                    <a:pt x="8227" y="29454"/>
                    <a:pt x="12715" y="30202"/>
                    <a:pt x="16077" y="30202"/>
                  </a:cubicBezTo>
                  <a:cubicBezTo>
                    <a:pt x="16128" y="30202"/>
                    <a:pt x="16179" y="30202"/>
                    <a:pt x="16229" y="30202"/>
                  </a:cubicBezTo>
                  <a:cubicBezTo>
                    <a:pt x="16435" y="29905"/>
                    <a:pt x="16618" y="29631"/>
                    <a:pt x="16800" y="29335"/>
                  </a:cubicBezTo>
                  <a:cubicBezTo>
                    <a:pt x="17553" y="28102"/>
                    <a:pt x="18352" y="26710"/>
                    <a:pt x="18170" y="25180"/>
                  </a:cubicBezTo>
                  <a:cubicBezTo>
                    <a:pt x="18147" y="24975"/>
                    <a:pt x="18101" y="24769"/>
                    <a:pt x="18056" y="24541"/>
                  </a:cubicBezTo>
                  <a:cubicBezTo>
                    <a:pt x="17667" y="24518"/>
                    <a:pt x="17279" y="24473"/>
                    <a:pt x="16891" y="24427"/>
                  </a:cubicBezTo>
                  <a:cubicBezTo>
                    <a:pt x="14426" y="24130"/>
                    <a:pt x="9473" y="21254"/>
                    <a:pt x="8537" y="20707"/>
                  </a:cubicBezTo>
                  <a:cubicBezTo>
                    <a:pt x="8537" y="20661"/>
                    <a:pt x="8560" y="20615"/>
                    <a:pt x="8560" y="20592"/>
                  </a:cubicBezTo>
                  <a:cubicBezTo>
                    <a:pt x="9085" y="17716"/>
                    <a:pt x="10592" y="15251"/>
                    <a:pt x="11436" y="12467"/>
                  </a:cubicBezTo>
                  <a:cubicBezTo>
                    <a:pt x="12075" y="10298"/>
                    <a:pt x="13034" y="8198"/>
                    <a:pt x="13194" y="5916"/>
                  </a:cubicBezTo>
                  <a:cubicBezTo>
                    <a:pt x="13316" y="4361"/>
                    <a:pt x="12706" y="1"/>
                    <a:pt x="10425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3" name="Google Shape;3163;p42"/>
            <p:cNvSpPr/>
            <p:nvPr/>
          </p:nvSpPr>
          <p:spPr>
            <a:xfrm flipH="1">
              <a:off x="6861144" y="3027274"/>
              <a:ext cx="423417" cy="729550"/>
            </a:xfrm>
            <a:custGeom>
              <a:avLst/>
              <a:gdLst/>
              <a:ahLst/>
              <a:cxnLst/>
              <a:rect l="l" t="t" r="r" b="b"/>
              <a:pathLst>
                <a:path w="17531" h="30206" extrusionOk="0">
                  <a:moveTo>
                    <a:pt x="10430" y="1"/>
                  </a:moveTo>
                  <a:cubicBezTo>
                    <a:pt x="10164" y="1"/>
                    <a:pt x="9876" y="60"/>
                    <a:pt x="9564" y="190"/>
                  </a:cubicBezTo>
                  <a:cubicBezTo>
                    <a:pt x="8515" y="623"/>
                    <a:pt x="7624" y="1285"/>
                    <a:pt x="6871" y="2084"/>
                  </a:cubicBezTo>
                  <a:cubicBezTo>
                    <a:pt x="5707" y="3317"/>
                    <a:pt x="4885" y="4846"/>
                    <a:pt x="4246" y="6352"/>
                  </a:cubicBezTo>
                  <a:cubicBezTo>
                    <a:pt x="2648" y="10141"/>
                    <a:pt x="1507" y="14113"/>
                    <a:pt x="959" y="18085"/>
                  </a:cubicBezTo>
                  <a:cubicBezTo>
                    <a:pt x="663" y="20253"/>
                    <a:pt x="1" y="25685"/>
                    <a:pt x="2831" y="26804"/>
                  </a:cubicBezTo>
                  <a:lnTo>
                    <a:pt x="2808" y="26804"/>
                  </a:lnTo>
                  <a:cubicBezTo>
                    <a:pt x="8227" y="29457"/>
                    <a:pt x="12715" y="30205"/>
                    <a:pt x="16077" y="30205"/>
                  </a:cubicBezTo>
                  <a:cubicBezTo>
                    <a:pt x="16128" y="30205"/>
                    <a:pt x="16179" y="30205"/>
                    <a:pt x="16229" y="30205"/>
                  </a:cubicBezTo>
                  <a:cubicBezTo>
                    <a:pt x="16435" y="29908"/>
                    <a:pt x="16618" y="29634"/>
                    <a:pt x="16800" y="29338"/>
                  </a:cubicBezTo>
                  <a:cubicBezTo>
                    <a:pt x="17051" y="28927"/>
                    <a:pt x="17302" y="28493"/>
                    <a:pt x="17531" y="28036"/>
                  </a:cubicBezTo>
                  <a:cubicBezTo>
                    <a:pt x="13536" y="27831"/>
                    <a:pt x="8195" y="26553"/>
                    <a:pt x="6962" y="24636"/>
                  </a:cubicBezTo>
                  <a:cubicBezTo>
                    <a:pt x="5639" y="22650"/>
                    <a:pt x="8286" y="21919"/>
                    <a:pt x="10204" y="21645"/>
                  </a:cubicBezTo>
                  <a:cubicBezTo>
                    <a:pt x="9428" y="21212"/>
                    <a:pt x="8811" y="20869"/>
                    <a:pt x="8537" y="20710"/>
                  </a:cubicBezTo>
                  <a:cubicBezTo>
                    <a:pt x="8537" y="20664"/>
                    <a:pt x="8560" y="20618"/>
                    <a:pt x="8560" y="20595"/>
                  </a:cubicBezTo>
                  <a:cubicBezTo>
                    <a:pt x="8788" y="19340"/>
                    <a:pt x="9199" y="18176"/>
                    <a:pt x="9679" y="17012"/>
                  </a:cubicBezTo>
                  <a:lnTo>
                    <a:pt x="9679" y="17012"/>
                  </a:lnTo>
                  <a:cubicBezTo>
                    <a:pt x="8993" y="17569"/>
                    <a:pt x="8067" y="18045"/>
                    <a:pt x="6880" y="18045"/>
                  </a:cubicBezTo>
                  <a:cubicBezTo>
                    <a:pt x="6802" y="18045"/>
                    <a:pt x="6723" y="18043"/>
                    <a:pt x="6643" y="18039"/>
                  </a:cubicBezTo>
                  <a:cubicBezTo>
                    <a:pt x="3424" y="17902"/>
                    <a:pt x="6027" y="4800"/>
                    <a:pt x="9838" y="2495"/>
                  </a:cubicBezTo>
                  <a:cubicBezTo>
                    <a:pt x="10517" y="2088"/>
                    <a:pt x="11079" y="1921"/>
                    <a:pt x="11547" y="1921"/>
                  </a:cubicBezTo>
                  <a:cubicBezTo>
                    <a:pt x="12023" y="1921"/>
                    <a:pt x="12404" y="2093"/>
                    <a:pt x="12714" y="2358"/>
                  </a:cubicBezTo>
                  <a:cubicBezTo>
                    <a:pt x="12289" y="1082"/>
                    <a:pt x="11564" y="1"/>
                    <a:pt x="1043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4" name="Google Shape;3164;p42"/>
            <p:cNvSpPr/>
            <p:nvPr/>
          </p:nvSpPr>
          <p:spPr>
            <a:xfrm flipH="1">
              <a:off x="7065668" y="3515880"/>
              <a:ext cx="102020" cy="23959"/>
            </a:xfrm>
            <a:custGeom>
              <a:avLst/>
              <a:gdLst/>
              <a:ahLst/>
              <a:cxnLst/>
              <a:rect l="l" t="t" r="r" b="b"/>
              <a:pathLst>
                <a:path w="4224" h="992" extrusionOk="0">
                  <a:moveTo>
                    <a:pt x="2169" y="0"/>
                  </a:moveTo>
                  <a:cubicBezTo>
                    <a:pt x="2169" y="0"/>
                    <a:pt x="2009" y="23"/>
                    <a:pt x="1804" y="46"/>
                  </a:cubicBezTo>
                  <a:cubicBezTo>
                    <a:pt x="1576" y="69"/>
                    <a:pt x="1302" y="160"/>
                    <a:pt x="1028" y="228"/>
                  </a:cubicBezTo>
                  <a:cubicBezTo>
                    <a:pt x="503" y="411"/>
                    <a:pt x="1" y="639"/>
                    <a:pt x="23" y="708"/>
                  </a:cubicBezTo>
                  <a:cubicBezTo>
                    <a:pt x="28" y="722"/>
                    <a:pt x="57" y="729"/>
                    <a:pt x="104" y="729"/>
                  </a:cubicBezTo>
                  <a:cubicBezTo>
                    <a:pt x="279" y="729"/>
                    <a:pt x="706" y="643"/>
                    <a:pt x="1119" y="571"/>
                  </a:cubicBezTo>
                  <a:cubicBezTo>
                    <a:pt x="1393" y="548"/>
                    <a:pt x="1644" y="502"/>
                    <a:pt x="1850" y="502"/>
                  </a:cubicBezTo>
                  <a:lnTo>
                    <a:pt x="2489" y="502"/>
                  </a:lnTo>
                  <a:cubicBezTo>
                    <a:pt x="2580" y="502"/>
                    <a:pt x="2694" y="502"/>
                    <a:pt x="2808" y="525"/>
                  </a:cubicBezTo>
                  <a:cubicBezTo>
                    <a:pt x="2922" y="548"/>
                    <a:pt x="3059" y="571"/>
                    <a:pt x="3173" y="594"/>
                  </a:cubicBezTo>
                  <a:cubicBezTo>
                    <a:pt x="3628" y="718"/>
                    <a:pt x="4026" y="991"/>
                    <a:pt x="4149" y="991"/>
                  </a:cubicBezTo>
                  <a:cubicBezTo>
                    <a:pt x="4161" y="991"/>
                    <a:pt x="4171" y="988"/>
                    <a:pt x="4178" y="982"/>
                  </a:cubicBezTo>
                  <a:cubicBezTo>
                    <a:pt x="4223" y="959"/>
                    <a:pt x="3858" y="502"/>
                    <a:pt x="3310" y="251"/>
                  </a:cubicBezTo>
                  <a:cubicBezTo>
                    <a:pt x="3173" y="206"/>
                    <a:pt x="3036" y="160"/>
                    <a:pt x="2899" y="114"/>
                  </a:cubicBezTo>
                  <a:cubicBezTo>
                    <a:pt x="2785" y="69"/>
                    <a:pt x="2648" y="46"/>
                    <a:pt x="2534" y="46"/>
                  </a:cubicBezTo>
                  <a:cubicBezTo>
                    <a:pt x="2306" y="23"/>
                    <a:pt x="2169" y="0"/>
                    <a:pt x="216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5" name="Google Shape;3165;p42"/>
            <p:cNvSpPr/>
            <p:nvPr/>
          </p:nvSpPr>
          <p:spPr>
            <a:xfrm flipH="1">
              <a:off x="7075039" y="3498345"/>
              <a:ext cx="67844" cy="32751"/>
            </a:xfrm>
            <a:custGeom>
              <a:avLst/>
              <a:gdLst/>
              <a:ahLst/>
              <a:cxnLst/>
              <a:rect l="l" t="t" r="r" b="b"/>
              <a:pathLst>
                <a:path w="2809" h="1356" extrusionOk="0">
                  <a:moveTo>
                    <a:pt x="336" y="0"/>
                  </a:moveTo>
                  <a:cubicBezTo>
                    <a:pt x="140" y="0"/>
                    <a:pt x="1" y="25"/>
                    <a:pt x="1" y="64"/>
                  </a:cubicBezTo>
                  <a:cubicBezTo>
                    <a:pt x="1" y="133"/>
                    <a:pt x="366" y="247"/>
                    <a:pt x="708" y="384"/>
                  </a:cubicBezTo>
                  <a:cubicBezTo>
                    <a:pt x="1074" y="521"/>
                    <a:pt x="1370" y="703"/>
                    <a:pt x="1370" y="703"/>
                  </a:cubicBezTo>
                  <a:cubicBezTo>
                    <a:pt x="1370" y="703"/>
                    <a:pt x="1713" y="840"/>
                    <a:pt x="2055" y="1023"/>
                  </a:cubicBezTo>
                  <a:cubicBezTo>
                    <a:pt x="2335" y="1163"/>
                    <a:pt x="2632" y="1355"/>
                    <a:pt x="2732" y="1355"/>
                  </a:cubicBezTo>
                  <a:cubicBezTo>
                    <a:pt x="2747" y="1355"/>
                    <a:pt x="2757" y="1351"/>
                    <a:pt x="2763" y="1343"/>
                  </a:cubicBezTo>
                  <a:cubicBezTo>
                    <a:pt x="2808" y="1297"/>
                    <a:pt x="2580" y="1000"/>
                    <a:pt x="2283" y="726"/>
                  </a:cubicBezTo>
                  <a:cubicBezTo>
                    <a:pt x="1964" y="475"/>
                    <a:pt x="1621" y="270"/>
                    <a:pt x="1621" y="270"/>
                  </a:cubicBezTo>
                  <a:cubicBezTo>
                    <a:pt x="1621" y="270"/>
                    <a:pt x="1233" y="110"/>
                    <a:pt x="823" y="41"/>
                  </a:cubicBezTo>
                  <a:cubicBezTo>
                    <a:pt x="650" y="13"/>
                    <a:pt x="478" y="0"/>
                    <a:pt x="33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66" name="Google Shape;3166;p42"/>
          <p:cNvGrpSpPr/>
          <p:nvPr/>
        </p:nvGrpSpPr>
        <p:grpSpPr>
          <a:xfrm>
            <a:off x="1533919" y="1103443"/>
            <a:ext cx="6076162" cy="3464629"/>
            <a:chOff x="1275600" y="1191775"/>
            <a:chExt cx="4346325" cy="3314800"/>
          </a:xfrm>
        </p:grpSpPr>
        <p:sp>
          <p:nvSpPr>
            <p:cNvPr id="3167" name="Google Shape;3167;p42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8" name="Google Shape;3168;p42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9" name="Google Shape;3169;p42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0" name="Google Shape;3170;p42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1" name="Google Shape;3171;p42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2" name="Google Shape;3172;p42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3" name="Google Shape;3173;p42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4" name="Google Shape;3174;p42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5" name="Google Shape;3175;p42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6" name="Google Shape;3176;p42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7" name="Google Shape;3177;p42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8" name="Google Shape;3178;p42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9" name="Google Shape;3179;p42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0" name="Google Shape;3180;p42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1" name="Google Shape;3181;p42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2" name="Google Shape;3182;p42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3" name="Google Shape;3183;p42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88" name="Google Shape;3188;p42"/>
          <p:cNvGrpSpPr/>
          <p:nvPr/>
        </p:nvGrpSpPr>
        <p:grpSpPr>
          <a:xfrm>
            <a:off x="6864927" y="1734657"/>
            <a:ext cx="1253104" cy="2049799"/>
            <a:chOff x="6812802" y="1734657"/>
            <a:chExt cx="1253104" cy="2049799"/>
          </a:xfrm>
        </p:grpSpPr>
        <p:sp>
          <p:nvSpPr>
            <p:cNvPr id="3189" name="Google Shape;3189;p42"/>
            <p:cNvSpPr/>
            <p:nvPr/>
          </p:nvSpPr>
          <p:spPr>
            <a:xfrm flipH="1">
              <a:off x="6812802" y="2308955"/>
              <a:ext cx="227831" cy="280338"/>
            </a:xfrm>
            <a:custGeom>
              <a:avLst/>
              <a:gdLst/>
              <a:ahLst/>
              <a:cxnLst/>
              <a:rect l="l" t="t" r="r" b="b"/>
              <a:pathLst>
                <a:path w="9433" h="11607" extrusionOk="0">
                  <a:moveTo>
                    <a:pt x="3299" y="0"/>
                  </a:moveTo>
                  <a:cubicBezTo>
                    <a:pt x="1540" y="0"/>
                    <a:pt x="941" y="1490"/>
                    <a:pt x="941" y="1490"/>
                  </a:cubicBezTo>
                  <a:cubicBezTo>
                    <a:pt x="0" y="2716"/>
                    <a:pt x="1578" y="11606"/>
                    <a:pt x="3824" y="11606"/>
                  </a:cubicBezTo>
                  <a:cubicBezTo>
                    <a:pt x="3919" y="11606"/>
                    <a:pt x="4016" y="11590"/>
                    <a:pt x="4114" y="11556"/>
                  </a:cubicBezTo>
                  <a:cubicBezTo>
                    <a:pt x="6511" y="10757"/>
                    <a:pt x="9432" y="2152"/>
                    <a:pt x="4845" y="326"/>
                  </a:cubicBezTo>
                  <a:cubicBezTo>
                    <a:pt x="4251" y="93"/>
                    <a:pt x="3739" y="0"/>
                    <a:pt x="3299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0" name="Google Shape;3190;p42"/>
            <p:cNvSpPr/>
            <p:nvPr/>
          </p:nvSpPr>
          <p:spPr>
            <a:xfrm flipH="1">
              <a:off x="6920861" y="2355642"/>
              <a:ext cx="89316" cy="177086"/>
            </a:xfrm>
            <a:custGeom>
              <a:avLst/>
              <a:gdLst/>
              <a:ahLst/>
              <a:cxnLst/>
              <a:rect l="l" t="t" r="r" b="b"/>
              <a:pathLst>
                <a:path w="3698" h="7332" extrusionOk="0">
                  <a:moveTo>
                    <a:pt x="2984" y="3950"/>
                  </a:moveTo>
                  <a:cubicBezTo>
                    <a:pt x="2994" y="3961"/>
                    <a:pt x="3003" y="3973"/>
                    <a:pt x="3013" y="3985"/>
                  </a:cubicBezTo>
                  <a:cubicBezTo>
                    <a:pt x="3013" y="3985"/>
                    <a:pt x="3013" y="3969"/>
                    <a:pt x="2984" y="3950"/>
                  </a:cubicBezTo>
                  <a:close/>
                  <a:moveTo>
                    <a:pt x="3630" y="1"/>
                  </a:moveTo>
                  <a:cubicBezTo>
                    <a:pt x="3506" y="1"/>
                    <a:pt x="3133" y="84"/>
                    <a:pt x="2671" y="288"/>
                  </a:cubicBezTo>
                  <a:cubicBezTo>
                    <a:pt x="2100" y="562"/>
                    <a:pt x="1438" y="1064"/>
                    <a:pt x="981" y="1657"/>
                  </a:cubicBezTo>
                  <a:cubicBezTo>
                    <a:pt x="479" y="2251"/>
                    <a:pt x="183" y="2890"/>
                    <a:pt x="68" y="3461"/>
                  </a:cubicBezTo>
                  <a:cubicBezTo>
                    <a:pt x="23" y="3597"/>
                    <a:pt x="23" y="3666"/>
                    <a:pt x="0" y="3940"/>
                  </a:cubicBezTo>
                  <a:cubicBezTo>
                    <a:pt x="0" y="4122"/>
                    <a:pt x="23" y="4305"/>
                    <a:pt x="46" y="4488"/>
                  </a:cubicBezTo>
                  <a:cubicBezTo>
                    <a:pt x="68" y="4807"/>
                    <a:pt x="114" y="5035"/>
                    <a:pt x="137" y="5195"/>
                  </a:cubicBezTo>
                  <a:cubicBezTo>
                    <a:pt x="342" y="5013"/>
                    <a:pt x="548" y="4876"/>
                    <a:pt x="708" y="4739"/>
                  </a:cubicBezTo>
                  <a:cubicBezTo>
                    <a:pt x="799" y="4670"/>
                    <a:pt x="890" y="4602"/>
                    <a:pt x="981" y="4533"/>
                  </a:cubicBezTo>
                  <a:cubicBezTo>
                    <a:pt x="1050" y="4465"/>
                    <a:pt x="1096" y="4465"/>
                    <a:pt x="1141" y="4419"/>
                  </a:cubicBezTo>
                  <a:cubicBezTo>
                    <a:pt x="1255" y="4374"/>
                    <a:pt x="1347" y="4305"/>
                    <a:pt x="1438" y="4282"/>
                  </a:cubicBezTo>
                  <a:cubicBezTo>
                    <a:pt x="1472" y="4248"/>
                    <a:pt x="1489" y="4242"/>
                    <a:pt x="1501" y="4242"/>
                  </a:cubicBezTo>
                  <a:cubicBezTo>
                    <a:pt x="1506" y="4242"/>
                    <a:pt x="1511" y="4244"/>
                    <a:pt x="1515" y="4244"/>
                  </a:cubicBezTo>
                  <a:cubicBezTo>
                    <a:pt x="1519" y="4244"/>
                    <a:pt x="1524" y="4242"/>
                    <a:pt x="1529" y="4237"/>
                  </a:cubicBezTo>
                  <a:cubicBezTo>
                    <a:pt x="1621" y="4214"/>
                    <a:pt x="1643" y="4191"/>
                    <a:pt x="1643" y="4191"/>
                  </a:cubicBezTo>
                  <a:lnTo>
                    <a:pt x="1758" y="4191"/>
                  </a:lnTo>
                  <a:cubicBezTo>
                    <a:pt x="1771" y="4195"/>
                    <a:pt x="1786" y="4196"/>
                    <a:pt x="1802" y="4196"/>
                  </a:cubicBezTo>
                  <a:cubicBezTo>
                    <a:pt x="1812" y="4196"/>
                    <a:pt x="1823" y="4196"/>
                    <a:pt x="1834" y="4196"/>
                  </a:cubicBezTo>
                  <a:cubicBezTo>
                    <a:pt x="1892" y="4196"/>
                    <a:pt x="1963" y="4206"/>
                    <a:pt x="2054" y="4328"/>
                  </a:cubicBezTo>
                  <a:lnTo>
                    <a:pt x="2077" y="4374"/>
                  </a:lnTo>
                  <a:lnTo>
                    <a:pt x="2100" y="4374"/>
                  </a:lnTo>
                  <a:cubicBezTo>
                    <a:pt x="2123" y="4419"/>
                    <a:pt x="2214" y="4510"/>
                    <a:pt x="2191" y="4533"/>
                  </a:cubicBezTo>
                  <a:cubicBezTo>
                    <a:pt x="2214" y="4579"/>
                    <a:pt x="2100" y="4716"/>
                    <a:pt x="1826" y="4899"/>
                  </a:cubicBezTo>
                  <a:cubicBezTo>
                    <a:pt x="1575" y="5081"/>
                    <a:pt x="1164" y="5309"/>
                    <a:pt x="936" y="5697"/>
                  </a:cubicBezTo>
                  <a:cubicBezTo>
                    <a:pt x="753" y="6017"/>
                    <a:pt x="639" y="6382"/>
                    <a:pt x="776" y="6725"/>
                  </a:cubicBezTo>
                  <a:cubicBezTo>
                    <a:pt x="936" y="7067"/>
                    <a:pt x="1347" y="7272"/>
                    <a:pt x="1780" y="7318"/>
                  </a:cubicBezTo>
                  <a:cubicBezTo>
                    <a:pt x="1867" y="7327"/>
                    <a:pt x="1954" y="7332"/>
                    <a:pt x="2039" y="7332"/>
                  </a:cubicBezTo>
                  <a:cubicBezTo>
                    <a:pt x="2382" y="7332"/>
                    <a:pt x="2707" y="7259"/>
                    <a:pt x="2944" y="7113"/>
                  </a:cubicBezTo>
                  <a:cubicBezTo>
                    <a:pt x="3264" y="6953"/>
                    <a:pt x="3333" y="6725"/>
                    <a:pt x="3355" y="6610"/>
                  </a:cubicBezTo>
                  <a:cubicBezTo>
                    <a:pt x="3355" y="6473"/>
                    <a:pt x="3333" y="6405"/>
                    <a:pt x="3310" y="6405"/>
                  </a:cubicBezTo>
                  <a:cubicBezTo>
                    <a:pt x="3218" y="6405"/>
                    <a:pt x="3241" y="6747"/>
                    <a:pt x="2785" y="6930"/>
                  </a:cubicBezTo>
                  <a:cubicBezTo>
                    <a:pt x="2636" y="6975"/>
                    <a:pt x="2449" y="7009"/>
                    <a:pt x="2260" y="7009"/>
                  </a:cubicBezTo>
                  <a:cubicBezTo>
                    <a:pt x="2160" y="7009"/>
                    <a:pt x="2058" y="6999"/>
                    <a:pt x="1963" y="6976"/>
                  </a:cubicBezTo>
                  <a:cubicBezTo>
                    <a:pt x="1689" y="6907"/>
                    <a:pt x="1461" y="6747"/>
                    <a:pt x="1415" y="6542"/>
                  </a:cubicBezTo>
                  <a:cubicBezTo>
                    <a:pt x="1370" y="6336"/>
                    <a:pt x="1461" y="6085"/>
                    <a:pt x="1643" y="5857"/>
                  </a:cubicBezTo>
                  <a:cubicBezTo>
                    <a:pt x="1758" y="5675"/>
                    <a:pt x="2054" y="5515"/>
                    <a:pt x="2374" y="5332"/>
                  </a:cubicBezTo>
                  <a:cubicBezTo>
                    <a:pt x="2648" y="5150"/>
                    <a:pt x="3059" y="4899"/>
                    <a:pt x="3150" y="4556"/>
                  </a:cubicBezTo>
                  <a:cubicBezTo>
                    <a:pt x="3218" y="4214"/>
                    <a:pt x="3036" y="4031"/>
                    <a:pt x="2967" y="3940"/>
                  </a:cubicBezTo>
                  <a:lnTo>
                    <a:pt x="2967" y="3940"/>
                  </a:lnTo>
                  <a:cubicBezTo>
                    <a:pt x="2974" y="3943"/>
                    <a:pt x="2980" y="3946"/>
                    <a:pt x="2984" y="3950"/>
                  </a:cubicBezTo>
                  <a:lnTo>
                    <a:pt x="2984" y="3950"/>
                  </a:lnTo>
                  <a:cubicBezTo>
                    <a:pt x="2907" y="3852"/>
                    <a:pt x="2843" y="3770"/>
                    <a:pt x="2762" y="3689"/>
                  </a:cubicBezTo>
                  <a:cubicBezTo>
                    <a:pt x="2648" y="3620"/>
                    <a:pt x="2534" y="3575"/>
                    <a:pt x="2419" y="3529"/>
                  </a:cubicBezTo>
                  <a:cubicBezTo>
                    <a:pt x="2231" y="3478"/>
                    <a:pt x="2069" y="3452"/>
                    <a:pt x="1951" y="3452"/>
                  </a:cubicBezTo>
                  <a:cubicBezTo>
                    <a:pt x="1912" y="3452"/>
                    <a:pt x="1877" y="3455"/>
                    <a:pt x="1849" y="3461"/>
                  </a:cubicBezTo>
                  <a:cubicBezTo>
                    <a:pt x="1575" y="3483"/>
                    <a:pt x="1506" y="3506"/>
                    <a:pt x="1506" y="3506"/>
                  </a:cubicBezTo>
                  <a:cubicBezTo>
                    <a:pt x="1506" y="3506"/>
                    <a:pt x="1461" y="3506"/>
                    <a:pt x="1255" y="3575"/>
                  </a:cubicBezTo>
                  <a:cubicBezTo>
                    <a:pt x="1210" y="3575"/>
                    <a:pt x="1118" y="3597"/>
                    <a:pt x="1096" y="3620"/>
                  </a:cubicBezTo>
                  <a:cubicBezTo>
                    <a:pt x="1073" y="3620"/>
                    <a:pt x="1050" y="3643"/>
                    <a:pt x="1027" y="3643"/>
                  </a:cubicBezTo>
                  <a:cubicBezTo>
                    <a:pt x="959" y="3666"/>
                    <a:pt x="1004" y="3666"/>
                    <a:pt x="1004" y="3666"/>
                  </a:cubicBezTo>
                  <a:cubicBezTo>
                    <a:pt x="981" y="3689"/>
                    <a:pt x="981" y="3689"/>
                    <a:pt x="959" y="3689"/>
                  </a:cubicBezTo>
                  <a:cubicBezTo>
                    <a:pt x="959" y="3685"/>
                    <a:pt x="958" y="3684"/>
                    <a:pt x="957" y="3684"/>
                  </a:cubicBezTo>
                  <a:cubicBezTo>
                    <a:pt x="957" y="3684"/>
                    <a:pt x="956" y="3685"/>
                    <a:pt x="955" y="3685"/>
                  </a:cubicBezTo>
                  <a:cubicBezTo>
                    <a:pt x="949" y="3685"/>
                    <a:pt x="942" y="3668"/>
                    <a:pt x="959" y="3438"/>
                  </a:cubicBezTo>
                  <a:cubicBezTo>
                    <a:pt x="1004" y="2958"/>
                    <a:pt x="1210" y="2365"/>
                    <a:pt x="1552" y="1817"/>
                  </a:cubicBezTo>
                  <a:cubicBezTo>
                    <a:pt x="1895" y="1269"/>
                    <a:pt x="2419" y="790"/>
                    <a:pt x="2876" y="493"/>
                  </a:cubicBezTo>
                  <a:cubicBezTo>
                    <a:pt x="3333" y="174"/>
                    <a:pt x="3698" y="60"/>
                    <a:pt x="3675" y="14"/>
                  </a:cubicBezTo>
                  <a:cubicBezTo>
                    <a:pt x="3675" y="5"/>
                    <a:pt x="3659" y="1"/>
                    <a:pt x="363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1" name="Google Shape;3191;p42"/>
            <p:cNvSpPr/>
            <p:nvPr/>
          </p:nvSpPr>
          <p:spPr>
            <a:xfrm flipH="1">
              <a:off x="6885574" y="2359554"/>
              <a:ext cx="135375" cy="172280"/>
            </a:xfrm>
            <a:custGeom>
              <a:avLst/>
              <a:gdLst/>
              <a:ahLst/>
              <a:cxnLst/>
              <a:rect l="l" t="t" r="r" b="b"/>
              <a:pathLst>
                <a:path w="5605" h="7133" extrusionOk="0">
                  <a:moveTo>
                    <a:pt x="3670" y="0"/>
                  </a:moveTo>
                  <a:cubicBezTo>
                    <a:pt x="2361" y="0"/>
                    <a:pt x="1336" y="2180"/>
                    <a:pt x="1336" y="2180"/>
                  </a:cubicBezTo>
                  <a:cubicBezTo>
                    <a:pt x="1336" y="2180"/>
                    <a:pt x="1" y="7132"/>
                    <a:pt x="2301" y="7132"/>
                  </a:cubicBezTo>
                  <a:cubicBezTo>
                    <a:pt x="2425" y="7132"/>
                    <a:pt x="2560" y="7118"/>
                    <a:pt x="2706" y="7088"/>
                  </a:cubicBezTo>
                  <a:cubicBezTo>
                    <a:pt x="5559" y="6494"/>
                    <a:pt x="5605" y="628"/>
                    <a:pt x="4098" y="80"/>
                  </a:cubicBezTo>
                  <a:cubicBezTo>
                    <a:pt x="3953" y="25"/>
                    <a:pt x="3810" y="0"/>
                    <a:pt x="367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2" name="Google Shape;3192;p42"/>
            <p:cNvSpPr/>
            <p:nvPr/>
          </p:nvSpPr>
          <p:spPr>
            <a:xfrm flipH="1">
              <a:off x="6838163" y="1962004"/>
              <a:ext cx="1227744" cy="972766"/>
            </a:xfrm>
            <a:custGeom>
              <a:avLst/>
              <a:gdLst/>
              <a:ahLst/>
              <a:cxnLst/>
              <a:rect l="l" t="t" r="r" b="b"/>
              <a:pathLst>
                <a:path w="50833" h="40276" extrusionOk="0">
                  <a:moveTo>
                    <a:pt x="25273" y="0"/>
                  </a:moveTo>
                  <a:cubicBezTo>
                    <a:pt x="18269" y="0"/>
                    <a:pt x="14129" y="3073"/>
                    <a:pt x="14129" y="3073"/>
                  </a:cubicBezTo>
                  <a:cubicBezTo>
                    <a:pt x="2169" y="11062"/>
                    <a:pt x="9062" y="23730"/>
                    <a:pt x="9062" y="23730"/>
                  </a:cubicBezTo>
                  <a:cubicBezTo>
                    <a:pt x="9062" y="23730"/>
                    <a:pt x="7685" y="22460"/>
                    <a:pt x="5842" y="22460"/>
                  </a:cubicBezTo>
                  <a:cubicBezTo>
                    <a:pt x="4857" y="22460"/>
                    <a:pt x="3738" y="22823"/>
                    <a:pt x="2625" y="23936"/>
                  </a:cubicBezTo>
                  <a:cubicBezTo>
                    <a:pt x="1" y="26560"/>
                    <a:pt x="3402" y="32518"/>
                    <a:pt x="7145" y="34001"/>
                  </a:cubicBezTo>
                  <a:cubicBezTo>
                    <a:pt x="8059" y="34360"/>
                    <a:pt x="8838" y="34505"/>
                    <a:pt x="9500" y="34505"/>
                  </a:cubicBezTo>
                  <a:cubicBezTo>
                    <a:pt x="12295" y="34505"/>
                    <a:pt x="13011" y="31924"/>
                    <a:pt x="13011" y="31924"/>
                  </a:cubicBezTo>
                  <a:cubicBezTo>
                    <a:pt x="15021" y="35985"/>
                    <a:pt x="22377" y="40275"/>
                    <a:pt x="30449" y="40275"/>
                  </a:cubicBezTo>
                  <a:cubicBezTo>
                    <a:pt x="31543" y="40275"/>
                    <a:pt x="32650" y="40196"/>
                    <a:pt x="33759" y="40027"/>
                  </a:cubicBezTo>
                  <a:cubicBezTo>
                    <a:pt x="42524" y="38681"/>
                    <a:pt x="50833" y="31422"/>
                    <a:pt x="43962" y="20215"/>
                  </a:cubicBezTo>
                  <a:cubicBezTo>
                    <a:pt x="43186" y="13870"/>
                    <a:pt x="43688" y="4717"/>
                    <a:pt x="33599" y="1384"/>
                  </a:cubicBezTo>
                  <a:cubicBezTo>
                    <a:pt x="30511" y="374"/>
                    <a:pt x="27718" y="0"/>
                    <a:pt x="25273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3" name="Google Shape;3193;p42"/>
            <p:cNvSpPr/>
            <p:nvPr/>
          </p:nvSpPr>
          <p:spPr>
            <a:xfrm flipH="1">
              <a:off x="6838163" y="2090254"/>
              <a:ext cx="899173" cy="844589"/>
            </a:xfrm>
            <a:custGeom>
              <a:avLst/>
              <a:gdLst/>
              <a:ahLst/>
              <a:cxnLst/>
              <a:rect l="l" t="t" r="r" b="b"/>
              <a:pathLst>
                <a:path w="37229" h="34969" extrusionOk="0">
                  <a:moveTo>
                    <a:pt x="26181" y="0"/>
                  </a:moveTo>
                  <a:lnTo>
                    <a:pt x="26181" y="0"/>
                  </a:lnTo>
                  <a:cubicBezTo>
                    <a:pt x="29194" y="4200"/>
                    <a:pt x="29148" y="9747"/>
                    <a:pt x="29673" y="14038"/>
                  </a:cubicBezTo>
                  <a:cubicBezTo>
                    <a:pt x="36544" y="25245"/>
                    <a:pt x="28235" y="32503"/>
                    <a:pt x="19470" y="33850"/>
                  </a:cubicBezTo>
                  <a:cubicBezTo>
                    <a:pt x="18357" y="34021"/>
                    <a:pt x="17246" y="34100"/>
                    <a:pt x="16147" y="34100"/>
                  </a:cubicBezTo>
                  <a:cubicBezTo>
                    <a:pt x="9315" y="34100"/>
                    <a:pt x="2989" y="31020"/>
                    <a:pt x="0" y="27619"/>
                  </a:cubicBezTo>
                  <a:lnTo>
                    <a:pt x="0" y="27619"/>
                  </a:lnTo>
                  <a:cubicBezTo>
                    <a:pt x="2623" y="31354"/>
                    <a:pt x="9415" y="34969"/>
                    <a:pt x="16821" y="34969"/>
                  </a:cubicBezTo>
                  <a:cubicBezTo>
                    <a:pt x="17923" y="34969"/>
                    <a:pt x="19038" y="34889"/>
                    <a:pt x="20155" y="34717"/>
                  </a:cubicBezTo>
                  <a:cubicBezTo>
                    <a:pt x="28920" y="33371"/>
                    <a:pt x="37229" y="26112"/>
                    <a:pt x="30358" y="14905"/>
                  </a:cubicBezTo>
                  <a:cubicBezTo>
                    <a:pt x="29810" y="10317"/>
                    <a:pt x="29902" y="4268"/>
                    <a:pt x="26181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4" name="Google Shape;3194;p42"/>
            <p:cNvSpPr/>
            <p:nvPr/>
          </p:nvSpPr>
          <p:spPr>
            <a:xfrm flipH="1">
              <a:off x="7752745" y="2705491"/>
              <a:ext cx="232661" cy="90016"/>
            </a:xfrm>
            <a:custGeom>
              <a:avLst/>
              <a:gdLst/>
              <a:ahLst/>
              <a:cxnLst/>
              <a:rect l="l" t="t" r="r" b="b"/>
              <a:pathLst>
                <a:path w="9633" h="3727" extrusionOk="0">
                  <a:moveTo>
                    <a:pt x="0" y="0"/>
                  </a:moveTo>
                  <a:cubicBezTo>
                    <a:pt x="1004" y="1438"/>
                    <a:pt x="2374" y="2648"/>
                    <a:pt x="3812" y="3218"/>
                  </a:cubicBezTo>
                  <a:cubicBezTo>
                    <a:pt x="4726" y="3580"/>
                    <a:pt x="5506" y="3726"/>
                    <a:pt x="6169" y="3726"/>
                  </a:cubicBezTo>
                  <a:cubicBezTo>
                    <a:pt x="8517" y="3726"/>
                    <a:pt x="9401" y="1894"/>
                    <a:pt x="9632" y="1324"/>
                  </a:cubicBezTo>
                  <a:cubicBezTo>
                    <a:pt x="9381" y="959"/>
                    <a:pt x="9153" y="616"/>
                    <a:pt x="8993" y="274"/>
                  </a:cubicBezTo>
                  <a:cubicBezTo>
                    <a:pt x="8993" y="274"/>
                    <a:pt x="8281" y="2843"/>
                    <a:pt x="5502" y="2843"/>
                  </a:cubicBezTo>
                  <a:cubicBezTo>
                    <a:pt x="4835" y="2843"/>
                    <a:pt x="4050" y="2695"/>
                    <a:pt x="3127" y="2328"/>
                  </a:cubicBezTo>
                  <a:cubicBezTo>
                    <a:pt x="2009" y="1895"/>
                    <a:pt x="913" y="1050"/>
                    <a:pt x="0" y="0"/>
                  </a:cubicBezTo>
                  <a:close/>
                </a:path>
              </a:pathLst>
            </a:custGeom>
            <a:solidFill>
              <a:srgbClr val="FFB8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5" name="Google Shape;3195;p42"/>
            <p:cNvSpPr/>
            <p:nvPr/>
          </p:nvSpPr>
          <p:spPr>
            <a:xfrm flipH="1">
              <a:off x="7816701" y="2562001"/>
              <a:ext cx="159334" cy="193969"/>
            </a:xfrm>
            <a:custGeom>
              <a:avLst/>
              <a:gdLst/>
              <a:ahLst/>
              <a:cxnLst/>
              <a:rect l="l" t="t" r="r" b="b"/>
              <a:pathLst>
                <a:path w="6597" h="8031" extrusionOk="0">
                  <a:moveTo>
                    <a:pt x="1350" y="1"/>
                  </a:moveTo>
                  <a:cubicBezTo>
                    <a:pt x="70" y="1"/>
                    <a:pt x="91" y="2312"/>
                    <a:pt x="91" y="2312"/>
                  </a:cubicBezTo>
                  <a:cubicBezTo>
                    <a:pt x="0" y="4686"/>
                    <a:pt x="3333" y="7699"/>
                    <a:pt x="4793" y="7995"/>
                  </a:cubicBezTo>
                  <a:cubicBezTo>
                    <a:pt x="4913" y="8019"/>
                    <a:pt x="5025" y="8030"/>
                    <a:pt x="5130" y="8030"/>
                  </a:cubicBezTo>
                  <a:cubicBezTo>
                    <a:pt x="6327" y="8030"/>
                    <a:pt x="6597" y="6603"/>
                    <a:pt x="6597" y="6603"/>
                  </a:cubicBezTo>
                  <a:cubicBezTo>
                    <a:pt x="6597" y="6603"/>
                    <a:pt x="4816" y="5895"/>
                    <a:pt x="4405" y="4480"/>
                  </a:cubicBezTo>
                  <a:cubicBezTo>
                    <a:pt x="4097" y="3355"/>
                    <a:pt x="5144" y="3240"/>
                    <a:pt x="5587" y="3240"/>
                  </a:cubicBezTo>
                  <a:cubicBezTo>
                    <a:pt x="5701" y="3240"/>
                    <a:pt x="5775" y="3248"/>
                    <a:pt x="5775" y="3248"/>
                  </a:cubicBezTo>
                  <a:cubicBezTo>
                    <a:pt x="5775" y="3248"/>
                    <a:pt x="2876" y="143"/>
                    <a:pt x="1461" y="7"/>
                  </a:cubicBezTo>
                  <a:cubicBezTo>
                    <a:pt x="1423" y="3"/>
                    <a:pt x="1386" y="1"/>
                    <a:pt x="135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6" name="Google Shape;3196;p42"/>
            <p:cNvSpPr/>
            <p:nvPr/>
          </p:nvSpPr>
          <p:spPr>
            <a:xfrm flipH="1">
              <a:off x="7804021" y="2562146"/>
              <a:ext cx="166507" cy="194887"/>
            </a:xfrm>
            <a:custGeom>
              <a:avLst/>
              <a:gdLst/>
              <a:ahLst/>
              <a:cxnLst/>
              <a:rect l="l" t="t" r="r" b="b"/>
              <a:pathLst>
                <a:path w="6894" h="8069" extrusionOk="0">
                  <a:moveTo>
                    <a:pt x="1233" y="1"/>
                  </a:moveTo>
                  <a:cubicBezTo>
                    <a:pt x="1027" y="1"/>
                    <a:pt x="799" y="69"/>
                    <a:pt x="617" y="160"/>
                  </a:cubicBezTo>
                  <a:cubicBezTo>
                    <a:pt x="457" y="252"/>
                    <a:pt x="297" y="389"/>
                    <a:pt x="229" y="503"/>
                  </a:cubicBezTo>
                  <a:cubicBezTo>
                    <a:pt x="69" y="777"/>
                    <a:pt x="23" y="1005"/>
                    <a:pt x="23" y="1142"/>
                  </a:cubicBezTo>
                  <a:cubicBezTo>
                    <a:pt x="0" y="1302"/>
                    <a:pt x="0" y="1393"/>
                    <a:pt x="23" y="1393"/>
                  </a:cubicBezTo>
                  <a:cubicBezTo>
                    <a:pt x="25" y="1394"/>
                    <a:pt x="27" y="1394"/>
                    <a:pt x="29" y="1394"/>
                  </a:cubicBezTo>
                  <a:cubicBezTo>
                    <a:pt x="94" y="1394"/>
                    <a:pt x="146" y="1017"/>
                    <a:pt x="457" y="640"/>
                  </a:cubicBezTo>
                  <a:cubicBezTo>
                    <a:pt x="596" y="481"/>
                    <a:pt x="820" y="357"/>
                    <a:pt x="1101" y="357"/>
                  </a:cubicBezTo>
                  <a:cubicBezTo>
                    <a:pt x="1144" y="357"/>
                    <a:pt x="1188" y="360"/>
                    <a:pt x="1233" y="366"/>
                  </a:cubicBezTo>
                  <a:cubicBezTo>
                    <a:pt x="1552" y="389"/>
                    <a:pt x="1940" y="526"/>
                    <a:pt x="2306" y="731"/>
                  </a:cubicBezTo>
                  <a:cubicBezTo>
                    <a:pt x="3036" y="1119"/>
                    <a:pt x="3744" y="1690"/>
                    <a:pt x="4360" y="2283"/>
                  </a:cubicBezTo>
                  <a:cubicBezTo>
                    <a:pt x="4520" y="2443"/>
                    <a:pt x="4657" y="2580"/>
                    <a:pt x="4794" y="2740"/>
                  </a:cubicBezTo>
                  <a:cubicBezTo>
                    <a:pt x="4862" y="2785"/>
                    <a:pt x="4953" y="2899"/>
                    <a:pt x="4976" y="2922"/>
                  </a:cubicBezTo>
                  <a:lnTo>
                    <a:pt x="4999" y="2968"/>
                  </a:lnTo>
                  <a:cubicBezTo>
                    <a:pt x="5013" y="2996"/>
                    <a:pt x="5019" y="3016"/>
                    <a:pt x="5010" y="3016"/>
                  </a:cubicBezTo>
                  <a:cubicBezTo>
                    <a:pt x="5004" y="3016"/>
                    <a:pt x="4994" y="3008"/>
                    <a:pt x="4976" y="2991"/>
                  </a:cubicBezTo>
                  <a:lnTo>
                    <a:pt x="4908" y="2991"/>
                  </a:lnTo>
                  <a:cubicBezTo>
                    <a:pt x="4915" y="2983"/>
                    <a:pt x="4908" y="2981"/>
                    <a:pt x="4893" y="2981"/>
                  </a:cubicBezTo>
                  <a:cubicBezTo>
                    <a:pt x="4862" y="2981"/>
                    <a:pt x="4801" y="2991"/>
                    <a:pt x="4771" y="2991"/>
                  </a:cubicBezTo>
                  <a:cubicBezTo>
                    <a:pt x="4725" y="2991"/>
                    <a:pt x="4657" y="3013"/>
                    <a:pt x="4588" y="3036"/>
                  </a:cubicBezTo>
                  <a:cubicBezTo>
                    <a:pt x="4474" y="3082"/>
                    <a:pt x="4383" y="3128"/>
                    <a:pt x="4291" y="3173"/>
                  </a:cubicBezTo>
                  <a:cubicBezTo>
                    <a:pt x="4155" y="3310"/>
                    <a:pt x="4018" y="3424"/>
                    <a:pt x="3972" y="3493"/>
                  </a:cubicBezTo>
                  <a:cubicBezTo>
                    <a:pt x="3926" y="3584"/>
                    <a:pt x="3903" y="3630"/>
                    <a:pt x="3903" y="3630"/>
                  </a:cubicBezTo>
                  <a:cubicBezTo>
                    <a:pt x="3903" y="3630"/>
                    <a:pt x="3881" y="3675"/>
                    <a:pt x="3835" y="3767"/>
                  </a:cubicBezTo>
                  <a:cubicBezTo>
                    <a:pt x="3812" y="3858"/>
                    <a:pt x="3789" y="3972"/>
                    <a:pt x="3766" y="4155"/>
                  </a:cubicBezTo>
                  <a:cubicBezTo>
                    <a:pt x="3744" y="4474"/>
                    <a:pt x="3835" y="4885"/>
                    <a:pt x="4063" y="5319"/>
                  </a:cubicBezTo>
                  <a:cubicBezTo>
                    <a:pt x="4314" y="5753"/>
                    <a:pt x="4725" y="6209"/>
                    <a:pt x="5296" y="6506"/>
                  </a:cubicBezTo>
                  <a:cubicBezTo>
                    <a:pt x="5433" y="6574"/>
                    <a:pt x="5593" y="6643"/>
                    <a:pt x="5729" y="6711"/>
                  </a:cubicBezTo>
                  <a:cubicBezTo>
                    <a:pt x="5798" y="6757"/>
                    <a:pt x="5889" y="6780"/>
                    <a:pt x="5958" y="6780"/>
                  </a:cubicBezTo>
                  <a:cubicBezTo>
                    <a:pt x="6026" y="6802"/>
                    <a:pt x="6026" y="6802"/>
                    <a:pt x="6049" y="6802"/>
                  </a:cubicBezTo>
                  <a:cubicBezTo>
                    <a:pt x="6095" y="6802"/>
                    <a:pt x="6095" y="6848"/>
                    <a:pt x="6095" y="6894"/>
                  </a:cubicBezTo>
                  <a:cubicBezTo>
                    <a:pt x="6095" y="6894"/>
                    <a:pt x="6026" y="7031"/>
                    <a:pt x="5981" y="7122"/>
                  </a:cubicBezTo>
                  <a:cubicBezTo>
                    <a:pt x="5866" y="7327"/>
                    <a:pt x="5729" y="7487"/>
                    <a:pt x="5478" y="7533"/>
                  </a:cubicBezTo>
                  <a:cubicBezTo>
                    <a:pt x="5364" y="7567"/>
                    <a:pt x="5233" y="7584"/>
                    <a:pt x="5099" y="7584"/>
                  </a:cubicBezTo>
                  <a:cubicBezTo>
                    <a:pt x="4965" y="7584"/>
                    <a:pt x="4828" y="7567"/>
                    <a:pt x="4702" y="7533"/>
                  </a:cubicBezTo>
                  <a:cubicBezTo>
                    <a:pt x="4155" y="7464"/>
                    <a:pt x="3675" y="7236"/>
                    <a:pt x="3264" y="7054"/>
                  </a:cubicBezTo>
                  <a:cubicBezTo>
                    <a:pt x="2487" y="6654"/>
                    <a:pt x="2055" y="6254"/>
                    <a:pt x="1991" y="6254"/>
                  </a:cubicBezTo>
                  <a:cubicBezTo>
                    <a:pt x="1989" y="6254"/>
                    <a:pt x="1987" y="6254"/>
                    <a:pt x="1986" y="6255"/>
                  </a:cubicBezTo>
                  <a:cubicBezTo>
                    <a:pt x="1940" y="6300"/>
                    <a:pt x="2283" y="6802"/>
                    <a:pt x="3082" y="7305"/>
                  </a:cubicBezTo>
                  <a:cubicBezTo>
                    <a:pt x="3470" y="7556"/>
                    <a:pt x="3949" y="7830"/>
                    <a:pt x="4565" y="7989"/>
                  </a:cubicBezTo>
                  <a:cubicBezTo>
                    <a:pt x="4774" y="8034"/>
                    <a:pt x="4991" y="8069"/>
                    <a:pt x="5225" y="8069"/>
                  </a:cubicBezTo>
                  <a:cubicBezTo>
                    <a:pt x="5350" y="8069"/>
                    <a:pt x="5480" y="8059"/>
                    <a:pt x="5615" y="8035"/>
                  </a:cubicBezTo>
                  <a:cubicBezTo>
                    <a:pt x="6003" y="7967"/>
                    <a:pt x="6346" y="7693"/>
                    <a:pt x="6551" y="7396"/>
                  </a:cubicBezTo>
                  <a:cubicBezTo>
                    <a:pt x="6620" y="7236"/>
                    <a:pt x="6711" y="7122"/>
                    <a:pt x="6757" y="6848"/>
                  </a:cubicBezTo>
                  <a:lnTo>
                    <a:pt x="6871" y="6483"/>
                  </a:lnTo>
                  <a:cubicBezTo>
                    <a:pt x="6871" y="6460"/>
                    <a:pt x="6894" y="6414"/>
                    <a:pt x="6871" y="6392"/>
                  </a:cubicBezTo>
                  <a:lnTo>
                    <a:pt x="6779" y="6369"/>
                  </a:lnTo>
                  <a:lnTo>
                    <a:pt x="6597" y="6300"/>
                  </a:lnTo>
                  <a:lnTo>
                    <a:pt x="6232" y="6186"/>
                  </a:lnTo>
                  <a:cubicBezTo>
                    <a:pt x="6163" y="6186"/>
                    <a:pt x="6095" y="6163"/>
                    <a:pt x="6049" y="6118"/>
                  </a:cubicBezTo>
                  <a:cubicBezTo>
                    <a:pt x="5935" y="6049"/>
                    <a:pt x="5798" y="6004"/>
                    <a:pt x="5707" y="5935"/>
                  </a:cubicBezTo>
                  <a:cubicBezTo>
                    <a:pt x="5273" y="5684"/>
                    <a:pt x="4976" y="5319"/>
                    <a:pt x="4816" y="4999"/>
                  </a:cubicBezTo>
                  <a:cubicBezTo>
                    <a:pt x="4657" y="4657"/>
                    <a:pt x="4611" y="4360"/>
                    <a:pt x="4634" y="4178"/>
                  </a:cubicBezTo>
                  <a:cubicBezTo>
                    <a:pt x="4657" y="4109"/>
                    <a:pt x="4680" y="4041"/>
                    <a:pt x="4680" y="3995"/>
                  </a:cubicBezTo>
                  <a:cubicBezTo>
                    <a:pt x="4702" y="3972"/>
                    <a:pt x="4702" y="3949"/>
                    <a:pt x="4702" y="3949"/>
                  </a:cubicBezTo>
                  <a:cubicBezTo>
                    <a:pt x="4702" y="3949"/>
                    <a:pt x="4748" y="3881"/>
                    <a:pt x="4816" y="3812"/>
                  </a:cubicBezTo>
                  <a:cubicBezTo>
                    <a:pt x="4839" y="3790"/>
                    <a:pt x="4862" y="3790"/>
                    <a:pt x="4908" y="3767"/>
                  </a:cubicBezTo>
                  <a:cubicBezTo>
                    <a:pt x="4908" y="3767"/>
                    <a:pt x="4931" y="3744"/>
                    <a:pt x="4953" y="3744"/>
                  </a:cubicBezTo>
                  <a:lnTo>
                    <a:pt x="5090" y="3744"/>
                  </a:lnTo>
                  <a:cubicBezTo>
                    <a:pt x="5204" y="3767"/>
                    <a:pt x="5273" y="3744"/>
                    <a:pt x="5410" y="3790"/>
                  </a:cubicBezTo>
                  <a:cubicBezTo>
                    <a:pt x="5570" y="3835"/>
                    <a:pt x="5707" y="3881"/>
                    <a:pt x="5889" y="3949"/>
                  </a:cubicBezTo>
                  <a:cubicBezTo>
                    <a:pt x="6186" y="4041"/>
                    <a:pt x="6506" y="4155"/>
                    <a:pt x="6825" y="4269"/>
                  </a:cubicBezTo>
                  <a:cubicBezTo>
                    <a:pt x="6734" y="4109"/>
                    <a:pt x="6665" y="3995"/>
                    <a:pt x="6483" y="3698"/>
                  </a:cubicBezTo>
                  <a:cubicBezTo>
                    <a:pt x="6323" y="3447"/>
                    <a:pt x="6186" y="3219"/>
                    <a:pt x="5981" y="2945"/>
                  </a:cubicBezTo>
                  <a:cubicBezTo>
                    <a:pt x="5844" y="2808"/>
                    <a:pt x="5729" y="2671"/>
                    <a:pt x="5615" y="2534"/>
                  </a:cubicBezTo>
                  <a:cubicBezTo>
                    <a:pt x="5501" y="2420"/>
                    <a:pt x="5456" y="2374"/>
                    <a:pt x="5364" y="2283"/>
                  </a:cubicBezTo>
                  <a:cubicBezTo>
                    <a:pt x="5204" y="2123"/>
                    <a:pt x="5022" y="1986"/>
                    <a:pt x="4862" y="1849"/>
                  </a:cubicBezTo>
                  <a:cubicBezTo>
                    <a:pt x="4177" y="1256"/>
                    <a:pt x="3378" y="708"/>
                    <a:pt x="2557" y="320"/>
                  </a:cubicBezTo>
                  <a:cubicBezTo>
                    <a:pt x="2123" y="137"/>
                    <a:pt x="1689" y="1"/>
                    <a:pt x="123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7" name="Google Shape;3197;p42"/>
            <p:cNvSpPr/>
            <p:nvPr/>
          </p:nvSpPr>
          <p:spPr>
            <a:xfrm flipH="1">
              <a:off x="7060341" y="2289271"/>
              <a:ext cx="530751" cy="116512"/>
            </a:xfrm>
            <a:custGeom>
              <a:avLst/>
              <a:gdLst/>
              <a:ahLst/>
              <a:cxnLst/>
              <a:rect l="l" t="t" r="r" b="b"/>
              <a:pathLst>
                <a:path w="21975" h="4824" extrusionOk="0">
                  <a:moveTo>
                    <a:pt x="19263" y="1507"/>
                  </a:moveTo>
                  <a:lnTo>
                    <a:pt x="19263" y="1507"/>
                  </a:lnTo>
                  <a:cubicBezTo>
                    <a:pt x="19263" y="1507"/>
                    <a:pt x="19263" y="1507"/>
                    <a:pt x="19263" y="1507"/>
                  </a:cubicBezTo>
                  <a:lnTo>
                    <a:pt x="19263" y="1507"/>
                  </a:lnTo>
                  <a:cubicBezTo>
                    <a:pt x="19261" y="1507"/>
                    <a:pt x="19260" y="1507"/>
                    <a:pt x="19259" y="1507"/>
                  </a:cubicBezTo>
                  <a:close/>
                  <a:moveTo>
                    <a:pt x="19784" y="1549"/>
                  </a:moveTo>
                  <a:cubicBezTo>
                    <a:pt x="19785" y="1549"/>
                    <a:pt x="19791" y="1550"/>
                    <a:pt x="19801" y="1552"/>
                  </a:cubicBezTo>
                  <a:lnTo>
                    <a:pt x="19801" y="1552"/>
                  </a:lnTo>
                  <a:cubicBezTo>
                    <a:pt x="19798" y="1552"/>
                    <a:pt x="19796" y="1553"/>
                    <a:pt x="19793" y="1553"/>
                  </a:cubicBezTo>
                  <a:lnTo>
                    <a:pt x="19793" y="1553"/>
                  </a:lnTo>
                  <a:cubicBezTo>
                    <a:pt x="19785" y="1550"/>
                    <a:pt x="19782" y="1549"/>
                    <a:pt x="19784" y="1549"/>
                  </a:cubicBezTo>
                  <a:close/>
                  <a:moveTo>
                    <a:pt x="19819" y="1557"/>
                  </a:moveTo>
                  <a:cubicBezTo>
                    <a:pt x="19826" y="1560"/>
                    <a:pt x="19835" y="1562"/>
                    <a:pt x="19844" y="1565"/>
                  </a:cubicBezTo>
                  <a:lnTo>
                    <a:pt x="19844" y="1565"/>
                  </a:lnTo>
                  <a:cubicBezTo>
                    <a:pt x="19832" y="1562"/>
                    <a:pt x="19822" y="1560"/>
                    <a:pt x="19814" y="1558"/>
                  </a:cubicBezTo>
                  <a:lnTo>
                    <a:pt x="19814" y="1558"/>
                  </a:lnTo>
                  <a:cubicBezTo>
                    <a:pt x="19816" y="1558"/>
                    <a:pt x="19817" y="1558"/>
                    <a:pt x="19819" y="1557"/>
                  </a:cubicBezTo>
                  <a:close/>
                  <a:moveTo>
                    <a:pt x="19670" y="0"/>
                  </a:moveTo>
                  <a:cubicBezTo>
                    <a:pt x="18916" y="23"/>
                    <a:pt x="18391" y="388"/>
                    <a:pt x="18323" y="890"/>
                  </a:cubicBezTo>
                  <a:cubicBezTo>
                    <a:pt x="18280" y="1212"/>
                    <a:pt x="18720" y="1533"/>
                    <a:pt x="19209" y="1533"/>
                  </a:cubicBezTo>
                  <a:cubicBezTo>
                    <a:pt x="19241" y="1533"/>
                    <a:pt x="19272" y="1532"/>
                    <a:pt x="19304" y="1529"/>
                  </a:cubicBezTo>
                  <a:cubicBezTo>
                    <a:pt x="19314" y="1527"/>
                    <a:pt x="19323" y="1525"/>
                    <a:pt x="19331" y="1523"/>
                  </a:cubicBezTo>
                  <a:lnTo>
                    <a:pt x="19331" y="1523"/>
                  </a:lnTo>
                  <a:cubicBezTo>
                    <a:pt x="19368" y="1531"/>
                    <a:pt x="19413" y="1541"/>
                    <a:pt x="19464" y="1552"/>
                  </a:cubicBezTo>
                  <a:cubicBezTo>
                    <a:pt x="19555" y="1552"/>
                    <a:pt x="19646" y="1562"/>
                    <a:pt x="19730" y="1562"/>
                  </a:cubicBezTo>
                  <a:lnTo>
                    <a:pt x="19730" y="1562"/>
                  </a:lnTo>
                  <a:cubicBezTo>
                    <a:pt x="19759" y="1567"/>
                    <a:pt x="19829" y="1573"/>
                    <a:pt x="19873" y="1574"/>
                  </a:cubicBezTo>
                  <a:lnTo>
                    <a:pt x="19873" y="1574"/>
                  </a:lnTo>
                  <a:cubicBezTo>
                    <a:pt x="19874" y="1575"/>
                    <a:pt x="19874" y="1575"/>
                    <a:pt x="19875" y="1575"/>
                  </a:cubicBezTo>
                  <a:cubicBezTo>
                    <a:pt x="19966" y="1598"/>
                    <a:pt x="20058" y="1621"/>
                    <a:pt x="20149" y="1643"/>
                  </a:cubicBezTo>
                  <a:cubicBezTo>
                    <a:pt x="20354" y="1716"/>
                    <a:pt x="20559" y="1744"/>
                    <a:pt x="20760" y="1744"/>
                  </a:cubicBezTo>
                  <a:cubicBezTo>
                    <a:pt x="20940" y="1744"/>
                    <a:pt x="21118" y="1721"/>
                    <a:pt x="21290" y="1689"/>
                  </a:cubicBezTo>
                  <a:cubicBezTo>
                    <a:pt x="21884" y="1552"/>
                    <a:pt x="21975" y="1096"/>
                    <a:pt x="21792" y="730"/>
                  </a:cubicBezTo>
                  <a:cubicBezTo>
                    <a:pt x="21496" y="160"/>
                    <a:pt x="20423" y="0"/>
                    <a:pt x="19670" y="0"/>
                  </a:cubicBezTo>
                  <a:close/>
                  <a:moveTo>
                    <a:pt x="2758" y="4048"/>
                  </a:moveTo>
                  <a:cubicBezTo>
                    <a:pt x="2750" y="4052"/>
                    <a:pt x="2741" y="4058"/>
                    <a:pt x="2731" y="4065"/>
                  </a:cubicBezTo>
                  <a:lnTo>
                    <a:pt x="2731" y="4065"/>
                  </a:lnTo>
                  <a:cubicBezTo>
                    <a:pt x="2732" y="4064"/>
                    <a:pt x="2733" y="4064"/>
                    <a:pt x="2733" y="4063"/>
                  </a:cubicBezTo>
                  <a:lnTo>
                    <a:pt x="2733" y="4063"/>
                  </a:lnTo>
                  <a:cubicBezTo>
                    <a:pt x="2732" y="4063"/>
                    <a:pt x="2732" y="4063"/>
                    <a:pt x="2731" y="4064"/>
                  </a:cubicBezTo>
                  <a:lnTo>
                    <a:pt x="2731" y="4064"/>
                  </a:lnTo>
                  <a:cubicBezTo>
                    <a:pt x="2741" y="4058"/>
                    <a:pt x="2750" y="4052"/>
                    <a:pt x="2758" y="4048"/>
                  </a:cubicBezTo>
                  <a:close/>
                  <a:moveTo>
                    <a:pt x="2700" y="4085"/>
                  </a:moveTo>
                  <a:lnTo>
                    <a:pt x="2700" y="4085"/>
                  </a:lnTo>
                  <a:cubicBezTo>
                    <a:pt x="2688" y="4091"/>
                    <a:pt x="2676" y="4097"/>
                    <a:pt x="2665" y="4109"/>
                  </a:cubicBezTo>
                  <a:cubicBezTo>
                    <a:pt x="2677" y="4100"/>
                    <a:pt x="2689" y="4092"/>
                    <a:pt x="2700" y="4085"/>
                  </a:cubicBezTo>
                  <a:close/>
                  <a:moveTo>
                    <a:pt x="2468" y="2668"/>
                  </a:moveTo>
                  <a:cubicBezTo>
                    <a:pt x="2288" y="2668"/>
                    <a:pt x="2093" y="2698"/>
                    <a:pt x="1889" y="2762"/>
                  </a:cubicBezTo>
                  <a:cubicBezTo>
                    <a:pt x="1181" y="2967"/>
                    <a:pt x="200" y="3424"/>
                    <a:pt x="85" y="4040"/>
                  </a:cubicBezTo>
                  <a:cubicBezTo>
                    <a:pt x="1" y="4422"/>
                    <a:pt x="192" y="4823"/>
                    <a:pt x="695" y="4823"/>
                  </a:cubicBezTo>
                  <a:cubicBezTo>
                    <a:pt x="734" y="4823"/>
                    <a:pt x="774" y="4821"/>
                    <a:pt x="816" y="4816"/>
                  </a:cubicBezTo>
                  <a:cubicBezTo>
                    <a:pt x="1204" y="4793"/>
                    <a:pt x="1569" y="4702"/>
                    <a:pt x="1911" y="4474"/>
                  </a:cubicBezTo>
                  <a:cubicBezTo>
                    <a:pt x="2003" y="4405"/>
                    <a:pt x="2071" y="4360"/>
                    <a:pt x="2163" y="4314"/>
                  </a:cubicBezTo>
                  <a:cubicBezTo>
                    <a:pt x="2188" y="4299"/>
                    <a:pt x="2206" y="4287"/>
                    <a:pt x="2218" y="4279"/>
                  </a:cubicBezTo>
                  <a:lnTo>
                    <a:pt x="2218" y="4279"/>
                  </a:lnTo>
                  <a:cubicBezTo>
                    <a:pt x="2319" y="4254"/>
                    <a:pt x="2432" y="4215"/>
                    <a:pt x="2528" y="4177"/>
                  </a:cubicBezTo>
                  <a:cubicBezTo>
                    <a:pt x="2597" y="4140"/>
                    <a:pt x="2653" y="4108"/>
                    <a:pt x="2695" y="4084"/>
                  </a:cubicBezTo>
                  <a:lnTo>
                    <a:pt x="2695" y="4084"/>
                  </a:lnTo>
                  <a:cubicBezTo>
                    <a:pt x="2698" y="4084"/>
                    <a:pt x="2701" y="4083"/>
                    <a:pt x="2704" y="4083"/>
                  </a:cubicBezTo>
                  <a:lnTo>
                    <a:pt x="2704" y="4083"/>
                  </a:lnTo>
                  <a:cubicBezTo>
                    <a:pt x="2703" y="4084"/>
                    <a:pt x="2701" y="4084"/>
                    <a:pt x="2700" y="4085"/>
                  </a:cubicBezTo>
                  <a:lnTo>
                    <a:pt x="2700" y="4085"/>
                  </a:lnTo>
                  <a:cubicBezTo>
                    <a:pt x="2702" y="4084"/>
                    <a:pt x="2704" y="4083"/>
                    <a:pt x="2706" y="4082"/>
                  </a:cubicBezTo>
                  <a:lnTo>
                    <a:pt x="2706" y="4082"/>
                  </a:lnTo>
                  <a:cubicBezTo>
                    <a:pt x="3199" y="3983"/>
                    <a:pt x="3576" y="3511"/>
                    <a:pt x="3441" y="3196"/>
                  </a:cubicBezTo>
                  <a:cubicBezTo>
                    <a:pt x="3293" y="2867"/>
                    <a:pt x="2932" y="2668"/>
                    <a:pt x="2468" y="26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8" name="Google Shape;3198;p42"/>
            <p:cNvSpPr/>
            <p:nvPr/>
          </p:nvSpPr>
          <p:spPr>
            <a:xfrm flipH="1">
              <a:off x="7124829" y="2306346"/>
              <a:ext cx="3889" cy="580"/>
            </a:xfrm>
            <a:custGeom>
              <a:avLst/>
              <a:gdLst/>
              <a:ahLst/>
              <a:cxnLst/>
              <a:rect l="l" t="t" r="r" b="b"/>
              <a:pathLst>
                <a:path w="161" h="24" extrusionOk="0">
                  <a:moveTo>
                    <a:pt x="160" y="23"/>
                  </a:moveTo>
                  <a:lnTo>
                    <a:pt x="160" y="23"/>
                  </a:lnTo>
                  <a:cubicBezTo>
                    <a:pt x="1" y="1"/>
                    <a:pt x="1" y="1"/>
                    <a:pt x="160" y="23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9" name="Google Shape;3199;p42"/>
            <p:cNvSpPr/>
            <p:nvPr/>
          </p:nvSpPr>
          <p:spPr>
            <a:xfrm flipH="1">
              <a:off x="7523731" y="2367742"/>
              <a:ext cx="3019" cy="1473"/>
            </a:xfrm>
            <a:custGeom>
              <a:avLst/>
              <a:gdLst/>
              <a:ahLst/>
              <a:cxnLst/>
              <a:rect l="l" t="t" r="r" b="b"/>
              <a:pathLst>
                <a:path w="125" h="61" extrusionOk="0">
                  <a:moveTo>
                    <a:pt x="123" y="0"/>
                  </a:moveTo>
                  <a:lnTo>
                    <a:pt x="123" y="0"/>
                  </a:lnTo>
                  <a:cubicBezTo>
                    <a:pt x="122" y="0"/>
                    <a:pt x="108" y="8"/>
                    <a:pt x="81" y="24"/>
                  </a:cubicBezTo>
                  <a:lnTo>
                    <a:pt x="81" y="24"/>
                  </a:lnTo>
                  <a:cubicBezTo>
                    <a:pt x="111" y="9"/>
                    <a:pt x="125" y="0"/>
                    <a:pt x="123" y="0"/>
                  </a:cubicBezTo>
                  <a:close/>
                  <a:moveTo>
                    <a:pt x="81" y="24"/>
                  </a:moveTo>
                  <a:cubicBezTo>
                    <a:pt x="61" y="34"/>
                    <a:pt x="34" y="46"/>
                    <a:pt x="1" y="61"/>
                  </a:cubicBezTo>
                  <a:lnTo>
                    <a:pt x="24" y="61"/>
                  </a:lnTo>
                  <a:cubicBezTo>
                    <a:pt x="46" y="45"/>
                    <a:pt x="66" y="33"/>
                    <a:pt x="81" y="24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0" name="Google Shape;3200;p42"/>
            <p:cNvSpPr/>
            <p:nvPr/>
          </p:nvSpPr>
          <p:spPr>
            <a:xfrm flipH="1">
              <a:off x="7537740" y="2373611"/>
              <a:ext cx="1135" cy="580"/>
            </a:xfrm>
            <a:custGeom>
              <a:avLst/>
              <a:gdLst/>
              <a:ahLst/>
              <a:cxnLst/>
              <a:rect l="l" t="t" r="r" b="b"/>
              <a:pathLst>
                <a:path w="47" h="24" extrusionOk="0">
                  <a:moveTo>
                    <a:pt x="23" y="0"/>
                  </a:moveTo>
                  <a:cubicBezTo>
                    <a:pt x="23" y="5"/>
                    <a:pt x="23" y="9"/>
                    <a:pt x="23" y="12"/>
                  </a:cubicBezTo>
                  <a:lnTo>
                    <a:pt x="23" y="12"/>
                  </a:lnTo>
                  <a:cubicBezTo>
                    <a:pt x="29" y="6"/>
                    <a:pt x="35" y="0"/>
                    <a:pt x="46" y="0"/>
                  </a:cubicBezTo>
                  <a:close/>
                  <a:moveTo>
                    <a:pt x="23" y="12"/>
                  </a:moveTo>
                  <a:cubicBezTo>
                    <a:pt x="18" y="18"/>
                    <a:pt x="12" y="23"/>
                    <a:pt x="1" y="23"/>
                  </a:cubicBezTo>
                  <a:cubicBezTo>
                    <a:pt x="19" y="23"/>
                    <a:pt x="22" y="23"/>
                    <a:pt x="23" y="12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1" name="Google Shape;3201;p42"/>
            <p:cNvSpPr/>
            <p:nvPr/>
          </p:nvSpPr>
          <p:spPr>
            <a:xfrm flipH="1">
              <a:off x="7175549" y="2592312"/>
              <a:ext cx="142814" cy="79655"/>
            </a:xfrm>
            <a:custGeom>
              <a:avLst/>
              <a:gdLst/>
              <a:ahLst/>
              <a:cxnLst/>
              <a:rect l="l" t="t" r="r" b="b"/>
              <a:pathLst>
                <a:path w="5913" h="3298" extrusionOk="0">
                  <a:moveTo>
                    <a:pt x="787" y="1238"/>
                  </a:moveTo>
                  <a:cubicBezTo>
                    <a:pt x="713" y="1238"/>
                    <a:pt x="561" y="1411"/>
                    <a:pt x="389" y="1605"/>
                  </a:cubicBezTo>
                  <a:cubicBezTo>
                    <a:pt x="297" y="1696"/>
                    <a:pt x="206" y="1810"/>
                    <a:pt x="138" y="1901"/>
                  </a:cubicBezTo>
                  <a:cubicBezTo>
                    <a:pt x="69" y="1993"/>
                    <a:pt x="46" y="2084"/>
                    <a:pt x="46" y="2084"/>
                  </a:cubicBezTo>
                  <a:cubicBezTo>
                    <a:pt x="46" y="2084"/>
                    <a:pt x="46" y="2084"/>
                    <a:pt x="23" y="2130"/>
                  </a:cubicBezTo>
                  <a:cubicBezTo>
                    <a:pt x="23" y="2153"/>
                    <a:pt x="23" y="2221"/>
                    <a:pt x="1" y="2267"/>
                  </a:cubicBezTo>
                  <a:cubicBezTo>
                    <a:pt x="1" y="2404"/>
                    <a:pt x="23" y="2586"/>
                    <a:pt x="92" y="2723"/>
                  </a:cubicBezTo>
                  <a:cubicBezTo>
                    <a:pt x="212" y="2982"/>
                    <a:pt x="419" y="3120"/>
                    <a:pt x="499" y="3120"/>
                  </a:cubicBezTo>
                  <a:cubicBezTo>
                    <a:pt x="511" y="3120"/>
                    <a:pt x="520" y="3117"/>
                    <a:pt x="526" y="3111"/>
                  </a:cubicBezTo>
                  <a:cubicBezTo>
                    <a:pt x="571" y="3066"/>
                    <a:pt x="412" y="2837"/>
                    <a:pt x="389" y="2632"/>
                  </a:cubicBezTo>
                  <a:cubicBezTo>
                    <a:pt x="389" y="2518"/>
                    <a:pt x="412" y="2426"/>
                    <a:pt x="434" y="2358"/>
                  </a:cubicBezTo>
                  <a:cubicBezTo>
                    <a:pt x="457" y="2289"/>
                    <a:pt x="480" y="2244"/>
                    <a:pt x="480" y="2244"/>
                  </a:cubicBezTo>
                  <a:cubicBezTo>
                    <a:pt x="480" y="2244"/>
                    <a:pt x="480" y="2175"/>
                    <a:pt x="526" y="2107"/>
                  </a:cubicBezTo>
                  <a:cubicBezTo>
                    <a:pt x="548" y="2016"/>
                    <a:pt x="594" y="1901"/>
                    <a:pt x="663" y="1787"/>
                  </a:cubicBezTo>
                  <a:cubicBezTo>
                    <a:pt x="777" y="1536"/>
                    <a:pt x="845" y="1262"/>
                    <a:pt x="800" y="1239"/>
                  </a:cubicBezTo>
                  <a:cubicBezTo>
                    <a:pt x="796" y="1238"/>
                    <a:pt x="791" y="1238"/>
                    <a:pt x="787" y="1238"/>
                  </a:cubicBezTo>
                  <a:close/>
                  <a:moveTo>
                    <a:pt x="1941" y="2449"/>
                  </a:moveTo>
                  <a:cubicBezTo>
                    <a:pt x="1758" y="2449"/>
                    <a:pt x="1576" y="2518"/>
                    <a:pt x="1576" y="2563"/>
                  </a:cubicBezTo>
                  <a:cubicBezTo>
                    <a:pt x="1576" y="2632"/>
                    <a:pt x="1735" y="2700"/>
                    <a:pt x="1872" y="2769"/>
                  </a:cubicBezTo>
                  <a:cubicBezTo>
                    <a:pt x="2009" y="2837"/>
                    <a:pt x="2123" y="2929"/>
                    <a:pt x="2123" y="2929"/>
                  </a:cubicBezTo>
                  <a:cubicBezTo>
                    <a:pt x="2123" y="2929"/>
                    <a:pt x="2260" y="2951"/>
                    <a:pt x="2374" y="3043"/>
                  </a:cubicBezTo>
                  <a:cubicBezTo>
                    <a:pt x="2499" y="3105"/>
                    <a:pt x="2586" y="3205"/>
                    <a:pt x="2652" y="3205"/>
                  </a:cubicBezTo>
                  <a:cubicBezTo>
                    <a:pt x="2659" y="3205"/>
                    <a:pt x="2665" y="3204"/>
                    <a:pt x="2671" y="3202"/>
                  </a:cubicBezTo>
                  <a:cubicBezTo>
                    <a:pt x="2740" y="3202"/>
                    <a:pt x="2717" y="2997"/>
                    <a:pt x="2626" y="2814"/>
                  </a:cubicBezTo>
                  <a:cubicBezTo>
                    <a:pt x="2511" y="2632"/>
                    <a:pt x="2329" y="2518"/>
                    <a:pt x="2329" y="2518"/>
                  </a:cubicBezTo>
                  <a:cubicBezTo>
                    <a:pt x="2329" y="2518"/>
                    <a:pt x="2146" y="2449"/>
                    <a:pt x="1941" y="2449"/>
                  </a:cubicBezTo>
                  <a:close/>
                  <a:moveTo>
                    <a:pt x="4156" y="1"/>
                  </a:moveTo>
                  <a:cubicBezTo>
                    <a:pt x="4145" y="1"/>
                    <a:pt x="4136" y="3"/>
                    <a:pt x="4132" y="7"/>
                  </a:cubicBezTo>
                  <a:cubicBezTo>
                    <a:pt x="4109" y="53"/>
                    <a:pt x="4543" y="395"/>
                    <a:pt x="4931" y="737"/>
                  </a:cubicBezTo>
                  <a:cubicBezTo>
                    <a:pt x="5114" y="920"/>
                    <a:pt x="5273" y="1125"/>
                    <a:pt x="5342" y="1262"/>
                  </a:cubicBezTo>
                  <a:cubicBezTo>
                    <a:pt x="5387" y="1331"/>
                    <a:pt x="5410" y="1399"/>
                    <a:pt x="5410" y="1445"/>
                  </a:cubicBezTo>
                  <a:cubicBezTo>
                    <a:pt x="5433" y="1491"/>
                    <a:pt x="5433" y="1513"/>
                    <a:pt x="5433" y="1513"/>
                  </a:cubicBezTo>
                  <a:cubicBezTo>
                    <a:pt x="5433" y="1513"/>
                    <a:pt x="5479" y="1605"/>
                    <a:pt x="5456" y="1764"/>
                  </a:cubicBezTo>
                  <a:cubicBezTo>
                    <a:pt x="5433" y="1924"/>
                    <a:pt x="5365" y="2153"/>
                    <a:pt x="5250" y="2381"/>
                  </a:cubicBezTo>
                  <a:cubicBezTo>
                    <a:pt x="4999" y="2837"/>
                    <a:pt x="4634" y="3248"/>
                    <a:pt x="4703" y="3294"/>
                  </a:cubicBezTo>
                  <a:cubicBezTo>
                    <a:pt x="4704" y="3297"/>
                    <a:pt x="4707" y="3298"/>
                    <a:pt x="4711" y="3298"/>
                  </a:cubicBezTo>
                  <a:cubicBezTo>
                    <a:pt x="4777" y="3298"/>
                    <a:pt x="5180" y="2971"/>
                    <a:pt x="5502" y="2563"/>
                  </a:cubicBezTo>
                  <a:cubicBezTo>
                    <a:pt x="5684" y="2335"/>
                    <a:pt x="5821" y="2061"/>
                    <a:pt x="5867" y="1833"/>
                  </a:cubicBezTo>
                  <a:cubicBezTo>
                    <a:pt x="5890" y="1719"/>
                    <a:pt x="5912" y="1605"/>
                    <a:pt x="5890" y="1536"/>
                  </a:cubicBezTo>
                  <a:cubicBezTo>
                    <a:pt x="5890" y="1468"/>
                    <a:pt x="5890" y="1422"/>
                    <a:pt x="5890" y="1422"/>
                  </a:cubicBezTo>
                  <a:cubicBezTo>
                    <a:pt x="5890" y="1422"/>
                    <a:pt x="5867" y="1376"/>
                    <a:pt x="5844" y="1308"/>
                  </a:cubicBezTo>
                  <a:cubicBezTo>
                    <a:pt x="5821" y="1239"/>
                    <a:pt x="5775" y="1148"/>
                    <a:pt x="5707" y="1057"/>
                  </a:cubicBezTo>
                  <a:cubicBezTo>
                    <a:pt x="5570" y="851"/>
                    <a:pt x="5365" y="646"/>
                    <a:pt x="5136" y="486"/>
                  </a:cubicBezTo>
                  <a:cubicBezTo>
                    <a:pt x="4722" y="197"/>
                    <a:pt x="4271" y="1"/>
                    <a:pt x="415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2" name="Google Shape;3202;p42"/>
            <p:cNvSpPr/>
            <p:nvPr/>
          </p:nvSpPr>
          <p:spPr>
            <a:xfrm flipH="1">
              <a:off x="7044353" y="2389359"/>
              <a:ext cx="135640" cy="27341"/>
            </a:xfrm>
            <a:custGeom>
              <a:avLst/>
              <a:gdLst/>
              <a:ahLst/>
              <a:cxnLst/>
              <a:rect l="l" t="t" r="r" b="b"/>
              <a:pathLst>
                <a:path w="5616" h="1132" extrusionOk="0">
                  <a:moveTo>
                    <a:pt x="2618" y="0"/>
                  </a:moveTo>
                  <a:cubicBezTo>
                    <a:pt x="2547" y="0"/>
                    <a:pt x="2466" y="10"/>
                    <a:pt x="2375" y="10"/>
                  </a:cubicBezTo>
                  <a:cubicBezTo>
                    <a:pt x="2306" y="33"/>
                    <a:pt x="2215" y="33"/>
                    <a:pt x="2146" y="33"/>
                  </a:cubicBezTo>
                  <a:cubicBezTo>
                    <a:pt x="2055" y="56"/>
                    <a:pt x="1964" y="79"/>
                    <a:pt x="1895" y="79"/>
                  </a:cubicBezTo>
                  <a:cubicBezTo>
                    <a:pt x="1713" y="124"/>
                    <a:pt x="1530" y="170"/>
                    <a:pt x="1348" y="238"/>
                  </a:cubicBezTo>
                  <a:cubicBezTo>
                    <a:pt x="1165" y="284"/>
                    <a:pt x="1005" y="375"/>
                    <a:pt x="845" y="444"/>
                  </a:cubicBezTo>
                  <a:cubicBezTo>
                    <a:pt x="686" y="535"/>
                    <a:pt x="526" y="604"/>
                    <a:pt x="412" y="672"/>
                  </a:cubicBezTo>
                  <a:cubicBezTo>
                    <a:pt x="161" y="809"/>
                    <a:pt x="1" y="923"/>
                    <a:pt x="1" y="946"/>
                  </a:cubicBezTo>
                  <a:cubicBezTo>
                    <a:pt x="1" y="947"/>
                    <a:pt x="3" y="947"/>
                    <a:pt x="4" y="947"/>
                  </a:cubicBezTo>
                  <a:cubicBezTo>
                    <a:pt x="61" y="947"/>
                    <a:pt x="706" y="576"/>
                    <a:pt x="1393" y="398"/>
                  </a:cubicBezTo>
                  <a:cubicBezTo>
                    <a:pt x="1576" y="353"/>
                    <a:pt x="1736" y="284"/>
                    <a:pt x="1918" y="284"/>
                  </a:cubicBezTo>
                  <a:cubicBezTo>
                    <a:pt x="2009" y="261"/>
                    <a:pt x="2078" y="238"/>
                    <a:pt x="2169" y="238"/>
                  </a:cubicBezTo>
                  <a:cubicBezTo>
                    <a:pt x="2238" y="238"/>
                    <a:pt x="2306" y="238"/>
                    <a:pt x="2375" y="216"/>
                  </a:cubicBezTo>
                  <a:lnTo>
                    <a:pt x="2694" y="216"/>
                  </a:lnTo>
                  <a:cubicBezTo>
                    <a:pt x="2786" y="238"/>
                    <a:pt x="2831" y="238"/>
                    <a:pt x="2831" y="238"/>
                  </a:cubicBezTo>
                  <a:lnTo>
                    <a:pt x="2945" y="238"/>
                  </a:lnTo>
                  <a:cubicBezTo>
                    <a:pt x="3037" y="238"/>
                    <a:pt x="3151" y="261"/>
                    <a:pt x="3288" y="284"/>
                  </a:cubicBezTo>
                  <a:cubicBezTo>
                    <a:pt x="3402" y="307"/>
                    <a:pt x="3562" y="330"/>
                    <a:pt x="3744" y="375"/>
                  </a:cubicBezTo>
                  <a:cubicBezTo>
                    <a:pt x="3904" y="421"/>
                    <a:pt x="4087" y="444"/>
                    <a:pt x="4269" y="512"/>
                  </a:cubicBezTo>
                  <a:cubicBezTo>
                    <a:pt x="4612" y="627"/>
                    <a:pt x="4954" y="763"/>
                    <a:pt x="5205" y="900"/>
                  </a:cubicBezTo>
                  <a:cubicBezTo>
                    <a:pt x="5414" y="1026"/>
                    <a:pt x="5565" y="1132"/>
                    <a:pt x="5607" y="1132"/>
                  </a:cubicBezTo>
                  <a:cubicBezTo>
                    <a:pt x="5611" y="1132"/>
                    <a:pt x="5614" y="1131"/>
                    <a:pt x="5616" y="1129"/>
                  </a:cubicBezTo>
                  <a:cubicBezTo>
                    <a:pt x="5616" y="1106"/>
                    <a:pt x="5479" y="992"/>
                    <a:pt x="5251" y="809"/>
                  </a:cubicBezTo>
                  <a:cubicBezTo>
                    <a:pt x="5000" y="672"/>
                    <a:pt x="4657" y="490"/>
                    <a:pt x="4315" y="353"/>
                  </a:cubicBezTo>
                  <a:cubicBezTo>
                    <a:pt x="4132" y="284"/>
                    <a:pt x="3950" y="238"/>
                    <a:pt x="3790" y="193"/>
                  </a:cubicBezTo>
                  <a:cubicBezTo>
                    <a:pt x="3607" y="124"/>
                    <a:pt x="3447" y="102"/>
                    <a:pt x="3310" y="79"/>
                  </a:cubicBezTo>
                  <a:cubicBezTo>
                    <a:pt x="3174" y="33"/>
                    <a:pt x="3059" y="10"/>
                    <a:pt x="2968" y="10"/>
                  </a:cubicBezTo>
                  <a:lnTo>
                    <a:pt x="2717" y="10"/>
                  </a:lnTo>
                  <a:cubicBezTo>
                    <a:pt x="2687" y="3"/>
                    <a:pt x="2654" y="0"/>
                    <a:pt x="26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3" name="Google Shape;3203;p42"/>
            <p:cNvSpPr/>
            <p:nvPr/>
          </p:nvSpPr>
          <p:spPr>
            <a:xfrm flipH="1">
              <a:off x="7031672" y="2432640"/>
              <a:ext cx="125158" cy="127453"/>
            </a:xfrm>
            <a:custGeom>
              <a:avLst/>
              <a:gdLst/>
              <a:ahLst/>
              <a:cxnLst/>
              <a:rect l="l" t="t" r="r" b="b"/>
              <a:pathLst>
                <a:path w="5182" h="5277" extrusionOk="0">
                  <a:moveTo>
                    <a:pt x="2533" y="1"/>
                  </a:moveTo>
                  <a:cubicBezTo>
                    <a:pt x="2360" y="1"/>
                    <a:pt x="2185" y="22"/>
                    <a:pt x="2009" y="67"/>
                  </a:cubicBezTo>
                  <a:cubicBezTo>
                    <a:pt x="754" y="409"/>
                    <a:pt x="0" y="1825"/>
                    <a:pt x="343" y="3240"/>
                  </a:cubicBezTo>
                  <a:cubicBezTo>
                    <a:pt x="616" y="4450"/>
                    <a:pt x="1590" y="5276"/>
                    <a:pt x="2638" y="5276"/>
                  </a:cubicBezTo>
                  <a:cubicBezTo>
                    <a:pt x="2815" y="5276"/>
                    <a:pt x="2995" y="5252"/>
                    <a:pt x="3173" y="5203"/>
                  </a:cubicBezTo>
                  <a:cubicBezTo>
                    <a:pt x="4429" y="4860"/>
                    <a:pt x="5182" y="3445"/>
                    <a:pt x="4839" y="2030"/>
                  </a:cubicBezTo>
                  <a:cubicBezTo>
                    <a:pt x="4565" y="813"/>
                    <a:pt x="3597" y="1"/>
                    <a:pt x="25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4" name="Google Shape;3204;p42"/>
            <p:cNvSpPr/>
            <p:nvPr/>
          </p:nvSpPr>
          <p:spPr>
            <a:xfrm flipH="1">
              <a:off x="6997497" y="2398078"/>
              <a:ext cx="212252" cy="209668"/>
            </a:xfrm>
            <a:custGeom>
              <a:avLst/>
              <a:gdLst/>
              <a:ahLst/>
              <a:cxnLst/>
              <a:rect l="l" t="t" r="r" b="b"/>
              <a:pathLst>
                <a:path w="8788" h="8681" extrusionOk="0">
                  <a:moveTo>
                    <a:pt x="4853" y="0"/>
                  </a:moveTo>
                  <a:cubicBezTo>
                    <a:pt x="4329" y="0"/>
                    <a:pt x="3813" y="96"/>
                    <a:pt x="3333" y="311"/>
                  </a:cubicBezTo>
                  <a:cubicBezTo>
                    <a:pt x="548" y="1521"/>
                    <a:pt x="0" y="4602"/>
                    <a:pt x="617" y="6474"/>
                  </a:cubicBezTo>
                  <a:cubicBezTo>
                    <a:pt x="1132" y="8005"/>
                    <a:pt x="2352" y="8680"/>
                    <a:pt x="3749" y="8680"/>
                  </a:cubicBezTo>
                  <a:cubicBezTo>
                    <a:pt x="4455" y="8680"/>
                    <a:pt x="5207" y="8508"/>
                    <a:pt x="5935" y="8186"/>
                  </a:cubicBezTo>
                  <a:cubicBezTo>
                    <a:pt x="7510" y="7478"/>
                    <a:pt x="8605" y="5903"/>
                    <a:pt x="8742" y="4191"/>
                  </a:cubicBezTo>
                  <a:cubicBezTo>
                    <a:pt x="8788" y="3666"/>
                    <a:pt x="8697" y="3050"/>
                    <a:pt x="8491" y="2457"/>
                  </a:cubicBezTo>
                  <a:cubicBezTo>
                    <a:pt x="8103" y="1361"/>
                    <a:pt x="7145" y="425"/>
                    <a:pt x="6117" y="174"/>
                  </a:cubicBezTo>
                  <a:cubicBezTo>
                    <a:pt x="5700" y="62"/>
                    <a:pt x="5274" y="0"/>
                    <a:pt x="48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5" name="Google Shape;3205;p42"/>
            <p:cNvSpPr/>
            <p:nvPr/>
          </p:nvSpPr>
          <p:spPr>
            <a:xfrm flipH="1">
              <a:off x="6996941" y="2420274"/>
              <a:ext cx="206745" cy="191674"/>
            </a:xfrm>
            <a:custGeom>
              <a:avLst/>
              <a:gdLst/>
              <a:ahLst/>
              <a:cxnLst/>
              <a:rect l="l" t="t" r="r" b="b"/>
              <a:pathLst>
                <a:path w="8560" h="7936" extrusionOk="0">
                  <a:moveTo>
                    <a:pt x="4326" y="0"/>
                  </a:moveTo>
                  <a:cubicBezTo>
                    <a:pt x="4021" y="0"/>
                    <a:pt x="3711" y="40"/>
                    <a:pt x="3401" y="123"/>
                  </a:cubicBezTo>
                  <a:cubicBezTo>
                    <a:pt x="1758" y="556"/>
                    <a:pt x="571" y="2519"/>
                    <a:pt x="251" y="4300"/>
                  </a:cubicBezTo>
                  <a:cubicBezTo>
                    <a:pt x="0" y="5623"/>
                    <a:pt x="754" y="6719"/>
                    <a:pt x="1712" y="7381"/>
                  </a:cubicBezTo>
                  <a:cubicBezTo>
                    <a:pt x="2339" y="7782"/>
                    <a:pt x="2959" y="7935"/>
                    <a:pt x="3594" y="7935"/>
                  </a:cubicBezTo>
                  <a:cubicBezTo>
                    <a:pt x="4116" y="7935"/>
                    <a:pt x="4649" y="7832"/>
                    <a:pt x="5204" y="7678"/>
                  </a:cubicBezTo>
                  <a:cubicBezTo>
                    <a:pt x="7259" y="7130"/>
                    <a:pt x="8560" y="5372"/>
                    <a:pt x="8058" y="3136"/>
                  </a:cubicBezTo>
                  <a:cubicBezTo>
                    <a:pt x="7612" y="1255"/>
                    <a:pt x="6047" y="0"/>
                    <a:pt x="432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6" name="Google Shape;3206;p42"/>
            <p:cNvSpPr/>
            <p:nvPr/>
          </p:nvSpPr>
          <p:spPr>
            <a:xfrm flipH="1">
              <a:off x="7039377" y="2430418"/>
              <a:ext cx="154938" cy="159286"/>
            </a:xfrm>
            <a:custGeom>
              <a:avLst/>
              <a:gdLst/>
              <a:ahLst/>
              <a:cxnLst/>
              <a:rect l="l" t="t" r="r" b="b"/>
              <a:pathLst>
                <a:path w="6415" h="6595" extrusionOk="0">
                  <a:moveTo>
                    <a:pt x="3272" y="1"/>
                  </a:moveTo>
                  <a:cubicBezTo>
                    <a:pt x="3157" y="1"/>
                    <a:pt x="3040" y="8"/>
                    <a:pt x="2922" y="22"/>
                  </a:cubicBezTo>
                  <a:cubicBezTo>
                    <a:pt x="1233" y="228"/>
                    <a:pt x="0" y="1848"/>
                    <a:pt x="160" y="3674"/>
                  </a:cubicBezTo>
                  <a:cubicBezTo>
                    <a:pt x="309" y="5351"/>
                    <a:pt x="1603" y="6594"/>
                    <a:pt x="3142" y="6594"/>
                  </a:cubicBezTo>
                  <a:cubicBezTo>
                    <a:pt x="3258" y="6594"/>
                    <a:pt x="3375" y="6587"/>
                    <a:pt x="3493" y="6573"/>
                  </a:cubicBezTo>
                  <a:cubicBezTo>
                    <a:pt x="5182" y="6368"/>
                    <a:pt x="6414" y="4724"/>
                    <a:pt x="6254" y="2921"/>
                  </a:cubicBezTo>
                  <a:cubicBezTo>
                    <a:pt x="6106" y="1244"/>
                    <a:pt x="4812" y="1"/>
                    <a:pt x="327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7" name="Google Shape;3207;p42"/>
            <p:cNvSpPr/>
            <p:nvPr/>
          </p:nvSpPr>
          <p:spPr>
            <a:xfrm flipH="1">
              <a:off x="7080171" y="2459763"/>
              <a:ext cx="86587" cy="89461"/>
            </a:xfrm>
            <a:custGeom>
              <a:avLst/>
              <a:gdLst/>
              <a:ahLst/>
              <a:cxnLst/>
              <a:rect l="l" t="t" r="r" b="b"/>
              <a:pathLst>
                <a:path w="3585" h="3704" extrusionOk="0">
                  <a:moveTo>
                    <a:pt x="1852" y="0"/>
                  </a:moveTo>
                  <a:cubicBezTo>
                    <a:pt x="1776" y="0"/>
                    <a:pt x="1699" y="6"/>
                    <a:pt x="1621" y="17"/>
                  </a:cubicBezTo>
                  <a:cubicBezTo>
                    <a:pt x="685" y="131"/>
                    <a:pt x="1" y="1044"/>
                    <a:pt x="69" y="2048"/>
                  </a:cubicBezTo>
                  <a:cubicBezTo>
                    <a:pt x="154" y="3004"/>
                    <a:pt x="892" y="3703"/>
                    <a:pt x="1767" y="3703"/>
                  </a:cubicBezTo>
                  <a:cubicBezTo>
                    <a:pt x="1832" y="3703"/>
                    <a:pt x="1897" y="3700"/>
                    <a:pt x="1964" y="3692"/>
                  </a:cubicBezTo>
                  <a:cubicBezTo>
                    <a:pt x="2899" y="3578"/>
                    <a:pt x="3584" y="2665"/>
                    <a:pt x="3516" y="1637"/>
                  </a:cubicBezTo>
                  <a:cubicBezTo>
                    <a:pt x="3432" y="694"/>
                    <a:pt x="2712" y="0"/>
                    <a:pt x="185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8" name="Google Shape;3208;p42"/>
            <p:cNvSpPr/>
            <p:nvPr/>
          </p:nvSpPr>
          <p:spPr>
            <a:xfrm flipH="1">
              <a:off x="7039377" y="2450247"/>
              <a:ext cx="143925" cy="139457"/>
            </a:xfrm>
            <a:custGeom>
              <a:avLst/>
              <a:gdLst/>
              <a:ahLst/>
              <a:cxnLst/>
              <a:rect l="l" t="t" r="r" b="b"/>
              <a:pathLst>
                <a:path w="5959" h="5774" extrusionOk="0">
                  <a:moveTo>
                    <a:pt x="4794" y="0"/>
                  </a:moveTo>
                  <a:cubicBezTo>
                    <a:pt x="4954" y="342"/>
                    <a:pt x="5068" y="730"/>
                    <a:pt x="5091" y="1118"/>
                  </a:cubicBezTo>
                  <a:cubicBezTo>
                    <a:pt x="5251" y="2944"/>
                    <a:pt x="4018" y="4565"/>
                    <a:pt x="2329" y="4770"/>
                  </a:cubicBezTo>
                  <a:cubicBezTo>
                    <a:pt x="2212" y="4786"/>
                    <a:pt x="2095" y="4793"/>
                    <a:pt x="1978" y="4793"/>
                  </a:cubicBezTo>
                  <a:cubicBezTo>
                    <a:pt x="1237" y="4793"/>
                    <a:pt x="534" y="4488"/>
                    <a:pt x="1" y="3994"/>
                  </a:cubicBezTo>
                  <a:lnTo>
                    <a:pt x="1" y="3994"/>
                  </a:lnTo>
                  <a:cubicBezTo>
                    <a:pt x="500" y="5054"/>
                    <a:pt x="1528" y="5773"/>
                    <a:pt x="2690" y="5773"/>
                  </a:cubicBezTo>
                  <a:cubicBezTo>
                    <a:pt x="2804" y="5773"/>
                    <a:pt x="2920" y="5766"/>
                    <a:pt x="3037" y="5752"/>
                  </a:cubicBezTo>
                  <a:cubicBezTo>
                    <a:pt x="4726" y="5547"/>
                    <a:pt x="5958" y="3903"/>
                    <a:pt x="5798" y="2100"/>
                  </a:cubicBezTo>
                  <a:cubicBezTo>
                    <a:pt x="5730" y="1255"/>
                    <a:pt x="5342" y="502"/>
                    <a:pt x="479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9" name="Google Shape;3209;p42"/>
            <p:cNvSpPr/>
            <p:nvPr/>
          </p:nvSpPr>
          <p:spPr>
            <a:xfrm flipH="1">
              <a:off x="7036525" y="2468900"/>
              <a:ext cx="44874" cy="45947"/>
            </a:xfrm>
            <a:custGeom>
              <a:avLst/>
              <a:gdLst/>
              <a:ahLst/>
              <a:cxnLst/>
              <a:rect l="l" t="t" r="r" b="b"/>
              <a:pathLst>
                <a:path w="2718" h="2783" extrusionOk="0">
                  <a:moveTo>
                    <a:pt x="1410" y="0"/>
                  </a:moveTo>
                  <a:cubicBezTo>
                    <a:pt x="1359" y="0"/>
                    <a:pt x="1308" y="4"/>
                    <a:pt x="1256" y="10"/>
                  </a:cubicBezTo>
                  <a:cubicBezTo>
                    <a:pt x="526" y="79"/>
                    <a:pt x="1" y="786"/>
                    <a:pt x="69" y="1540"/>
                  </a:cubicBezTo>
                  <a:cubicBezTo>
                    <a:pt x="133" y="2259"/>
                    <a:pt x="686" y="2782"/>
                    <a:pt x="1331" y="2782"/>
                  </a:cubicBezTo>
                  <a:cubicBezTo>
                    <a:pt x="1381" y="2782"/>
                    <a:pt x="1433" y="2779"/>
                    <a:pt x="1485" y="2772"/>
                  </a:cubicBezTo>
                  <a:cubicBezTo>
                    <a:pt x="2192" y="2681"/>
                    <a:pt x="2717" y="1996"/>
                    <a:pt x="2649" y="1220"/>
                  </a:cubicBezTo>
                  <a:cubicBezTo>
                    <a:pt x="2585" y="522"/>
                    <a:pt x="2051" y="0"/>
                    <a:pt x="141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0" name="Google Shape;3210;p42"/>
            <p:cNvSpPr/>
            <p:nvPr/>
          </p:nvSpPr>
          <p:spPr>
            <a:xfrm flipH="1">
              <a:off x="7440164" y="2437495"/>
              <a:ext cx="178656" cy="104822"/>
            </a:xfrm>
            <a:custGeom>
              <a:avLst/>
              <a:gdLst/>
              <a:ahLst/>
              <a:cxnLst/>
              <a:rect l="l" t="t" r="r" b="b"/>
              <a:pathLst>
                <a:path w="7397" h="4340" extrusionOk="0">
                  <a:moveTo>
                    <a:pt x="5249" y="0"/>
                  </a:moveTo>
                  <a:cubicBezTo>
                    <a:pt x="5196" y="0"/>
                    <a:pt x="5144" y="1"/>
                    <a:pt x="5091" y="3"/>
                  </a:cubicBezTo>
                  <a:cubicBezTo>
                    <a:pt x="4497" y="26"/>
                    <a:pt x="3904" y="140"/>
                    <a:pt x="3470" y="300"/>
                  </a:cubicBezTo>
                  <a:cubicBezTo>
                    <a:pt x="3265" y="368"/>
                    <a:pt x="3082" y="437"/>
                    <a:pt x="2968" y="505"/>
                  </a:cubicBezTo>
                  <a:cubicBezTo>
                    <a:pt x="2854" y="551"/>
                    <a:pt x="2786" y="596"/>
                    <a:pt x="2786" y="596"/>
                  </a:cubicBezTo>
                  <a:cubicBezTo>
                    <a:pt x="2786" y="596"/>
                    <a:pt x="2717" y="619"/>
                    <a:pt x="2603" y="688"/>
                  </a:cubicBezTo>
                  <a:cubicBezTo>
                    <a:pt x="2489" y="756"/>
                    <a:pt x="2329" y="848"/>
                    <a:pt x="2124" y="985"/>
                  </a:cubicBezTo>
                  <a:cubicBezTo>
                    <a:pt x="1758" y="1258"/>
                    <a:pt x="1279" y="1624"/>
                    <a:pt x="914" y="2103"/>
                  </a:cubicBezTo>
                  <a:cubicBezTo>
                    <a:pt x="526" y="2605"/>
                    <a:pt x="229" y="3130"/>
                    <a:pt x="138" y="3587"/>
                  </a:cubicBezTo>
                  <a:cubicBezTo>
                    <a:pt x="47" y="3815"/>
                    <a:pt x="47" y="3997"/>
                    <a:pt x="24" y="4134"/>
                  </a:cubicBezTo>
                  <a:cubicBezTo>
                    <a:pt x="1" y="4271"/>
                    <a:pt x="1" y="4340"/>
                    <a:pt x="24" y="4340"/>
                  </a:cubicBezTo>
                  <a:cubicBezTo>
                    <a:pt x="24" y="4340"/>
                    <a:pt x="47" y="4271"/>
                    <a:pt x="69" y="4134"/>
                  </a:cubicBezTo>
                  <a:cubicBezTo>
                    <a:pt x="115" y="4020"/>
                    <a:pt x="115" y="3838"/>
                    <a:pt x="206" y="3609"/>
                  </a:cubicBezTo>
                  <a:cubicBezTo>
                    <a:pt x="343" y="3199"/>
                    <a:pt x="663" y="2674"/>
                    <a:pt x="1028" y="2217"/>
                  </a:cubicBezTo>
                  <a:cubicBezTo>
                    <a:pt x="1416" y="1761"/>
                    <a:pt x="1895" y="1418"/>
                    <a:pt x="2238" y="1167"/>
                  </a:cubicBezTo>
                  <a:cubicBezTo>
                    <a:pt x="2443" y="1053"/>
                    <a:pt x="2603" y="962"/>
                    <a:pt x="2694" y="893"/>
                  </a:cubicBezTo>
                  <a:cubicBezTo>
                    <a:pt x="2808" y="825"/>
                    <a:pt x="2877" y="802"/>
                    <a:pt x="2877" y="802"/>
                  </a:cubicBezTo>
                  <a:cubicBezTo>
                    <a:pt x="2877" y="802"/>
                    <a:pt x="2945" y="779"/>
                    <a:pt x="3059" y="711"/>
                  </a:cubicBezTo>
                  <a:cubicBezTo>
                    <a:pt x="3174" y="665"/>
                    <a:pt x="3333" y="574"/>
                    <a:pt x="3539" y="505"/>
                  </a:cubicBezTo>
                  <a:cubicBezTo>
                    <a:pt x="3950" y="345"/>
                    <a:pt x="4520" y="208"/>
                    <a:pt x="5114" y="163"/>
                  </a:cubicBezTo>
                  <a:cubicBezTo>
                    <a:pt x="5186" y="160"/>
                    <a:pt x="5259" y="158"/>
                    <a:pt x="5332" y="158"/>
                  </a:cubicBezTo>
                  <a:cubicBezTo>
                    <a:pt x="5832" y="158"/>
                    <a:pt x="6330" y="226"/>
                    <a:pt x="6689" y="345"/>
                  </a:cubicBezTo>
                  <a:cubicBezTo>
                    <a:pt x="7069" y="472"/>
                    <a:pt x="7332" y="599"/>
                    <a:pt x="7369" y="599"/>
                  </a:cubicBezTo>
                  <a:cubicBezTo>
                    <a:pt x="7372" y="599"/>
                    <a:pt x="7373" y="598"/>
                    <a:pt x="7373" y="596"/>
                  </a:cubicBezTo>
                  <a:cubicBezTo>
                    <a:pt x="7396" y="596"/>
                    <a:pt x="7328" y="551"/>
                    <a:pt x="7214" y="482"/>
                  </a:cubicBezTo>
                  <a:cubicBezTo>
                    <a:pt x="7100" y="437"/>
                    <a:pt x="6940" y="323"/>
                    <a:pt x="6712" y="254"/>
                  </a:cubicBezTo>
                  <a:cubicBezTo>
                    <a:pt x="6336" y="108"/>
                    <a:pt x="5808" y="0"/>
                    <a:pt x="52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1" name="Google Shape;3211;p42"/>
            <p:cNvSpPr/>
            <p:nvPr/>
          </p:nvSpPr>
          <p:spPr>
            <a:xfrm flipH="1">
              <a:off x="7382826" y="2453991"/>
              <a:ext cx="245897" cy="212083"/>
            </a:xfrm>
            <a:custGeom>
              <a:avLst/>
              <a:gdLst/>
              <a:ahLst/>
              <a:cxnLst/>
              <a:rect l="l" t="t" r="r" b="b"/>
              <a:pathLst>
                <a:path w="10181" h="8781" extrusionOk="0">
                  <a:moveTo>
                    <a:pt x="4659" y="0"/>
                  </a:moveTo>
                  <a:cubicBezTo>
                    <a:pt x="3753" y="0"/>
                    <a:pt x="2885" y="234"/>
                    <a:pt x="2146" y="667"/>
                  </a:cubicBezTo>
                  <a:cubicBezTo>
                    <a:pt x="1278" y="1192"/>
                    <a:pt x="593" y="1991"/>
                    <a:pt x="251" y="3063"/>
                  </a:cubicBezTo>
                  <a:cubicBezTo>
                    <a:pt x="0" y="3839"/>
                    <a:pt x="68" y="4707"/>
                    <a:pt x="320" y="5460"/>
                  </a:cubicBezTo>
                  <a:cubicBezTo>
                    <a:pt x="959" y="7240"/>
                    <a:pt x="2648" y="8450"/>
                    <a:pt x="4497" y="8701"/>
                  </a:cubicBezTo>
                  <a:cubicBezTo>
                    <a:pt x="4858" y="8754"/>
                    <a:pt x="5218" y="8781"/>
                    <a:pt x="5571" y="8781"/>
                  </a:cubicBezTo>
                  <a:cubicBezTo>
                    <a:pt x="7800" y="8781"/>
                    <a:pt x="9738" y="7719"/>
                    <a:pt x="9975" y="5551"/>
                  </a:cubicBezTo>
                  <a:cubicBezTo>
                    <a:pt x="10180" y="3497"/>
                    <a:pt x="8788" y="530"/>
                    <a:pt x="5387" y="50"/>
                  </a:cubicBezTo>
                  <a:cubicBezTo>
                    <a:pt x="5143" y="17"/>
                    <a:pt x="4899" y="0"/>
                    <a:pt x="465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2" name="Google Shape;3212;p42"/>
            <p:cNvSpPr/>
            <p:nvPr/>
          </p:nvSpPr>
          <p:spPr>
            <a:xfrm flipH="1">
              <a:off x="7377319" y="2475583"/>
              <a:ext cx="232661" cy="195732"/>
            </a:xfrm>
            <a:custGeom>
              <a:avLst/>
              <a:gdLst/>
              <a:ahLst/>
              <a:cxnLst/>
              <a:rect l="l" t="t" r="r" b="b"/>
              <a:pathLst>
                <a:path w="9633" h="8104" extrusionOk="0">
                  <a:moveTo>
                    <a:pt x="4428" y="1"/>
                  </a:moveTo>
                  <a:cubicBezTo>
                    <a:pt x="1986" y="1"/>
                    <a:pt x="0" y="1918"/>
                    <a:pt x="0" y="4292"/>
                  </a:cubicBezTo>
                  <a:cubicBezTo>
                    <a:pt x="0" y="6666"/>
                    <a:pt x="1917" y="8104"/>
                    <a:pt x="4360" y="8104"/>
                  </a:cubicBezTo>
                  <a:cubicBezTo>
                    <a:pt x="5798" y="8104"/>
                    <a:pt x="7099" y="7899"/>
                    <a:pt x="8149" y="6849"/>
                  </a:cubicBezTo>
                  <a:cubicBezTo>
                    <a:pt x="9085" y="5936"/>
                    <a:pt x="9632" y="4612"/>
                    <a:pt x="9016" y="3356"/>
                  </a:cubicBezTo>
                  <a:cubicBezTo>
                    <a:pt x="8194" y="1644"/>
                    <a:pt x="6391" y="1"/>
                    <a:pt x="44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3" name="Google Shape;3213;p42"/>
            <p:cNvSpPr/>
            <p:nvPr/>
          </p:nvSpPr>
          <p:spPr>
            <a:xfrm flipH="1">
              <a:off x="7436299" y="2480051"/>
              <a:ext cx="169840" cy="165324"/>
            </a:xfrm>
            <a:custGeom>
              <a:avLst/>
              <a:gdLst/>
              <a:ahLst/>
              <a:cxnLst/>
              <a:rect l="l" t="t" r="r" b="b"/>
              <a:pathLst>
                <a:path w="7032" h="6845" extrusionOk="0">
                  <a:moveTo>
                    <a:pt x="3569" y="1"/>
                  </a:moveTo>
                  <a:cubicBezTo>
                    <a:pt x="3446" y="1"/>
                    <a:pt x="3322" y="8"/>
                    <a:pt x="3196" y="21"/>
                  </a:cubicBezTo>
                  <a:cubicBezTo>
                    <a:pt x="1348" y="227"/>
                    <a:pt x="1" y="1939"/>
                    <a:pt x="161" y="3810"/>
                  </a:cubicBezTo>
                  <a:cubicBezTo>
                    <a:pt x="331" y="5555"/>
                    <a:pt x="1771" y="6844"/>
                    <a:pt x="3463" y="6844"/>
                  </a:cubicBezTo>
                  <a:cubicBezTo>
                    <a:pt x="3586" y="6844"/>
                    <a:pt x="3710" y="6837"/>
                    <a:pt x="3835" y="6823"/>
                  </a:cubicBezTo>
                  <a:cubicBezTo>
                    <a:pt x="5684" y="6595"/>
                    <a:pt x="7031" y="4906"/>
                    <a:pt x="6871" y="3034"/>
                  </a:cubicBezTo>
                  <a:cubicBezTo>
                    <a:pt x="6701" y="1289"/>
                    <a:pt x="5261" y="1"/>
                    <a:pt x="35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4" name="Google Shape;3214;p42"/>
            <p:cNvSpPr/>
            <p:nvPr/>
          </p:nvSpPr>
          <p:spPr>
            <a:xfrm flipH="1">
              <a:off x="7480402" y="2510049"/>
              <a:ext cx="95958" cy="93204"/>
            </a:xfrm>
            <a:custGeom>
              <a:avLst/>
              <a:gdLst/>
              <a:ahLst/>
              <a:cxnLst/>
              <a:rect l="l" t="t" r="r" b="b"/>
              <a:pathLst>
                <a:path w="3973" h="3859" extrusionOk="0">
                  <a:moveTo>
                    <a:pt x="2013" y="1"/>
                  </a:moveTo>
                  <a:cubicBezTo>
                    <a:pt x="1944" y="1"/>
                    <a:pt x="1874" y="4"/>
                    <a:pt x="1804" y="12"/>
                  </a:cubicBezTo>
                  <a:cubicBezTo>
                    <a:pt x="776" y="149"/>
                    <a:pt x="0" y="1085"/>
                    <a:pt x="92" y="2158"/>
                  </a:cubicBezTo>
                  <a:cubicBezTo>
                    <a:pt x="198" y="3137"/>
                    <a:pt x="1000" y="3858"/>
                    <a:pt x="1959" y="3858"/>
                  </a:cubicBezTo>
                  <a:cubicBezTo>
                    <a:pt x="2028" y="3858"/>
                    <a:pt x="2098" y="3854"/>
                    <a:pt x="2169" y="3847"/>
                  </a:cubicBezTo>
                  <a:cubicBezTo>
                    <a:pt x="3196" y="3732"/>
                    <a:pt x="3972" y="2774"/>
                    <a:pt x="3858" y="1724"/>
                  </a:cubicBezTo>
                  <a:cubicBezTo>
                    <a:pt x="3773" y="723"/>
                    <a:pt x="2973" y="1"/>
                    <a:pt x="201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5" name="Google Shape;3215;p42"/>
            <p:cNvSpPr/>
            <p:nvPr/>
          </p:nvSpPr>
          <p:spPr>
            <a:xfrm flipH="1">
              <a:off x="7436299" y="2500412"/>
              <a:ext cx="157692" cy="144963"/>
            </a:xfrm>
            <a:custGeom>
              <a:avLst/>
              <a:gdLst/>
              <a:ahLst/>
              <a:cxnLst/>
              <a:rect l="l" t="t" r="r" b="b"/>
              <a:pathLst>
                <a:path w="6529" h="6002" extrusionOk="0">
                  <a:moveTo>
                    <a:pt x="5250" y="0"/>
                  </a:moveTo>
                  <a:lnTo>
                    <a:pt x="5250" y="0"/>
                  </a:lnTo>
                  <a:cubicBezTo>
                    <a:pt x="5432" y="365"/>
                    <a:pt x="5547" y="753"/>
                    <a:pt x="5592" y="1187"/>
                  </a:cubicBezTo>
                  <a:cubicBezTo>
                    <a:pt x="5775" y="3059"/>
                    <a:pt x="4405" y="4748"/>
                    <a:pt x="2556" y="4953"/>
                  </a:cubicBezTo>
                  <a:cubicBezTo>
                    <a:pt x="2428" y="4969"/>
                    <a:pt x="2300" y="4976"/>
                    <a:pt x="2173" y="4976"/>
                  </a:cubicBezTo>
                  <a:cubicBezTo>
                    <a:pt x="1356" y="4976"/>
                    <a:pt x="593" y="4665"/>
                    <a:pt x="0" y="4131"/>
                  </a:cubicBezTo>
                  <a:lnTo>
                    <a:pt x="0" y="4131"/>
                  </a:lnTo>
                  <a:cubicBezTo>
                    <a:pt x="542" y="5256"/>
                    <a:pt x="1673" y="6001"/>
                    <a:pt x="2959" y="6001"/>
                  </a:cubicBezTo>
                  <a:cubicBezTo>
                    <a:pt x="3082" y="6001"/>
                    <a:pt x="3207" y="5994"/>
                    <a:pt x="3332" y="5980"/>
                  </a:cubicBezTo>
                  <a:cubicBezTo>
                    <a:pt x="5181" y="5752"/>
                    <a:pt x="6528" y="4063"/>
                    <a:pt x="6368" y="2191"/>
                  </a:cubicBezTo>
                  <a:cubicBezTo>
                    <a:pt x="6277" y="1301"/>
                    <a:pt x="5866" y="548"/>
                    <a:pt x="525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6" name="Google Shape;3216;p42"/>
            <p:cNvSpPr/>
            <p:nvPr/>
          </p:nvSpPr>
          <p:spPr>
            <a:xfrm flipH="1">
              <a:off x="7432978" y="2519775"/>
              <a:ext cx="48571" cy="47373"/>
            </a:xfrm>
            <a:custGeom>
              <a:avLst/>
              <a:gdLst/>
              <a:ahLst/>
              <a:cxnLst/>
              <a:rect l="l" t="t" r="r" b="b"/>
              <a:pathLst>
                <a:path w="2968" h="2893" extrusionOk="0">
                  <a:moveTo>
                    <a:pt x="1473" y="1"/>
                  </a:moveTo>
                  <a:cubicBezTo>
                    <a:pt x="1431" y="1"/>
                    <a:pt x="1389" y="3"/>
                    <a:pt x="1347" y="6"/>
                  </a:cubicBezTo>
                  <a:cubicBezTo>
                    <a:pt x="571" y="98"/>
                    <a:pt x="0" y="828"/>
                    <a:pt x="69" y="1604"/>
                  </a:cubicBezTo>
                  <a:cubicBezTo>
                    <a:pt x="132" y="2347"/>
                    <a:pt x="728" y="2892"/>
                    <a:pt x="1453" y="2892"/>
                  </a:cubicBezTo>
                  <a:cubicBezTo>
                    <a:pt x="1508" y="2892"/>
                    <a:pt x="1564" y="2889"/>
                    <a:pt x="1621" y="2882"/>
                  </a:cubicBezTo>
                  <a:cubicBezTo>
                    <a:pt x="2397" y="2791"/>
                    <a:pt x="2967" y="2084"/>
                    <a:pt x="2899" y="1285"/>
                  </a:cubicBezTo>
                  <a:cubicBezTo>
                    <a:pt x="2834" y="551"/>
                    <a:pt x="2198" y="1"/>
                    <a:pt x="147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7" name="Google Shape;3217;p42"/>
            <p:cNvSpPr/>
            <p:nvPr/>
          </p:nvSpPr>
          <p:spPr>
            <a:xfrm flipH="1">
              <a:off x="7149078" y="2674575"/>
              <a:ext cx="210078" cy="94340"/>
            </a:xfrm>
            <a:custGeom>
              <a:avLst/>
              <a:gdLst/>
              <a:ahLst/>
              <a:cxnLst/>
              <a:rect l="l" t="t" r="r" b="b"/>
              <a:pathLst>
                <a:path w="8698" h="3906" extrusionOk="0">
                  <a:moveTo>
                    <a:pt x="7273" y="0"/>
                  </a:moveTo>
                  <a:cubicBezTo>
                    <a:pt x="7269" y="0"/>
                    <a:pt x="7264" y="1"/>
                    <a:pt x="7259" y="2"/>
                  </a:cubicBezTo>
                  <a:cubicBezTo>
                    <a:pt x="7168" y="25"/>
                    <a:pt x="7145" y="276"/>
                    <a:pt x="7213" y="573"/>
                  </a:cubicBezTo>
                  <a:cubicBezTo>
                    <a:pt x="7259" y="709"/>
                    <a:pt x="7328" y="846"/>
                    <a:pt x="7419" y="938"/>
                  </a:cubicBezTo>
                  <a:cubicBezTo>
                    <a:pt x="7510" y="1029"/>
                    <a:pt x="7579" y="1098"/>
                    <a:pt x="7579" y="1098"/>
                  </a:cubicBezTo>
                  <a:lnTo>
                    <a:pt x="7624" y="1098"/>
                  </a:lnTo>
                  <a:cubicBezTo>
                    <a:pt x="7579" y="1189"/>
                    <a:pt x="7533" y="1303"/>
                    <a:pt x="7464" y="1417"/>
                  </a:cubicBezTo>
                  <a:cubicBezTo>
                    <a:pt x="7282" y="1805"/>
                    <a:pt x="6962" y="2262"/>
                    <a:pt x="6529" y="2604"/>
                  </a:cubicBezTo>
                  <a:cubicBezTo>
                    <a:pt x="6095" y="2946"/>
                    <a:pt x="5616" y="3152"/>
                    <a:pt x="5205" y="3220"/>
                  </a:cubicBezTo>
                  <a:cubicBezTo>
                    <a:pt x="4999" y="3266"/>
                    <a:pt x="4840" y="3266"/>
                    <a:pt x="4725" y="3266"/>
                  </a:cubicBezTo>
                  <a:lnTo>
                    <a:pt x="4383" y="3266"/>
                  </a:lnTo>
                  <a:cubicBezTo>
                    <a:pt x="4315" y="3266"/>
                    <a:pt x="4246" y="3243"/>
                    <a:pt x="4178" y="3243"/>
                  </a:cubicBezTo>
                  <a:cubicBezTo>
                    <a:pt x="4109" y="3220"/>
                    <a:pt x="4018" y="3220"/>
                    <a:pt x="3904" y="3197"/>
                  </a:cubicBezTo>
                  <a:cubicBezTo>
                    <a:pt x="3539" y="3106"/>
                    <a:pt x="3036" y="2855"/>
                    <a:pt x="2580" y="2536"/>
                  </a:cubicBezTo>
                  <a:cubicBezTo>
                    <a:pt x="1941" y="2056"/>
                    <a:pt x="1416" y="1417"/>
                    <a:pt x="1142" y="1120"/>
                  </a:cubicBezTo>
                  <a:cubicBezTo>
                    <a:pt x="1165" y="1075"/>
                    <a:pt x="1188" y="1052"/>
                    <a:pt x="1210" y="1006"/>
                  </a:cubicBezTo>
                  <a:cubicBezTo>
                    <a:pt x="1324" y="778"/>
                    <a:pt x="1256" y="550"/>
                    <a:pt x="1188" y="550"/>
                  </a:cubicBezTo>
                  <a:cubicBezTo>
                    <a:pt x="1181" y="548"/>
                    <a:pt x="1173" y="547"/>
                    <a:pt x="1166" y="547"/>
                  </a:cubicBezTo>
                  <a:cubicBezTo>
                    <a:pt x="1079" y="547"/>
                    <a:pt x="973" y="667"/>
                    <a:pt x="868" y="709"/>
                  </a:cubicBezTo>
                  <a:cubicBezTo>
                    <a:pt x="799" y="732"/>
                    <a:pt x="754" y="755"/>
                    <a:pt x="708" y="755"/>
                  </a:cubicBezTo>
                  <a:lnTo>
                    <a:pt x="640" y="755"/>
                  </a:lnTo>
                  <a:cubicBezTo>
                    <a:pt x="640" y="755"/>
                    <a:pt x="617" y="778"/>
                    <a:pt x="571" y="801"/>
                  </a:cubicBezTo>
                  <a:cubicBezTo>
                    <a:pt x="548" y="846"/>
                    <a:pt x="480" y="846"/>
                    <a:pt x="411" y="869"/>
                  </a:cubicBezTo>
                  <a:cubicBezTo>
                    <a:pt x="274" y="915"/>
                    <a:pt x="92" y="915"/>
                    <a:pt x="46" y="1006"/>
                  </a:cubicBezTo>
                  <a:cubicBezTo>
                    <a:pt x="1" y="1075"/>
                    <a:pt x="138" y="1257"/>
                    <a:pt x="366" y="1326"/>
                  </a:cubicBezTo>
                  <a:cubicBezTo>
                    <a:pt x="480" y="1371"/>
                    <a:pt x="600" y="1383"/>
                    <a:pt x="691" y="1383"/>
                  </a:cubicBezTo>
                  <a:cubicBezTo>
                    <a:pt x="782" y="1383"/>
                    <a:pt x="845" y="1371"/>
                    <a:pt x="845" y="1371"/>
                  </a:cubicBezTo>
                  <a:cubicBezTo>
                    <a:pt x="845" y="1371"/>
                    <a:pt x="936" y="1326"/>
                    <a:pt x="1051" y="1234"/>
                  </a:cubicBezTo>
                  <a:cubicBezTo>
                    <a:pt x="1233" y="1622"/>
                    <a:pt x="1667" y="2330"/>
                    <a:pt x="2283" y="2878"/>
                  </a:cubicBezTo>
                  <a:cubicBezTo>
                    <a:pt x="2740" y="3289"/>
                    <a:pt x="3287" y="3631"/>
                    <a:pt x="3744" y="3768"/>
                  </a:cubicBezTo>
                  <a:cubicBezTo>
                    <a:pt x="3858" y="3791"/>
                    <a:pt x="3972" y="3837"/>
                    <a:pt x="4063" y="3859"/>
                  </a:cubicBezTo>
                  <a:cubicBezTo>
                    <a:pt x="4155" y="3859"/>
                    <a:pt x="4246" y="3882"/>
                    <a:pt x="4315" y="3905"/>
                  </a:cubicBezTo>
                  <a:lnTo>
                    <a:pt x="4771" y="3905"/>
                  </a:lnTo>
                  <a:cubicBezTo>
                    <a:pt x="4908" y="3882"/>
                    <a:pt x="5113" y="3882"/>
                    <a:pt x="5342" y="3791"/>
                  </a:cubicBezTo>
                  <a:cubicBezTo>
                    <a:pt x="5798" y="3700"/>
                    <a:pt x="6392" y="3380"/>
                    <a:pt x="6825" y="2946"/>
                  </a:cubicBezTo>
                  <a:cubicBezTo>
                    <a:pt x="7282" y="2513"/>
                    <a:pt x="7579" y="1942"/>
                    <a:pt x="7693" y="1508"/>
                  </a:cubicBezTo>
                  <a:cubicBezTo>
                    <a:pt x="7738" y="1371"/>
                    <a:pt x="7761" y="1257"/>
                    <a:pt x="7784" y="1143"/>
                  </a:cubicBezTo>
                  <a:lnTo>
                    <a:pt x="7807" y="1143"/>
                  </a:lnTo>
                  <a:cubicBezTo>
                    <a:pt x="7841" y="1149"/>
                    <a:pt x="7878" y="1152"/>
                    <a:pt x="7917" y="1152"/>
                  </a:cubicBezTo>
                  <a:cubicBezTo>
                    <a:pt x="8032" y="1152"/>
                    <a:pt x="8161" y="1126"/>
                    <a:pt x="8263" y="1075"/>
                  </a:cubicBezTo>
                  <a:cubicBezTo>
                    <a:pt x="8537" y="961"/>
                    <a:pt x="8697" y="732"/>
                    <a:pt x="8651" y="664"/>
                  </a:cubicBezTo>
                  <a:cubicBezTo>
                    <a:pt x="8632" y="634"/>
                    <a:pt x="8575" y="626"/>
                    <a:pt x="8501" y="626"/>
                  </a:cubicBezTo>
                  <a:cubicBezTo>
                    <a:pt x="8403" y="626"/>
                    <a:pt x="8276" y="641"/>
                    <a:pt x="8172" y="641"/>
                  </a:cubicBezTo>
                  <a:cubicBezTo>
                    <a:pt x="7967" y="618"/>
                    <a:pt x="7898" y="527"/>
                    <a:pt x="7898" y="527"/>
                  </a:cubicBezTo>
                  <a:cubicBezTo>
                    <a:pt x="7898" y="527"/>
                    <a:pt x="7875" y="527"/>
                    <a:pt x="7830" y="504"/>
                  </a:cubicBezTo>
                  <a:cubicBezTo>
                    <a:pt x="7761" y="481"/>
                    <a:pt x="7693" y="413"/>
                    <a:pt x="7624" y="344"/>
                  </a:cubicBezTo>
                  <a:cubicBezTo>
                    <a:pt x="7473" y="193"/>
                    <a:pt x="7362" y="0"/>
                    <a:pt x="72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8" name="Google Shape;3218;p42"/>
            <p:cNvSpPr/>
            <p:nvPr/>
          </p:nvSpPr>
          <p:spPr>
            <a:xfrm flipH="1">
              <a:off x="7194291" y="2763336"/>
              <a:ext cx="56251" cy="30384"/>
            </a:xfrm>
            <a:custGeom>
              <a:avLst/>
              <a:gdLst/>
              <a:ahLst/>
              <a:cxnLst/>
              <a:rect l="l" t="t" r="r" b="b"/>
              <a:pathLst>
                <a:path w="2329" h="1258" extrusionOk="0">
                  <a:moveTo>
                    <a:pt x="2254" y="1"/>
                  </a:moveTo>
                  <a:cubicBezTo>
                    <a:pt x="2201" y="1"/>
                    <a:pt x="2022" y="282"/>
                    <a:pt x="1781" y="458"/>
                  </a:cubicBezTo>
                  <a:cubicBezTo>
                    <a:pt x="1644" y="550"/>
                    <a:pt x="1529" y="641"/>
                    <a:pt x="1415" y="664"/>
                  </a:cubicBezTo>
                  <a:cubicBezTo>
                    <a:pt x="1324" y="709"/>
                    <a:pt x="1256" y="755"/>
                    <a:pt x="1256" y="755"/>
                  </a:cubicBezTo>
                  <a:cubicBezTo>
                    <a:pt x="1256" y="755"/>
                    <a:pt x="1187" y="778"/>
                    <a:pt x="1073" y="823"/>
                  </a:cubicBezTo>
                  <a:cubicBezTo>
                    <a:pt x="982" y="892"/>
                    <a:pt x="822" y="915"/>
                    <a:pt x="685" y="960"/>
                  </a:cubicBezTo>
                  <a:cubicBezTo>
                    <a:pt x="365" y="1029"/>
                    <a:pt x="46" y="983"/>
                    <a:pt x="23" y="1052"/>
                  </a:cubicBezTo>
                  <a:cubicBezTo>
                    <a:pt x="0" y="1097"/>
                    <a:pt x="320" y="1257"/>
                    <a:pt x="708" y="1257"/>
                  </a:cubicBezTo>
                  <a:cubicBezTo>
                    <a:pt x="890" y="1257"/>
                    <a:pt x="1073" y="1257"/>
                    <a:pt x="1210" y="1212"/>
                  </a:cubicBezTo>
                  <a:cubicBezTo>
                    <a:pt x="1347" y="1166"/>
                    <a:pt x="1438" y="1143"/>
                    <a:pt x="1438" y="1143"/>
                  </a:cubicBezTo>
                  <a:cubicBezTo>
                    <a:pt x="1438" y="1143"/>
                    <a:pt x="1507" y="1097"/>
                    <a:pt x="1621" y="1006"/>
                  </a:cubicBezTo>
                  <a:cubicBezTo>
                    <a:pt x="1758" y="938"/>
                    <a:pt x="1872" y="801"/>
                    <a:pt x="2009" y="664"/>
                  </a:cubicBezTo>
                  <a:cubicBezTo>
                    <a:pt x="2237" y="390"/>
                    <a:pt x="2328" y="25"/>
                    <a:pt x="2260" y="2"/>
                  </a:cubicBezTo>
                  <a:cubicBezTo>
                    <a:pt x="2258" y="1"/>
                    <a:pt x="2256" y="1"/>
                    <a:pt x="225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9" name="Google Shape;3219;p42"/>
            <p:cNvSpPr/>
            <p:nvPr/>
          </p:nvSpPr>
          <p:spPr>
            <a:xfrm flipH="1">
              <a:off x="7064182" y="1962004"/>
              <a:ext cx="949362" cy="690061"/>
            </a:xfrm>
            <a:custGeom>
              <a:avLst/>
              <a:gdLst/>
              <a:ahLst/>
              <a:cxnLst/>
              <a:rect l="l" t="t" r="r" b="b"/>
              <a:pathLst>
                <a:path w="39307" h="28571" extrusionOk="0">
                  <a:moveTo>
                    <a:pt x="23105" y="0"/>
                  </a:moveTo>
                  <a:cubicBezTo>
                    <a:pt x="16101" y="0"/>
                    <a:pt x="11961" y="3073"/>
                    <a:pt x="11961" y="3073"/>
                  </a:cubicBezTo>
                  <a:cubicBezTo>
                    <a:pt x="1" y="11062"/>
                    <a:pt x="6894" y="23730"/>
                    <a:pt x="6894" y="23730"/>
                  </a:cubicBezTo>
                  <a:cubicBezTo>
                    <a:pt x="6894" y="23730"/>
                    <a:pt x="6095" y="23000"/>
                    <a:pt x="4886" y="22657"/>
                  </a:cubicBezTo>
                  <a:lnTo>
                    <a:pt x="4886" y="22657"/>
                  </a:lnTo>
                  <a:cubicBezTo>
                    <a:pt x="5091" y="22771"/>
                    <a:pt x="5274" y="22908"/>
                    <a:pt x="5456" y="23023"/>
                  </a:cubicBezTo>
                  <a:cubicBezTo>
                    <a:pt x="5707" y="23182"/>
                    <a:pt x="6575" y="23479"/>
                    <a:pt x="6712" y="23730"/>
                  </a:cubicBezTo>
                  <a:cubicBezTo>
                    <a:pt x="6712" y="23730"/>
                    <a:pt x="9366" y="28571"/>
                    <a:pt x="10993" y="28571"/>
                  </a:cubicBezTo>
                  <a:cubicBezTo>
                    <a:pt x="11011" y="28571"/>
                    <a:pt x="11030" y="28570"/>
                    <a:pt x="11048" y="28569"/>
                  </a:cubicBezTo>
                  <a:cubicBezTo>
                    <a:pt x="12669" y="28432"/>
                    <a:pt x="12783" y="27063"/>
                    <a:pt x="12783" y="27063"/>
                  </a:cubicBezTo>
                  <a:lnTo>
                    <a:pt x="10250" y="21448"/>
                  </a:lnTo>
                  <a:cubicBezTo>
                    <a:pt x="10250" y="21448"/>
                    <a:pt x="14837" y="20808"/>
                    <a:pt x="16321" y="10628"/>
                  </a:cubicBezTo>
                  <a:cubicBezTo>
                    <a:pt x="16321" y="10628"/>
                    <a:pt x="17412" y="11533"/>
                    <a:pt x="19187" y="11533"/>
                  </a:cubicBezTo>
                  <a:cubicBezTo>
                    <a:pt x="20525" y="11533"/>
                    <a:pt x="22253" y="11019"/>
                    <a:pt x="24196" y="9213"/>
                  </a:cubicBezTo>
                  <a:cubicBezTo>
                    <a:pt x="24196" y="9213"/>
                    <a:pt x="27255" y="10991"/>
                    <a:pt x="31603" y="10991"/>
                  </a:cubicBezTo>
                  <a:cubicBezTo>
                    <a:pt x="32445" y="10991"/>
                    <a:pt x="33336" y="10925"/>
                    <a:pt x="34262" y="10765"/>
                  </a:cubicBezTo>
                  <a:cubicBezTo>
                    <a:pt x="38119" y="10081"/>
                    <a:pt x="39078" y="8643"/>
                    <a:pt x="39306" y="7798"/>
                  </a:cubicBezTo>
                  <a:cubicBezTo>
                    <a:pt x="37891" y="5082"/>
                    <a:pt x="35540" y="2754"/>
                    <a:pt x="31431" y="1384"/>
                  </a:cubicBezTo>
                  <a:cubicBezTo>
                    <a:pt x="28343" y="374"/>
                    <a:pt x="25550" y="0"/>
                    <a:pt x="23105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0" name="Google Shape;3220;p42"/>
            <p:cNvSpPr/>
            <p:nvPr/>
          </p:nvSpPr>
          <p:spPr>
            <a:xfrm flipH="1">
              <a:off x="6868474" y="1734657"/>
              <a:ext cx="1190815" cy="899222"/>
            </a:xfrm>
            <a:custGeom>
              <a:avLst/>
              <a:gdLst/>
              <a:ahLst/>
              <a:cxnLst/>
              <a:rect l="l" t="t" r="r" b="b"/>
              <a:pathLst>
                <a:path w="49304" h="37231" extrusionOk="0">
                  <a:moveTo>
                    <a:pt x="32298" y="1"/>
                  </a:moveTo>
                  <a:lnTo>
                    <a:pt x="32298" y="2854"/>
                  </a:lnTo>
                  <a:lnTo>
                    <a:pt x="30198" y="754"/>
                  </a:lnTo>
                  <a:cubicBezTo>
                    <a:pt x="30198" y="754"/>
                    <a:pt x="30198" y="754"/>
                    <a:pt x="30198" y="754"/>
                  </a:cubicBezTo>
                  <a:cubicBezTo>
                    <a:pt x="30145" y="754"/>
                    <a:pt x="26705" y="3289"/>
                    <a:pt x="26409" y="3493"/>
                  </a:cubicBezTo>
                  <a:cubicBezTo>
                    <a:pt x="25451" y="4155"/>
                    <a:pt x="24720" y="4657"/>
                    <a:pt x="23533" y="4977"/>
                  </a:cubicBezTo>
                  <a:cubicBezTo>
                    <a:pt x="22255" y="5319"/>
                    <a:pt x="20954" y="5502"/>
                    <a:pt x="19653" y="5707"/>
                  </a:cubicBezTo>
                  <a:cubicBezTo>
                    <a:pt x="18877" y="5844"/>
                    <a:pt x="18078" y="6004"/>
                    <a:pt x="17279" y="6141"/>
                  </a:cubicBezTo>
                  <a:cubicBezTo>
                    <a:pt x="14403" y="6666"/>
                    <a:pt x="11504" y="7944"/>
                    <a:pt x="9108" y="9633"/>
                  </a:cubicBezTo>
                  <a:cubicBezTo>
                    <a:pt x="7464" y="10820"/>
                    <a:pt x="6300" y="12281"/>
                    <a:pt x="5364" y="14038"/>
                  </a:cubicBezTo>
                  <a:cubicBezTo>
                    <a:pt x="5182" y="14381"/>
                    <a:pt x="3995" y="16846"/>
                    <a:pt x="4383" y="17051"/>
                  </a:cubicBezTo>
                  <a:cubicBezTo>
                    <a:pt x="3767" y="16732"/>
                    <a:pt x="3698" y="15887"/>
                    <a:pt x="3401" y="15362"/>
                  </a:cubicBezTo>
                  <a:cubicBezTo>
                    <a:pt x="2739" y="16389"/>
                    <a:pt x="2603" y="17485"/>
                    <a:pt x="3150" y="18603"/>
                  </a:cubicBezTo>
                  <a:cubicBezTo>
                    <a:pt x="2757" y="18522"/>
                    <a:pt x="2458" y="18346"/>
                    <a:pt x="2101" y="18346"/>
                  </a:cubicBezTo>
                  <a:cubicBezTo>
                    <a:pt x="1961" y="18346"/>
                    <a:pt x="1811" y="18373"/>
                    <a:pt x="1644" y="18444"/>
                  </a:cubicBezTo>
                  <a:cubicBezTo>
                    <a:pt x="1279" y="18603"/>
                    <a:pt x="685" y="19060"/>
                    <a:pt x="662" y="19494"/>
                  </a:cubicBezTo>
                  <a:cubicBezTo>
                    <a:pt x="1251" y="19153"/>
                    <a:pt x="1650" y="19054"/>
                    <a:pt x="2145" y="19054"/>
                  </a:cubicBezTo>
                  <a:cubicBezTo>
                    <a:pt x="2380" y="19054"/>
                    <a:pt x="2637" y="19076"/>
                    <a:pt x="2945" y="19106"/>
                  </a:cubicBezTo>
                  <a:cubicBezTo>
                    <a:pt x="2351" y="19631"/>
                    <a:pt x="1621" y="20064"/>
                    <a:pt x="1279" y="20795"/>
                  </a:cubicBezTo>
                  <a:cubicBezTo>
                    <a:pt x="0" y="23602"/>
                    <a:pt x="1918" y="27482"/>
                    <a:pt x="3858" y="29491"/>
                  </a:cubicBezTo>
                  <a:cubicBezTo>
                    <a:pt x="4680" y="30336"/>
                    <a:pt x="5615" y="31066"/>
                    <a:pt x="6620" y="31705"/>
                  </a:cubicBezTo>
                  <a:cubicBezTo>
                    <a:pt x="6848" y="31842"/>
                    <a:pt x="7715" y="32139"/>
                    <a:pt x="7852" y="32390"/>
                  </a:cubicBezTo>
                  <a:cubicBezTo>
                    <a:pt x="7852" y="32390"/>
                    <a:pt x="10529" y="37231"/>
                    <a:pt x="12134" y="37231"/>
                  </a:cubicBezTo>
                  <a:cubicBezTo>
                    <a:pt x="12153" y="37231"/>
                    <a:pt x="12171" y="37230"/>
                    <a:pt x="12189" y="37229"/>
                  </a:cubicBezTo>
                  <a:cubicBezTo>
                    <a:pt x="13810" y="37115"/>
                    <a:pt x="13947" y="35745"/>
                    <a:pt x="13947" y="35745"/>
                  </a:cubicBezTo>
                  <a:lnTo>
                    <a:pt x="11390" y="30130"/>
                  </a:lnTo>
                  <a:cubicBezTo>
                    <a:pt x="11390" y="30130"/>
                    <a:pt x="15978" y="29468"/>
                    <a:pt x="17462" y="19311"/>
                  </a:cubicBezTo>
                  <a:cubicBezTo>
                    <a:pt x="17462" y="19311"/>
                    <a:pt x="18540" y="20226"/>
                    <a:pt x="20306" y="20226"/>
                  </a:cubicBezTo>
                  <a:cubicBezTo>
                    <a:pt x="21634" y="20226"/>
                    <a:pt x="23351" y="19708"/>
                    <a:pt x="25291" y="17896"/>
                  </a:cubicBezTo>
                  <a:cubicBezTo>
                    <a:pt x="25291" y="17896"/>
                    <a:pt x="28346" y="19668"/>
                    <a:pt x="32662" y="19668"/>
                  </a:cubicBezTo>
                  <a:cubicBezTo>
                    <a:pt x="33530" y="19668"/>
                    <a:pt x="34448" y="19597"/>
                    <a:pt x="35402" y="19425"/>
                  </a:cubicBezTo>
                  <a:cubicBezTo>
                    <a:pt x="40241" y="18558"/>
                    <a:pt x="40675" y="16298"/>
                    <a:pt x="40675" y="16298"/>
                  </a:cubicBezTo>
                  <a:cubicBezTo>
                    <a:pt x="40675" y="16298"/>
                    <a:pt x="42592" y="21479"/>
                    <a:pt x="42958" y="23328"/>
                  </a:cubicBezTo>
                  <a:cubicBezTo>
                    <a:pt x="43346" y="25200"/>
                    <a:pt x="43460" y="28167"/>
                    <a:pt x="43460" y="28167"/>
                  </a:cubicBezTo>
                  <a:lnTo>
                    <a:pt x="44852" y="32253"/>
                  </a:lnTo>
                  <a:lnTo>
                    <a:pt x="44943" y="27049"/>
                  </a:lnTo>
                  <a:cubicBezTo>
                    <a:pt x="44943" y="27049"/>
                    <a:pt x="49303" y="18238"/>
                    <a:pt x="42592" y="13399"/>
                  </a:cubicBezTo>
                  <a:cubicBezTo>
                    <a:pt x="42592" y="13399"/>
                    <a:pt x="45195" y="6346"/>
                    <a:pt x="38370" y="3858"/>
                  </a:cubicBezTo>
                  <a:cubicBezTo>
                    <a:pt x="38370" y="3858"/>
                    <a:pt x="37890" y="640"/>
                    <a:pt x="3229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1" name="Google Shape;3221;p42"/>
            <p:cNvSpPr/>
            <p:nvPr/>
          </p:nvSpPr>
          <p:spPr>
            <a:xfrm flipH="1">
              <a:off x="6941801" y="1734657"/>
              <a:ext cx="1101499" cy="899222"/>
            </a:xfrm>
            <a:custGeom>
              <a:avLst/>
              <a:gdLst/>
              <a:ahLst/>
              <a:cxnLst/>
              <a:rect l="l" t="t" r="r" b="b"/>
              <a:pathLst>
                <a:path w="45606" h="37231" extrusionOk="0">
                  <a:moveTo>
                    <a:pt x="31636" y="1"/>
                  </a:moveTo>
                  <a:lnTo>
                    <a:pt x="31636" y="2854"/>
                  </a:lnTo>
                  <a:lnTo>
                    <a:pt x="29536" y="754"/>
                  </a:lnTo>
                  <a:cubicBezTo>
                    <a:pt x="29514" y="754"/>
                    <a:pt x="29331" y="891"/>
                    <a:pt x="29034" y="1096"/>
                  </a:cubicBezTo>
                  <a:cubicBezTo>
                    <a:pt x="29308" y="2786"/>
                    <a:pt x="29399" y="4885"/>
                    <a:pt x="28783" y="6826"/>
                  </a:cubicBezTo>
                  <a:cubicBezTo>
                    <a:pt x="27630" y="10468"/>
                    <a:pt x="20860" y="15654"/>
                    <a:pt x="17097" y="15654"/>
                  </a:cubicBezTo>
                  <a:cubicBezTo>
                    <a:pt x="16616" y="15654"/>
                    <a:pt x="16183" y="15569"/>
                    <a:pt x="15818" y="15385"/>
                  </a:cubicBezTo>
                  <a:cubicBezTo>
                    <a:pt x="12600" y="13787"/>
                    <a:pt x="14175" y="10296"/>
                    <a:pt x="14175" y="10295"/>
                  </a:cubicBezTo>
                  <a:lnTo>
                    <a:pt x="14175" y="10295"/>
                  </a:lnTo>
                  <a:cubicBezTo>
                    <a:pt x="14174" y="10296"/>
                    <a:pt x="11634" y="14770"/>
                    <a:pt x="10503" y="14770"/>
                  </a:cubicBezTo>
                  <a:cubicBezTo>
                    <a:pt x="10494" y="14770"/>
                    <a:pt x="10486" y="14769"/>
                    <a:pt x="10477" y="14769"/>
                  </a:cubicBezTo>
                  <a:cubicBezTo>
                    <a:pt x="9359" y="14700"/>
                    <a:pt x="9929" y="11482"/>
                    <a:pt x="9929" y="11482"/>
                  </a:cubicBezTo>
                  <a:lnTo>
                    <a:pt x="9929" y="11482"/>
                  </a:lnTo>
                  <a:cubicBezTo>
                    <a:pt x="9929" y="11482"/>
                    <a:pt x="7302" y="14971"/>
                    <a:pt x="5658" y="14971"/>
                  </a:cubicBezTo>
                  <a:cubicBezTo>
                    <a:pt x="5589" y="14971"/>
                    <a:pt x="5521" y="14964"/>
                    <a:pt x="5456" y="14951"/>
                  </a:cubicBezTo>
                  <a:cubicBezTo>
                    <a:pt x="5045" y="14883"/>
                    <a:pt x="4862" y="14426"/>
                    <a:pt x="4817" y="13810"/>
                  </a:cubicBezTo>
                  <a:cubicBezTo>
                    <a:pt x="4794" y="13901"/>
                    <a:pt x="4748" y="13970"/>
                    <a:pt x="4702" y="14038"/>
                  </a:cubicBezTo>
                  <a:cubicBezTo>
                    <a:pt x="4520" y="14380"/>
                    <a:pt x="3336" y="16840"/>
                    <a:pt x="3719" y="17051"/>
                  </a:cubicBezTo>
                  <a:lnTo>
                    <a:pt x="3719" y="17051"/>
                  </a:lnTo>
                  <a:cubicBezTo>
                    <a:pt x="3127" y="16730"/>
                    <a:pt x="3036" y="15887"/>
                    <a:pt x="2739" y="15362"/>
                  </a:cubicBezTo>
                  <a:cubicBezTo>
                    <a:pt x="2077" y="16389"/>
                    <a:pt x="1941" y="17485"/>
                    <a:pt x="2488" y="18603"/>
                  </a:cubicBezTo>
                  <a:cubicBezTo>
                    <a:pt x="2095" y="18522"/>
                    <a:pt x="1796" y="18346"/>
                    <a:pt x="1439" y="18346"/>
                  </a:cubicBezTo>
                  <a:cubicBezTo>
                    <a:pt x="1299" y="18346"/>
                    <a:pt x="1149" y="18373"/>
                    <a:pt x="982" y="18444"/>
                  </a:cubicBezTo>
                  <a:cubicBezTo>
                    <a:pt x="617" y="18603"/>
                    <a:pt x="23" y="19060"/>
                    <a:pt x="0" y="19494"/>
                  </a:cubicBezTo>
                  <a:cubicBezTo>
                    <a:pt x="589" y="19153"/>
                    <a:pt x="988" y="19054"/>
                    <a:pt x="1483" y="19054"/>
                  </a:cubicBezTo>
                  <a:cubicBezTo>
                    <a:pt x="1718" y="19054"/>
                    <a:pt x="1975" y="19076"/>
                    <a:pt x="2283" y="19106"/>
                  </a:cubicBezTo>
                  <a:cubicBezTo>
                    <a:pt x="1963" y="19379"/>
                    <a:pt x="1644" y="19608"/>
                    <a:pt x="1347" y="19882"/>
                  </a:cubicBezTo>
                  <a:cubicBezTo>
                    <a:pt x="2210" y="19483"/>
                    <a:pt x="3844" y="18807"/>
                    <a:pt x="4983" y="18807"/>
                  </a:cubicBezTo>
                  <a:cubicBezTo>
                    <a:pt x="5019" y="18807"/>
                    <a:pt x="5055" y="18807"/>
                    <a:pt x="5090" y="18809"/>
                  </a:cubicBezTo>
                  <a:cubicBezTo>
                    <a:pt x="6711" y="18877"/>
                    <a:pt x="6506" y="21091"/>
                    <a:pt x="6506" y="21091"/>
                  </a:cubicBezTo>
                  <a:cubicBezTo>
                    <a:pt x="6506" y="21091"/>
                    <a:pt x="10632" y="19480"/>
                    <a:pt x="12938" y="19480"/>
                  </a:cubicBezTo>
                  <a:cubicBezTo>
                    <a:pt x="13377" y="19480"/>
                    <a:pt x="13749" y="19538"/>
                    <a:pt x="14015" y="19676"/>
                  </a:cubicBezTo>
                  <a:cubicBezTo>
                    <a:pt x="15704" y="20544"/>
                    <a:pt x="14403" y="26752"/>
                    <a:pt x="9747" y="28350"/>
                  </a:cubicBezTo>
                  <a:cubicBezTo>
                    <a:pt x="9310" y="28502"/>
                    <a:pt x="8919" y="28571"/>
                    <a:pt x="8568" y="28571"/>
                  </a:cubicBezTo>
                  <a:cubicBezTo>
                    <a:pt x="5176" y="28571"/>
                    <a:pt x="5570" y="22142"/>
                    <a:pt x="5570" y="22141"/>
                  </a:cubicBezTo>
                  <a:lnTo>
                    <a:pt x="5570" y="22141"/>
                  </a:lnTo>
                  <a:cubicBezTo>
                    <a:pt x="5570" y="22142"/>
                    <a:pt x="4761" y="25225"/>
                    <a:pt x="2680" y="25225"/>
                  </a:cubicBezTo>
                  <a:cubicBezTo>
                    <a:pt x="2339" y="25225"/>
                    <a:pt x="1964" y="25142"/>
                    <a:pt x="1553" y="24949"/>
                  </a:cubicBezTo>
                  <a:cubicBezTo>
                    <a:pt x="1005" y="24675"/>
                    <a:pt x="594" y="24333"/>
                    <a:pt x="320" y="23967"/>
                  </a:cubicBezTo>
                  <a:lnTo>
                    <a:pt x="320" y="23967"/>
                  </a:lnTo>
                  <a:cubicBezTo>
                    <a:pt x="662" y="26044"/>
                    <a:pt x="1941" y="28167"/>
                    <a:pt x="3196" y="29491"/>
                  </a:cubicBezTo>
                  <a:cubicBezTo>
                    <a:pt x="4018" y="30336"/>
                    <a:pt x="4953" y="31066"/>
                    <a:pt x="5958" y="31705"/>
                  </a:cubicBezTo>
                  <a:cubicBezTo>
                    <a:pt x="6186" y="31842"/>
                    <a:pt x="7053" y="32139"/>
                    <a:pt x="7190" y="32390"/>
                  </a:cubicBezTo>
                  <a:cubicBezTo>
                    <a:pt x="7190" y="32390"/>
                    <a:pt x="9867" y="37231"/>
                    <a:pt x="11472" y="37231"/>
                  </a:cubicBezTo>
                  <a:cubicBezTo>
                    <a:pt x="11491" y="37231"/>
                    <a:pt x="11509" y="37230"/>
                    <a:pt x="11527" y="37229"/>
                  </a:cubicBezTo>
                  <a:cubicBezTo>
                    <a:pt x="13148" y="37115"/>
                    <a:pt x="13285" y="35745"/>
                    <a:pt x="13285" y="35745"/>
                  </a:cubicBezTo>
                  <a:lnTo>
                    <a:pt x="10728" y="30130"/>
                  </a:lnTo>
                  <a:cubicBezTo>
                    <a:pt x="10728" y="30130"/>
                    <a:pt x="15316" y="29468"/>
                    <a:pt x="16800" y="19311"/>
                  </a:cubicBezTo>
                  <a:cubicBezTo>
                    <a:pt x="16800" y="19311"/>
                    <a:pt x="17878" y="20226"/>
                    <a:pt x="19644" y="20226"/>
                  </a:cubicBezTo>
                  <a:cubicBezTo>
                    <a:pt x="20972" y="20226"/>
                    <a:pt x="22689" y="19708"/>
                    <a:pt x="24629" y="17896"/>
                  </a:cubicBezTo>
                  <a:cubicBezTo>
                    <a:pt x="24629" y="17896"/>
                    <a:pt x="27684" y="19668"/>
                    <a:pt x="32000" y="19668"/>
                  </a:cubicBezTo>
                  <a:cubicBezTo>
                    <a:pt x="32868" y="19668"/>
                    <a:pt x="33786" y="19597"/>
                    <a:pt x="34740" y="19425"/>
                  </a:cubicBezTo>
                  <a:cubicBezTo>
                    <a:pt x="39579" y="18558"/>
                    <a:pt x="40013" y="16298"/>
                    <a:pt x="40013" y="16298"/>
                  </a:cubicBezTo>
                  <a:cubicBezTo>
                    <a:pt x="40013" y="16298"/>
                    <a:pt x="41930" y="21479"/>
                    <a:pt x="42296" y="23328"/>
                  </a:cubicBezTo>
                  <a:cubicBezTo>
                    <a:pt x="42684" y="25200"/>
                    <a:pt x="42798" y="28167"/>
                    <a:pt x="42798" y="28167"/>
                  </a:cubicBezTo>
                  <a:lnTo>
                    <a:pt x="44190" y="32253"/>
                  </a:lnTo>
                  <a:lnTo>
                    <a:pt x="44281" y="27049"/>
                  </a:lnTo>
                  <a:cubicBezTo>
                    <a:pt x="44281" y="27049"/>
                    <a:pt x="45354" y="24903"/>
                    <a:pt x="45605" y="22141"/>
                  </a:cubicBezTo>
                  <a:lnTo>
                    <a:pt x="45605" y="22141"/>
                  </a:lnTo>
                  <a:cubicBezTo>
                    <a:pt x="45113" y="22951"/>
                    <a:pt x="44679" y="23300"/>
                    <a:pt x="44309" y="23300"/>
                  </a:cubicBezTo>
                  <a:cubicBezTo>
                    <a:pt x="43614" y="23300"/>
                    <a:pt x="43143" y="22073"/>
                    <a:pt x="42935" y="20361"/>
                  </a:cubicBezTo>
                  <a:cubicBezTo>
                    <a:pt x="42775" y="19106"/>
                    <a:pt x="43232" y="17257"/>
                    <a:pt x="43848" y="15248"/>
                  </a:cubicBezTo>
                  <a:cubicBezTo>
                    <a:pt x="43346" y="14586"/>
                    <a:pt x="42707" y="13970"/>
                    <a:pt x="41930" y="13399"/>
                  </a:cubicBezTo>
                  <a:cubicBezTo>
                    <a:pt x="41930" y="13399"/>
                    <a:pt x="42707" y="11322"/>
                    <a:pt x="42319" y="9017"/>
                  </a:cubicBezTo>
                  <a:lnTo>
                    <a:pt x="42319" y="9017"/>
                  </a:lnTo>
                  <a:cubicBezTo>
                    <a:pt x="42136" y="11277"/>
                    <a:pt x="41063" y="14038"/>
                    <a:pt x="39648" y="14906"/>
                  </a:cubicBezTo>
                  <a:cubicBezTo>
                    <a:pt x="39124" y="15220"/>
                    <a:pt x="38733" y="15389"/>
                    <a:pt x="38467" y="15389"/>
                  </a:cubicBezTo>
                  <a:cubicBezTo>
                    <a:pt x="37690" y="15389"/>
                    <a:pt x="37972" y="13951"/>
                    <a:pt x="39077" y="10500"/>
                  </a:cubicBezTo>
                  <a:cubicBezTo>
                    <a:pt x="39671" y="8652"/>
                    <a:pt x="39534" y="6483"/>
                    <a:pt x="39146" y="4520"/>
                  </a:cubicBezTo>
                  <a:cubicBezTo>
                    <a:pt x="38712" y="4269"/>
                    <a:pt x="38256" y="4041"/>
                    <a:pt x="37708" y="3858"/>
                  </a:cubicBezTo>
                  <a:cubicBezTo>
                    <a:pt x="37708" y="3858"/>
                    <a:pt x="37685" y="3584"/>
                    <a:pt x="37480" y="3196"/>
                  </a:cubicBezTo>
                  <a:lnTo>
                    <a:pt x="37480" y="3196"/>
                  </a:lnTo>
                  <a:cubicBezTo>
                    <a:pt x="37822" y="4429"/>
                    <a:pt x="37982" y="6232"/>
                    <a:pt x="37594" y="8697"/>
                  </a:cubicBezTo>
                  <a:cubicBezTo>
                    <a:pt x="36810" y="13569"/>
                    <a:pt x="32381" y="15978"/>
                    <a:pt x="30556" y="15978"/>
                  </a:cubicBezTo>
                  <a:cubicBezTo>
                    <a:pt x="30201" y="15978"/>
                    <a:pt x="29945" y="15887"/>
                    <a:pt x="29833" y="15705"/>
                  </a:cubicBezTo>
                  <a:cubicBezTo>
                    <a:pt x="29148" y="14586"/>
                    <a:pt x="34124" y="10249"/>
                    <a:pt x="33622" y="4840"/>
                  </a:cubicBezTo>
                  <a:cubicBezTo>
                    <a:pt x="33439" y="2831"/>
                    <a:pt x="32937" y="1279"/>
                    <a:pt x="32367" y="115"/>
                  </a:cubicBezTo>
                  <a:cubicBezTo>
                    <a:pt x="32116" y="69"/>
                    <a:pt x="31887" y="46"/>
                    <a:pt x="31636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2" name="Google Shape;3222;p42"/>
            <p:cNvSpPr/>
            <p:nvPr/>
          </p:nvSpPr>
          <p:spPr>
            <a:xfrm flipH="1">
              <a:off x="7772043" y="2455730"/>
              <a:ext cx="24829" cy="119144"/>
            </a:xfrm>
            <a:custGeom>
              <a:avLst/>
              <a:gdLst/>
              <a:ahLst/>
              <a:cxnLst/>
              <a:rect l="l" t="t" r="r" b="b"/>
              <a:pathLst>
                <a:path w="1028" h="4933" extrusionOk="0">
                  <a:moveTo>
                    <a:pt x="712" y="1"/>
                  </a:moveTo>
                  <a:cubicBezTo>
                    <a:pt x="710" y="1"/>
                    <a:pt x="709" y="1"/>
                    <a:pt x="708" y="1"/>
                  </a:cubicBezTo>
                  <a:cubicBezTo>
                    <a:pt x="639" y="1"/>
                    <a:pt x="662" y="640"/>
                    <a:pt x="617" y="1234"/>
                  </a:cubicBezTo>
                  <a:cubicBezTo>
                    <a:pt x="594" y="1553"/>
                    <a:pt x="571" y="1850"/>
                    <a:pt x="502" y="2078"/>
                  </a:cubicBezTo>
                  <a:cubicBezTo>
                    <a:pt x="480" y="2307"/>
                    <a:pt x="434" y="2444"/>
                    <a:pt x="434" y="2444"/>
                  </a:cubicBezTo>
                  <a:cubicBezTo>
                    <a:pt x="434" y="2444"/>
                    <a:pt x="365" y="3060"/>
                    <a:pt x="251" y="3676"/>
                  </a:cubicBezTo>
                  <a:cubicBezTo>
                    <a:pt x="137" y="4292"/>
                    <a:pt x="0" y="4909"/>
                    <a:pt x="69" y="4932"/>
                  </a:cubicBezTo>
                  <a:cubicBezTo>
                    <a:pt x="70" y="4932"/>
                    <a:pt x="71" y="4932"/>
                    <a:pt x="73" y="4932"/>
                  </a:cubicBezTo>
                  <a:cubicBezTo>
                    <a:pt x="147" y="4932"/>
                    <a:pt x="393" y="4350"/>
                    <a:pt x="617" y="3767"/>
                  </a:cubicBezTo>
                  <a:cubicBezTo>
                    <a:pt x="822" y="3174"/>
                    <a:pt x="959" y="2535"/>
                    <a:pt x="959" y="2535"/>
                  </a:cubicBezTo>
                  <a:cubicBezTo>
                    <a:pt x="959" y="2535"/>
                    <a:pt x="982" y="2375"/>
                    <a:pt x="982" y="2124"/>
                  </a:cubicBezTo>
                  <a:cubicBezTo>
                    <a:pt x="1027" y="1896"/>
                    <a:pt x="1005" y="1553"/>
                    <a:pt x="1005" y="1234"/>
                  </a:cubicBezTo>
                  <a:cubicBezTo>
                    <a:pt x="960" y="606"/>
                    <a:pt x="783" y="1"/>
                    <a:pt x="71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3" name="Google Shape;3223;p42"/>
            <p:cNvSpPr/>
            <p:nvPr/>
          </p:nvSpPr>
          <p:spPr>
            <a:xfrm flipH="1">
              <a:off x="7424175" y="2111750"/>
              <a:ext cx="222203" cy="111995"/>
            </a:xfrm>
            <a:custGeom>
              <a:avLst/>
              <a:gdLst/>
              <a:ahLst/>
              <a:cxnLst/>
              <a:rect l="l" t="t" r="r" b="b"/>
              <a:pathLst>
                <a:path w="9200" h="4637" extrusionOk="0">
                  <a:moveTo>
                    <a:pt x="9176" y="0"/>
                  </a:moveTo>
                  <a:cubicBezTo>
                    <a:pt x="9176" y="0"/>
                    <a:pt x="9131" y="92"/>
                    <a:pt x="9085" y="229"/>
                  </a:cubicBezTo>
                  <a:cubicBezTo>
                    <a:pt x="9062" y="297"/>
                    <a:pt x="9039" y="388"/>
                    <a:pt x="8994" y="502"/>
                  </a:cubicBezTo>
                  <a:cubicBezTo>
                    <a:pt x="8971" y="594"/>
                    <a:pt x="8902" y="708"/>
                    <a:pt x="8857" y="822"/>
                  </a:cubicBezTo>
                  <a:cubicBezTo>
                    <a:pt x="8651" y="1301"/>
                    <a:pt x="8263" y="1895"/>
                    <a:pt x="7738" y="2374"/>
                  </a:cubicBezTo>
                  <a:cubicBezTo>
                    <a:pt x="7236" y="2831"/>
                    <a:pt x="6666" y="3241"/>
                    <a:pt x="6186" y="3470"/>
                  </a:cubicBezTo>
                  <a:cubicBezTo>
                    <a:pt x="5958" y="3584"/>
                    <a:pt x="5753" y="3652"/>
                    <a:pt x="5616" y="3721"/>
                  </a:cubicBezTo>
                  <a:cubicBezTo>
                    <a:pt x="5479" y="3766"/>
                    <a:pt x="5387" y="3789"/>
                    <a:pt x="5387" y="3789"/>
                  </a:cubicBezTo>
                  <a:cubicBezTo>
                    <a:pt x="5387" y="3789"/>
                    <a:pt x="5365" y="3812"/>
                    <a:pt x="5342" y="3835"/>
                  </a:cubicBezTo>
                  <a:cubicBezTo>
                    <a:pt x="5296" y="3835"/>
                    <a:pt x="5250" y="3858"/>
                    <a:pt x="5159" y="3881"/>
                  </a:cubicBezTo>
                  <a:cubicBezTo>
                    <a:pt x="5022" y="3926"/>
                    <a:pt x="4817" y="3995"/>
                    <a:pt x="4566" y="4063"/>
                  </a:cubicBezTo>
                  <a:cubicBezTo>
                    <a:pt x="4199" y="4130"/>
                    <a:pt x="3736" y="4221"/>
                    <a:pt x="3246" y="4221"/>
                  </a:cubicBezTo>
                  <a:cubicBezTo>
                    <a:pt x="3064" y="4221"/>
                    <a:pt x="2879" y="4208"/>
                    <a:pt x="2694" y="4177"/>
                  </a:cubicBezTo>
                  <a:lnTo>
                    <a:pt x="2420" y="4177"/>
                  </a:lnTo>
                  <a:cubicBezTo>
                    <a:pt x="2352" y="4155"/>
                    <a:pt x="2260" y="4132"/>
                    <a:pt x="2169" y="4109"/>
                  </a:cubicBezTo>
                  <a:cubicBezTo>
                    <a:pt x="2009" y="4086"/>
                    <a:pt x="1849" y="4040"/>
                    <a:pt x="1690" y="4018"/>
                  </a:cubicBezTo>
                  <a:cubicBezTo>
                    <a:pt x="1370" y="3903"/>
                    <a:pt x="1096" y="3789"/>
                    <a:pt x="845" y="3721"/>
                  </a:cubicBezTo>
                  <a:cubicBezTo>
                    <a:pt x="421" y="3499"/>
                    <a:pt x="122" y="3348"/>
                    <a:pt x="43" y="3348"/>
                  </a:cubicBezTo>
                  <a:cubicBezTo>
                    <a:pt x="33" y="3348"/>
                    <a:pt x="26" y="3350"/>
                    <a:pt x="23" y="3356"/>
                  </a:cubicBezTo>
                  <a:cubicBezTo>
                    <a:pt x="1" y="3378"/>
                    <a:pt x="297" y="3584"/>
                    <a:pt x="754" y="3903"/>
                  </a:cubicBezTo>
                  <a:cubicBezTo>
                    <a:pt x="982" y="4018"/>
                    <a:pt x="1279" y="4155"/>
                    <a:pt x="1598" y="4291"/>
                  </a:cubicBezTo>
                  <a:cubicBezTo>
                    <a:pt x="1758" y="4337"/>
                    <a:pt x="1941" y="4383"/>
                    <a:pt x="2101" y="4451"/>
                  </a:cubicBezTo>
                  <a:cubicBezTo>
                    <a:pt x="2192" y="4474"/>
                    <a:pt x="2283" y="4497"/>
                    <a:pt x="2374" y="4520"/>
                  </a:cubicBezTo>
                  <a:lnTo>
                    <a:pt x="2648" y="4565"/>
                  </a:lnTo>
                  <a:cubicBezTo>
                    <a:pt x="2925" y="4617"/>
                    <a:pt x="3205" y="4636"/>
                    <a:pt x="3476" y="4636"/>
                  </a:cubicBezTo>
                  <a:cubicBezTo>
                    <a:pt x="3920" y="4636"/>
                    <a:pt x="4340" y="4585"/>
                    <a:pt x="4680" y="4543"/>
                  </a:cubicBezTo>
                  <a:cubicBezTo>
                    <a:pt x="4954" y="4474"/>
                    <a:pt x="5182" y="4406"/>
                    <a:pt x="5319" y="4383"/>
                  </a:cubicBezTo>
                  <a:cubicBezTo>
                    <a:pt x="5410" y="4360"/>
                    <a:pt x="5479" y="4337"/>
                    <a:pt x="5501" y="4314"/>
                  </a:cubicBezTo>
                  <a:cubicBezTo>
                    <a:pt x="5547" y="4291"/>
                    <a:pt x="5570" y="4291"/>
                    <a:pt x="5570" y="4291"/>
                  </a:cubicBezTo>
                  <a:cubicBezTo>
                    <a:pt x="5570" y="4291"/>
                    <a:pt x="5661" y="4246"/>
                    <a:pt x="5798" y="4200"/>
                  </a:cubicBezTo>
                  <a:cubicBezTo>
                    <a:pt x="5958" y="4132"/>
                    <a:pt x="6163" y="4040"/>
                    <a:pt x="6415" y="3881"/>
                  </a:cubicBezTo>
                  <a:cubicBezTo>
                    <a:pt x="6917" y="3630"/>
                    <a:pt x="7487" y="3173"/>
                    <a:pt x="8012" y="2625"/>
                  </a:cubicBezTo>
                  <a:cubicBezTo>
                    <a:pt x="8514" y="2077"/>
                    <a:pt x="8880" y="1415"/>
                    <a:pt x="9039" y="890"/>
                  </a:cubicBezTo>
                  <a:cubicBezTo>
                    <a:pt x="9085" y="776"/>
                    <a:pt x="9131" y="639"/>
                    <a:pt x="9154" y="548"/>
                  </a:cubicBezTo>
                  <a:cubicBezTo>
                    <a:pt x="9176" y="434"/>
                    <a:pt x="9176" y="320"/>
                    <a:pt x="9199" y="251"/>
                  </a:cubicBezTo>
                  <a:cubicBezTo>
                    <a:pt x="9199" y="92"/>
                    <a:pt x="9199" y="0"/>
                    <a:pt x="91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4" name="Google Shape;3224;p42"/>
            <p:cNvSpPr/>
            <p:nvPr/>
          </p:nvSpPr>
          <p:spPr>
            <a:xfrm flipH="1">
              <a:off x="7126495" y="1960145"/>
              <a:ext cx="323064" cy="235463"/>
            </a:xfrm>
            <a:custGeom>
              <a:avLst/>
              <a:gdLst/>
              <a:ahLst/>
              <a:cxnLst/>
              <a:rect l="l" t="t" r="r" b="b"/>
              <a:pathLst>
                <a:path w="13376" h="9749" extrusionOk="0">
                  <a:moveTo>
                    <a:pt x="13330" y="0"/>
                  </a:moveTo>
                  <a:cubicBezTo>
                    <a:pt x="13307" y="0"/>
                    <a:pt x="13285" y="137"/>
                    <a:pt x="13262" y="388"/>
                  </a:cubicBezTo>
                  <a:cubicBezTo>
                    <a:pt x="13239" y="525"/>
                    <a:pt x="13239" y="685"/>
                    <a:pt x="13216" y="868"/>
                  </a:cubicBezTo>
                  <a:cubicBezTo>
                    <a:pt x="13193" y="1027"/>
                    <a:pt x="13148" y="1233"/>
                    <a:pt x="13125" y="1461"/>
                  </a:cubicBezTo>
                  <a:cubicBezTo>
                    <a:pt x="12965" y="2306"/>
                    <a:pt x="12577" y="3424"/>
                    <a:pt x="11961" y="4406"/>
                  </a:cubicBezTo>
                  <a:cubicBezTo>
                    <a:pt x="11367" y="5410"/>
                    <a:pt x="10568" y="6254"/>
                    <a:pt x="9906" y="6825"/>
                  </a:cubicBezTo>
                  <a:cubicBezTo>
                    <a:pt x="9747" y="6962"/>
                    <a:pt x="9587" y="7076"/>
                    <a:pt x="9427" y="7190"/>
                  </a:cubicBezTo>
                  <a:cubicBezTo>
                    <a:pt x="9290" y="7282"/>
                    <a:pt x="9176" y="7396"/>
                    <a:pt x="9062" y="7464"/>
                  </a:cubicBezTo>
                  <a:cubicBezTo>
                    <a:pt x="8856" y="7601"/>
                    <a:pt x="8742" y="7670"/>
                    <a:pt x="8742" y="7670"/>
                  </a:cubicBezTo>
                  <a:cubicBezTo>
                    <a:pt x="8742" y="7670"/>
                    <a:pt x="8263" y="8012"/>
                    <a:pt x="7487" y="8400"/>
                  </a:cubicBezTo>
                  <a:cubicBezTo>
                    <a:pt x="7304" y="8491"/>
                    <a:pt x="7099" y="8583"/>
                    <a:pt x="6871" y="8674"/>
                  </a:cubicBezTo>
                  <a:cubicBezTo>
                    <a:pt x="6642" y="8788"/>
                    <a:pt x="6391" y="8857"/>
                    <a:pt x="6140" y="8948"/>
                  </a:cubicBezTo>
                  <a:cubicBezTo>
                    <a:pt x="5615" y="9085"/>
                    <a:pt x="5045" y="9222"/>
                    <a:pt x="4474" y="9313"/>
                  </a:cubicBezTo>
                  <a:cubicBezTo>
                    <a:pt x="4024" y="9394"/>
                    <a:pt x="3567" y="9433"/>
                    <a:pt x="3127" y="9433"/>
                  </a:cubicBezTo>
                  <a:cubicBezTo>
                    <a:pt x="2453" y="9433"/>
                    <a:pt x="1822" y="9342"/>
                    <a:pt x="1324" y="9176"/>
                  </a:cubicBezTo>
                  <a:cubicBezTo>
                    <a:pt x="523" y="8938"/>
                    <a:pt x="92" y="8556"/>
                    <a:pt x="30" y="8556"/>
                  </a:cubicBezTo>
                  <a:cubicBezTo>
                    <a:pt x="27" y="8556"/>
                    <a:pt x="24" y="8557"/>
                    <a:pt x="23" y="8560"/>
                  </a:cubicBezTo>
                  <a:cubicBezTo>
                    <a:pt x="0" y="8560"/>
                    <a:pt x="114" y="8674"/>
                    <a:pt x="297" y="8834"/>
                  </a:cubicBezTo>
                  <a:cubicBezTo>
                    <a:pt x="411" y="8925"/>
                    <a:pt x="548" y="9016"/>
                    <a:pt x="708" y="9108"/>
                  </a:cubicBezTo>
                  <a:cubicBezTo>
                    <a:pt x="868" y="9176"/>
                    <a:pt x="1050" y="9290"/>
                    <a:pt x="1256" y="9359"/>
                  </a:cubicBezTo>
                  <a:cubicBezTo>
                    <a:pt x="1851" y="9616"/>
                    <a:pt x="2639" y="9749"/>
                    <a:pt x="3467" y="9749"/>
                  </a:cubicBezTo>
                  <a:cubicBezTo>
                    <a:pt x="3815" y="9749"/>
                    <a:pt x="4169" y="9725"/>
                    <a:pt x="4520" y="9678"/>
                  </a:cubicBezTo>
                  <a:cubicBezTo>
                    <a:pt x="5113" y="9633"/>
                    <a:pt x="5707" y="9496"/>
                    <a:pt x="6254" y="9359"/>
                  </a:cubicBezTo>
                  <a:cubicBezTo>
                    <a:pt x="6528" y="9290"/>
                    <a:pt x="6779" y="9199"/>
                    <a:pt x="7030" y="9108"/>
                  </a:cubicBezTo>
                  <a:cubicBezTo>
                    <a:pt x="7282" y="9016"/>
                    <a:pt x="7510" y="8925"/>
                    <a:pt x="7692" y="8834"/>
                  </a:cubicBezTo>
                  <a:cubicBezTo>
                    <a:pt x="8537" y="8469"/>
                    <a:pt x="9016" y="8103"/>
                    <a:pt x="9016" y="8103"/>
                  </a:cubicBezTo>
                  <a:cubicBezTo>
                    <a:pt x="9016" y="8103"/>
                    <a:pt x="9153" y="8035"/>
                    <a:pt x="9381" y="7875"/>
                  </a:cubicBezTo>
                  <a:cubicBezTo>
                    <a:pt x="9473" y="7807"/>
                    <a:pt x="9610" y="7692"/>
                    <a:pt x="9747" y="7578"/>
                  </a:cubicBezTo>
                  <a:cubicBezTo>
                    <a:pt x="9884" y="7464"/>
                    <a:pt x="10043" y="7327"/>
                    <a:pt x="10226" y="7190"/>
                  </a:cubicBezTo>
                  <a:cubicBezTo>
                    <a:pt x="10888" y="6574"/>
                    <a:pt x="11710" y="5661"/>
                    <a:pt x="12280" y="4611"/>
                  </a:cubicBezTo>
                  <a:cubicBezTo>
                    <a:pt x="12897" y="3561"/>
                    <a:pt x="13216" y="2374"/>
                    <a:pt x="13330" y="1484"/>
                  </a:cubicBezTo>
                  <a:cubicBezTo>
                    <a:pt x="13330" y="1256"/>
                    <a:pt x="13353" y="1050"/>
                    <a:pt x="13376" y="868"/>
                  </a:cubicBezTo>
                  <a:cubicBezTo>
                    <a:pt x="13376" y="685"/>
                    <a:pt x="13353" y="525"/>
                    <a:pt x="13353" y="411"/>
                  </a:cubicBezTo>
                  <a:cubicBezTo>
                    <a:pt x="13353" y="137"/>
                    <a:pt x="13330" y="0"/>
                    <a:pt x="133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5" name="Google Shape;3225;p42"/>
            <p:cNvSpPr/>
            <p:nvPr/>
          </p:nvSpPr>
          <p:spPr>
            <a:xfrm flipH="1">
              <a:off x="7012930" y="1860902"/>
              <a:ext cx="357795" cy="351202"/>
            </a:xfrm>
            <a:custGeom>
              <a:avLst/>
              <a:gdLst/>
              <a:ahLst/>
              <a:cxnLst/>
              <a:rect l="l" t="t" r="r" b="b"/>
              <a:pathLst>
                <a:path w="14814" h="14541" extrusionOk="0">
                  <a:moveTo>
                    <a:pt x="12326" y="1"/>
                  </a:moveTo>
                  <a:cubicBezTo>
                    <a:pt x="12326" y="1"/>
                    <a:pt x="12326" y="46"/>
                    <a:pt x="12372" y="138"/>
                  </a:cubicBezTo>
                  <a:cubicBezTo>
                    <a:pt x="12394" y="183"/>
                    <a:pt x="12440" y="229"/>
                    <a:pt x="12463" y="275"/>
                  </a:cubicBezTo>
                  <a:cubicBezTo>
                    <a:pt x="12509" y="343"/>
                    <a:pt x="12554" y="389"/>
                    <a:pt x="12623" y="457"/>
                  </a:cubicBezTo>
                  <a:cubicBezTo>
                    <a:pt x="12737" y="594"/>
                    <a:pt x="12897" y="754"/>
                    <a:pt x="13056" y="937"/>
                  </a:cubicBezTo>
                  <a:cubicBezTo>
                    <a:pt x="13193" y="1119"/>
                    <a:pt x="13376" y="1325"/>
                    <a:pt x="13513" y="1576"/>
                  </a:cubicBezTo>
                  <a:cubicBezTo>
                    <a:pt x="13832" y="2078"/>
                    <a:pt x="14061" y="2740"/>
                    <a:pt x="14243" y="3447"/>
                  </a:cubicBezTo>
                  <a:cubicBezTo>
                    <a:pt x="14403" y="4178"/>
                    <a:pt x="14472" y="4954"/>
                    <a:pt x="14426" y="5753"/>
                  </a:cubicBezTo>
                  <a:cubicBezTo>
                    <a:pt x="14403" y="7328"/>
                    <a:pt x="13718" y="8789"/>
                    <a:pt x="13056" y="9747"/>
                  </a:cubicBezTo>
                  <a:cubicBezTo>
                    <a:pt x="12897" y="9998"/>
                    <a:pt x="12714" y="10204"/>
                    <a:pt x="12577" y="10386"/>
                  </a:cubicBezTo>
                  <a:cubicBezTo>
                    <a:pt x="12440" y="10569"/>
                    <a:pt x="12280" y="10706"/>
                    <a:pt x="12166" y="10843"/>
                  </a:cubicBezTo>
                  <a:cubicBezTo>
                    <a:pt x="12075" y="10980"/>
                    <a:pt x="11961" y="11048"/>
                    <a:pt x="11892" y="11117"/>
                  </a:cubicBezTo>
                  <a:cubicBezTo>
                    <a:pt x="11824" y="11185"/>
                    <a:pt x="11778" y="11208"/>
                    <a:pt x="11778" y="11208"/>
                  </a:cubicBezTo>
                  <a:cubicBezTo>
                    <a:pt x="11778" y="11208"/>
                    <a:pt x="11641" y="11345"/>
                    <a:pt x="11413" y="11596"/>
                  </a:cubicBezTo>
                  <a:cubicBezTo>
                    <a:pt x="11276" y="11710"/>
                    <a:pt x="11116" y="11824"/>
                    <a:pt x="10934" y="11984"/>
                  </a:cubicBezTo>
                  <a:cubicBezTo>
                    <a:pt x="10751" y="12144"/>
                    <a:pt x="10523" y="12304"/>
                    <a:pt x="10294" y="12463"/>
                  </a:cubicBezTo>
                  <a:cubicBezTo>
                    <a:pt x="9359" y="13171"/>
                    <a:pt x="7852" y="13719"/>
                    <a:pt x="6323" y="13993"/>
                  </a:cubicBezTo>
                  <a:cubicBezTo>
                    <a:pt x="5524" y="14152"/>
                    <a:pt x="4748" y="14221"/>
                    <a:pt x="3995" y="14244"/>
                  </a:cubicBezTo>
                  <a:cubicBezTo>
                    <a:pt x="3736" y="14260"/>
                    <a:pt x="3483" y="14268"/>
                    <a:pt x="3238" y="14268"/>
                  </a:cubicBezTo>
                  <a:cubicBezTo>
                    <a:pt x="2791" y="14268"/>
                    <a:pt x="2369" y="14242"/>
                    <a:pt x="1986" y="14198"/>
                  </a:cubicBezTo>
                  <a:cubicBezTo>
                    <a:pt x="884" y="14115"/>
                    <a:pt x="161" y="13918"/>
                    <a:pt x="24" y="13918"/>
                  </a:cubicBezTo>
                  <a:cubicBezTo>
                    <a:pt x="10" y="13918"/>
                    <a:pt x="2" y="13920"/>
                    <a:pt x="0" y="13924"/>
                  </a:cubicBezTo>
                  <a:cubicBezTo>
                    <a:pt x="0" y="13947"/>
                    <a:pt x="183" y="14016"/>
                    <a:pt x="525" y="14130"/>
                  </a:cubicBezTo>
                  <a:cubicBezTo>
                    <a:pt x="868" y="14221"/>
                    <a:pt x="1347" y="14335"/>
                    <a:pt x="1963" y="14404"/>
                  </a:cubicBezTo>
                  <a:cubicBezTo>
                    <a:pt x="2557" y="14495"/>
                    <a:pt x="3264" y="14541"/>
                    <a:pt x="4018" y="14541"/>
                  </a:cubicBezTo>
                  <a:cubicBezTo>
                    <a:pt x="4771" y="14541"/>
                    <a:pt x="5570" y="14495"/>
                    <a:pt x="6369" y="14381"/>
                  </a:cubicBezTo>
                  <a:cubicBezTo>
                    <a:pt x="7966" y="14130"/>
                    <a:pt x="9541" y="13582"/>
                    <a:pt x="10568" y="12874"/>
                  </a:cubicBezTo>
                  <a:cubicBezTo>
                    <a:pt x="10819" y="12692"/>
                    <a:pt x="11048" y="12532"/>
                    <a:pt x="11230" y="12372"/>
                  </a:cubicBezTo>
                  <a:cubicBezTo>
                    <a:pt x="11436" y="12212"/>
                    <a:pt x="11618" y="12098"/>
                    <a:pt x="11755" y="11984"/>
                  </a:cubicBezTo>
                  <a:cubicBezTo>
                    <a:pt x="12006" y="11733"/>
                    <a:pt x="12166" y="11596"/>
                    <a:pt x="12166" y="11596"/>
                  </a:cubicBezTo>
                  <a:cubicBezTo>
                    <a:pt x="12166" y="11596"/>
                    <a:pt x="12189" y="11550"/>
                    <a:pt x="12257" y="11482"/>
                  </a:cubicBezTo>
                  <a:cubicBezTo>
                    <a:pt x="12326" y="11413"/>
                    <a:pt x="12440" y="11322"/>
                    <a:pt x="12554" y="11185"/>
                  </a:cubicBezTo>
                  <a:cubicBezTo>
                    <a:pt x="12668" y="11048"/>
                    <a:pt x="12805" y="10888"/>
                    <a:pt x="12965" y="10706"/>
                  </a:cubicBezTo>
                  <a:cubicBezTo>
                    <a:pt x="13125" y="10500"/>
                    <a:pt x="13307" y="10272"/>
                    <a:pt x="13467" y="10021"/>
                  </a:cubicBezTo>
                  <a:cubicBezTo>
                    <a:pt x="13810" y="9496"/>
                    <a:pt x="14129" y="8857"/>
                    <a:pt x="14380" y="8127"/>
                  </a:cubicBezTo>
                  <a:cubicBezTo>
                    <a:pt x="14654" y="7396"/>
                    <a:pt x="14791" y="6574"/>
                    <a:pt x="14791" y="5753"/>
                  </a:cubicBezTo>
                  <a:cubicBezTo>
                    <a:pt x="14814" y="4931"/>
                    <a:pt x="14700" y="4132"/>
                    <a:pt x="14517" y="3379"/>
                  </a:cubicBezTo>
                  <a:cubicBezTo>
                    <a:pt x="14312" y="2649"/>
                    <a:pt x="14038" y="1987"/>
                    <a:pt x="13695" y="1462"/>
                  </a:cubicBezTo>
                  <a:cubicBezTo>
                    <a:pt x="13513" y="1211"/>
                    <a:pt x="13330" y="1005"/>
                    <a:pt x="13170" y="823"/>
                  </a:cubicBezTo>
                  <a:cubicBezTo>
                    <a:pt x="12988" y="663"/>
                    <a:pt x="12828" y="503"/>
                    <a:pt x="12691" y="389"/>
                  </a:cubicBezTo>
                  <a:cubicBezTo>
                    <a:pt x="12645" y="343"/>
                    <a:pt x="12577" y="275"/>
                    <a:pt x="12531" y="229"/>
                  </a:cubicBezTo>
                  <a:cubicBezTo>
                    <a:pt x="12486" y="183"/>
                    <a:pt x="12463" y="138"/>
                    <a:pt x="12417" y="92"/>
                  </a:cubicBezTo>
                  <a:cubicBezTo>
                    <a:pt x="12372" y="24"/>
                    <a:pt x="12326" y="1"/>
                    <a:pt x="1232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6" name="Google Shape;3226;p42"/>
            <p:cNvSpPr/>
            <p:nvPr/>
          </p:nvSpPr>
          <p:spPr>
            <a:xfrm flipH="1">
              <a:off x="7264865" y="1744028"/>
              <a:ext cx="114145" cy="284516"/>
            </a:xfrm>
            <a:custGeom>
              <a:avLst/>
              <a:gdLst/>
              <a:ahLst/>
              <a:cxnLst/>
              <a:rect l="l" t="t" r="r" b="b"/>
              <a:pathLst>
                <a:path w="4726" h="11780" extrusionOk="0">
                  <a:moveTo>
                    <a:pt x="4018" y="1"/>
                  </a:moveTo>
                  <a:cubicBezTo>
                    <a:pt x="3995" y="24"/>
                    <a:pt x="4064" y="412"/>
                    <a:pt x="4155" y="1028"/>
                  </a:cubicBezTo>
                  <a:cubicBezTo>
                    <a:pt x="4246" y="1621"/>
                    <a:pt x="4361" y="2443"/>
                    <a:pt x="4338" y="3219"/>
                  </a:cubicBezTo>
                  <a:cubicBezTo>
                    <a:pt x="4315" y="4018"/>
                    <a:pt x="4087" y="4794"/>
                    <a:pt x="3881" y="5342"/>
                  </a:cubicBezTo>
                  <a:cubicBezTo>
                    <a:pt x="3676" y="5913"/>
                    <a:pt x="3493" y="6255"/>
                    <a:pt x="3493" y="6255"/>
                  </a:cubicBezTo>
                  <a:cubicBezTo>
                    <a:pt x="3493" y="6255"/>
                    <a:pt x="3447" y="6346"/>
                    <a:pt x="3379" y="6506"/>
                  </a:cubicBezTo>
                  <a:cubicBezTo>
                    <a:pt x="3311" y="6666"/>
                    <a:pt x="3196" y="6894"/>
                    <a:pt x="3059" y="7168"/>
                  </a:cubicBezTo>
                  <a:cubicBezTo>
                    <a:pt x="2786" y="7716"/>
                    <a:pt x="2375" y="8401"/>
                    <a:pt x="1918" y="9085"/>
                  </a:cubicBezTo>
                  <a:cubicBezTo>
                    <a:pt x="1028" y="10455"/>
                    <a:pt x="1" y="11733"/>
                    <a:pt x="69" y="11779"/>
                  </a:cubicBezTo>
                  <a:cubicBezTo>
                    <a:pt x="70" y="11780"/>
                    <a:pt x="71" y="11780"/>
                    <a:pt x="73" y="11780"/>
                  </a:cubicBezTo>
                  <a:cubicBezTo>
                    <a:pt x="156" y="11780"/>
                    <a:pt x="1252" y="10590"/>
                    <a:pt x="2238" y="9291"/>
                  </a:cubicBezTo>
                  <a:cubicBezTo>
                    <a:pt x="2717" y="8629"/>
                    <a:pt x="3174" y="7944"/>
                    <a:pt x="3493" y="7396"/>
                  </a:cubicBezTo>
                  <a:cubicBezTo>
                    <a:pt x="3653" y="7122"/>
                    <a:pt x="3767" y="6894"/>
                    <a:pt x="3836" y="6734"/>
                  </a:cubicBezTo>
                  <a:cubicBezTo>
                    <a:pt x="3927" y="6575"/>
                    <a:pt x="3972" y="6483"/>
                    <a:pt x="3972" y="6483"/>
                  </a:cubicBezTo>
                  <a:cubicBezTo>
                    <a:pt x="3972" y="6483"/>
                    <a:pt x="4155" y="6095"/>
                    <a:pt x="4338" y="5502"/>
                  </a:cubicBezTo>
                  <a:cubicBezTo>
                    <a:pt x="4543" y="4908"/>
                    <a:pt x="4726" y="4087"/>
                    <a:pt x="4726" y="3219"/>
                  </a:cubicBezTo>
                  <a:cubicBezTo>
                    <a:pt x="4680" y="2398"/>
                    <a:pt x="4520" y="1576"/>
                    <a:pt x="4338" y="982"/>
                  </a:cubicBezTo>
                  <a:cubicBezTo>
                    <a:pt x="4201" y="389"/>
                    <a:pt x="4064" y="1"/>
                    <a:pt x="401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7" name="Google Shape;3227;p42"/>
            <p:cNvSpPr/>
            <p:nvPr/>
          </p:nvSpPr>
          <p:spPr>
            <a:xfrm flipH="1">
              <a:off x="7771488" y="1968912"/>
              <a:ext cx="68931" cy="166556"/>
            </a:xfrm>
            <a:custGeom>
              <a:avLst/>
              <a:gdLst/>
              <a:ahLst/>
              <a:cxnLst/>
              <a:rect l="l" t="t" r="r" b="b"/>
              <a:pathLst>
                <a:path w="2854" h="6896" extrusionOk="0">
                  <a:moveTo>
                    <a:pt x="2800" y="1"/>
                  </a:moveTo>
                  <a:cubicBezTo>
                    <a:pt x="2702" y="1"/>
                    <a:pt x="2107" y="710"/>
                    <a:pt x="1575" y="1463"/>
                  </a:cubicBezTo>
                  <a:cubicBezTo>
                    <a:pt x="1301" y="1874"/>
                    <a:pt x="1050" y="2285"/>
                    <a:pt x="867" y="2582"/>
                  </a:cubicBezTo>
                  <a:cubicBezTo>
                    <a:pt x="708" y="2901"/>
                    <a:pt x="594" y="3130"/>
                    <a:pt x="594" y="3130"/>
                  </a:cubicBezTo>
                  <a:cubicBezTo>
                    <a:pt x="594" y="3130"/>
                    <a:pt x="502" y="3358"/>
                    <a:pt x="388" y="3700"/>
                  </a:cubicBezTo>
                  <a:cubicBezTo>
                    <a:pt x="274" y="4043"/>
                    <a:pt x="137" y="4499"/>
                    <a:pt x="69" y="4978"/>
                  </a:cubicBezTo>
                  <a:cubicBezTo>
                    <a:pt x="23" y="5481"/>
                    <a:pt x="0" y="5960"/>
                    <a:pt x="114" y="6325"/>
                  </a:cubicBezTo>
                  <a:cubicBezTo>
                    <a:pt x="183" y="6690"/>
                    <a:pt x="297" y="6896"/>
                    <a:pt x="320" y="6896"/>
                  </a:cubicBezTo>
                  <a:cubicBezTo>
                    <a:pt x="365" y="6873"/>
                    <a:pt x="320" y="6645"/>
                    <a:pt x="297" y="6302"/>
                  </a:cubicBezTo>
                  <a:cubicBezTo>
                    <a:pt x="274" y="5960"/>
                    <a:pt x="342" y="5503"/>
                    <a:pt x="434" y="5047"/>
                  </a:cubicBezTo>
                  <a:cubicBezTo>
                    <a:pt x="525" y="4613"/>
                    <a:pt x="708" y="4180"/>
                    <a:pt x="822" y="3860"/>
                  </a:cubicBezTo>
                  <a:cubicBezTo>
                    <a:pt x="982" y="3540"/>
                    <a:pt x="1073" y="3335"/>
                    <a:pt x="1073" y="3335"/>
                  </a:cubicBezTo>
                  <a:cubicBezTo>
                    <a:pt x="1073" y="3335"/>
                    <a:pt x="1438" y="2491"/>
                    <a:pt x="1895" y="1669"/>
                  </a:cubicBezTo>
                  <a:cubicBezTo>
                    <a:pt x="2351" y="847"/>
                    <a:pt x="2853" y="48"/>
                    <a:pt x="2808" y="3"/>
                  </a:cubicBezTo>
                  <a:cubicBezTo>
                    <a:pt x="2806" y="1"/>
                    <a:pt x="2803" y="1"/>
                    <a:pt x="28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8" name="Google Shape;3228;p42"/>
            <p:cNvSpPr/>
            <p:nvPr/>
          </p:nvSpPr>
          <p:spPr>
            <a:xfrm flipH="1">
              <a:off x="7408741" y="1854212"/>
              <a:ext cx="348448" cy="285676"/>
            </a:xfrm>
            <a:custGeom>
              <a:avLst/>
              <a:gdLst/>
              <a:ahLst/>
              <a:cxnLst/>
              <a:rect l="l" t="t" r="r" b="b"/>
              <a:pathLst>
                <a:path w="14427" h="11828" extrusionOk="0">
                  <a:moveTo>
                    <a:pt x="14416" y="0"/>
                  </a:moveTo>
                  <a:cubicBezTo>
                    <a:pt x="14374" y="0"/>
                    <a:pt x="14243" y="87"/>
                    <a:pt x="14038" y="209"/>
                  </a:cubicBezTo>
                  <a:cubicBezTo>
                    <a:pt x="13810" y="369"/>
                    <a:pt x="13445" y="529"/>
                    <a:pt x="13011" y="711"/>
                  </a:cubicBezTo>
                  <a:cubicBezTo>
                    <a:pt x="12144" y="1054"/>
                    <a:pt x="10888" y="1236"/>
                    <a:pt x="9610" y="1465"/>
                  </a:cubicBezTo>
                  <a:cubicBezTo>
                    <a:pt x="8355" y="1693"/>
                    <a:pt x="7122" y="2035"/>
                    <a:pt x="6209" y="2423"/>
                  </a:cubicBezTo>
                  <a:cubicBezTo>
                    <a:pt x="5981" y="2515"/>
                    <a:pt x="5776" y="2583"/>
                    <a:pt x="5593" y="2652"/>
                  </a:cubicBezTo>
                  <a:cubicBezTo>
                    <a:pt x="5410" y="2743"/>
                    <a:pt x="5251" y="2834"/>
                    <a:pt x="5136" y="2903"/>
                  </a:cubicBezTo>
                  <a:cubicBezTo>
                    <a:pt x="4885" y="3040"/>
                    <a:pt x="4726" y="3108"/>
                    <a:pt x="4726" y="3108"/>
                  </a:cubicBezTo>
                  <a:cubicBezTo>
                    <a:pt x="4726" y="3108"/>
                    <a:pt x="4589" y="3177"/>
                    <a:pt x="4360" y="3359"/>
                  </a:cubicBezTo>
                  <a:cubicBezTo>
                    <a:pt x="4109" y="3519"/>
                    <a:pt x="3790" y="3770"/>
                    <a:pt x="3447" y="4112"/>
                  </a:cubicBezTo>
                  <a:cubicBezTo>
                    <a:pt x="3082" y="4432"/>
                    <a:pt x="2694" y="4866"/>
                    <a:pt x="2329" y="5345"/>
                  </a:cubicBezTo>
                  <a:cubicBezTo>
                    <a:pt x="1964" y="5824"/>
                    <a:pt x="1576" y="6349"/>
                    <a:pt x="1256" y="6920"/>
                  </a:cubicBezTo>
                  <a:cubicBezTo>
                    <a:pt x="617" y="8016"/>
                    <a:pt x="160" y="9248"/>
                    <a:pt x="46" y="10230"/>
                  </a:cubicBezTo>
                  <a:cubicBezTo>
                    <a:pt x="1" y="10709"/>
                    <a:pt x="1" y="11120"/>
                    <a:pt x="46" y="11394"/>
                  </a:cubicBezTo>
                  <a:cubicBezTo>
                    <a:pt x="92" y="11668"/>
                    <a:pt x="115" y="11827"/>
                    <a:pt x="138" y="11827"/>
                  </a:cubicBezTo>
                  <a:cubicBezTo>
                    <a:pt x="183" y="11827"/>
                    <a:pt x="69" y="11188"/>
                    <a:pt x="252" y="10252"/>
                  </a:cubicBezTo>
                  <a:cubicBezTo>
                    <a:pt x="412" y="9339"/>
                    <a:pt x="914" y="8153"/>
                    <a:pt x="1576" y="7103"/>
                  </a:cubicBezTo>
                  <a:cubicBezTo>
                    <a:pt x="1918" y="6578"/>
                    <a:pt x="2283" y="6075"/>
                    <a:pt x="2648" y="5619"/>
                  </a:cubicBezTo>
                  <a:cubicBezTo>
                    <a:pt x="3036" y="5162"/>
                    <a:pt x="3425" y="4774"/>
                    <a:pt x="3767" y="4478"/>
                  </a:cubicBezTo>
                  <a:cubicBezTo>
                    <a:pt x="4109" y="4158"/>
                    <a:pt x="4429" y="3930"/>
                    <a:pt x="4634" y="3770"/>
                  </a:cubicBezTo>
                  <a:cubicBezTo>
                    <a:pt x="4863" y="3610"/>
                    <a:pt x="4999" y="3565"/>
                    <a:pt x="4999" y="3565"/>
                  </a:cubicBezTo>
                  <a:cubicBezTo>
                    <a:pt x="4999" y="3565"/>
                    <a:pt x="5136" y="3473"/>
                    <a:pt x="5365" y="3359"/>
                  </a:cubicBezTo>
                  <a:cubicBezTo>
                    <a:pt x="5502" y="3291"/>
                    <a:pt x="5639" y="3199"/>
                    <a:pt x="5798" y="3108"/>
                  </a:cubicBezTo>
                  <a:cubicBezTo>
                    <a:pt x="5981" y="3040"/>
                    <a:pt x="6164" y="2948"/>
                    <a:pt x="6392" y="2857"/>
                  </a:cubicBezTo>
                  <a:cubicBezTo>
                    <a:pt x="7236" y="2492"/>
                    <a:pt x="8469" y="2104"/>
                    <a:pt x="9701" y="1830"/>
                  </a:cubicBezTo>
                  <a:cubicBezTo>
                    <a:pt x="10934" y="1556"/>
                    <a:pt x="12212" y="1328"/>
                    <a:pt x="13080" y="894"/>
                  </a:cubicBezTo>
                  <a:cubicBezTo>
                    <a:pt x="13536" y="689"/>
                    <a:pt x="13879" y="483"/>
                    <a:pt x="14084" y="301"/>
                  </a:cubicBezTo>
                  <a:cubicBezTo>
                    <a:pt x="14312" y="118"/>
                    <a:pt x="14426" y="27"/>
                    <a:pt x="14426" y="4"/>
                  </a:cubicBezTo>
                  <a:cubicBezTo>
                    <a:pt x="14424" y="2"/>
                    <a:pt x="14420" y="0"/>
                    <a:pt x="144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9" name="Google Shape;3229;p42"/>
            <p:cNvSpPr/>
            <p:nvPr/>
          </p:nvSpPr>
          <p:spPr>
            <a:xfrm flipH="1">
              <a:off x="7313363" y="1765475"/>
              <a:ext cx="43040" cy="150639"/>
            </a:xfrm>
            <a:custGeom>
              <a:avLst/>
              <a:gdLst/>
              <a:ahLst/>
              <a:cxnLst/>
              <a:rect l="l" t="t" r="r" b="b"/>
              <a:pathLst>
                <a:path w="1782" h="6237" extrusionOk="0">
                  <a:moveTo>
                    <a:pt x="901" y="1"/>
                  </a:moveTo>
                  <a:cubicBezTo>
                    <a:pt x="897" y="1"/>
                    <a:pt x="894" y="2"/>
                    <a:pt x="891" y="3"/>
                  </a:cubicBezTo>
                  <a:cubicBezTo>
                    <a:pt x="868" y="26"/>
                    <a:pt x="937" y="231"/>
                    <a:pt x="1051" y="505"/>
                  </a:cubicBezTo>
                  <a:cubicBezTo>
                    <a:pt x="1142" y="802"/>
                    <a:pt x="1256" y="1190"/>
                    <a:pt x="1302" y="1601"/>
                  </a:cubicBezTo>
                  <a:cubicBezTo>
                    <a:pt x="1325" y="1989"/>
                    <a:pt x="1325" y="2400"/>
                    <a:pt x="1279" y="2696"/>
                  </a:cubicBezTo>
                  <a:cubicBezTo>
                    <a:pt x="1279" y="2833"/>
                    <a:pt x="1233" y="2948"/>
                    <a:pt x="1233" y="3039"/>
                  </a:cubicBezTo>
                  <a:cubicBezTo>
                    <a:pt x="1210" y="3130"/>
                    <a:pt x="1210" y="3176"/>
                    <a:pt x="1210" y="3176"/>
                  </a:cubicBezTo>
                  <a:cubicBezTo>
                    <a:pt x="1210" y="3176"/>
                    <a:pt x="1188" y="3221"/>
                    <a:pt x="1188" y="3313"/>
                  </a:cubicBezTo>
                  <a:cubicBezTo>
                    <a:pt x="1165" y="3404"/>
                    <a:pt x="1142" y="3518"/>
                    <a:pt x="1096" y="3678"/>
                  </a:cubicBezTo>
                  <a:cubicBezTo>
                    <a:pt x="1051" y="3952"/>
                    <a:pt x="914" y="4340"/>
                    <a:pt x="777" y="4728"/>
                  </a:cubicBezTo>
                  <a:cubicBezTo>
                    <a:pt x="457" y="5481"/>
                    <a:pt x="1" y="6189"/>
                    <a:pt x="69" y="6234"/>
                  </a:cubicBezTo>
                  <a:cubicBezTo>
                    <a:pt x="71" y="6236"/>
                    <a:pt x="73" y="6237"/>
                    <a:pt x="76" y="6237"/>
                  </a:cubicBezTo>
                  <a:cubicBezTo>
                    <a:pt x="153" y="6237"/>
                    <a:pt x="699" y="5615"/>
                    <a:pt x="1096" y="4888"/>
                  </a:cubicBezTo>
                  <a:cubicBezTo>
                    <a:pt x="1302" y="4500"/>
                    <a:pt x="1484" y="4112"/>
                    <a:pt x="1576" y="3792"/>
                  </a:cubicBezTo>
                  <a:cubicBezTo>
                    <a:pt x="1621" y="3655"/>
                    <a:pt x="1644" y="3518"/>
                    <a:pt x="1690" y="3427"/>
                  </a:cubicBezTo>
                  <a:cubicBezTo>
                    <a:pt x="1713" y="3336"/>
                    <a:pt x="1713" y="3267"/>
                    <a:pt x="1713" y="3267"/>
                  </a:cubicBezTo>
                  <a:cubicBezTo>
                    <a:pt x="1713" y="3267"/>
                    <a:pt x="1735" y="3221"/>
                    <a:pt x="1735" y="3130"/>
                  </a:cubicBezTo>
                  <a:cubicBezTo>
                    <a:pt x="1735" y="3016"/>
                    <a:pt x="1758" y="2902"/>
                    <a:pt x="1758" y="2719"/>
                  </a:cubicBezTo>
                  <a:cubicBezTo>
                    <a:pt x="1781" y="2400"/>
                    <a:pt x="1758" y="1966"/>
                    <a:pt x="1667" y="1532"/>
                  </a:cubicBezTo>
                  <a:cubicBezTo>
                    <a:pt x="1576" y="1099"/>
                    <a:pt x="1393" y="711"/>
                    <a:pt x="1233" y="414"/>
                  </a:cubicBezTo>
                  <a:cubicBezTo>
                    <a:pt x="1084" y="157"/>
                    <a:pt x="954" y="1"/>
                    <a:pt x="90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0" name="Google Shape;3230;p42"/>
            <p:cNvSpPr/>
            <p:nvPr/>
          </p:nvSpPr>
          <p:spPr>
            <a:xfrm flipH="1">
              <a:off x="7853630" y="2171841"/>
              <a:ext cx="82722" cy="82722"/>
            </a:xfrm>
            <a:custGeom>
              <a:avLst/>
              <a:gdLst/>
              <a:ahLst/>
              <a:cxnLst/>
              <a:rect l="l" t="t" r="r" b="b"/>
              <a:pathLst>
                <a:path w="3425" h="3425" extrusionOk="0">
                  <a:moveTo>
                    <a:pt x="3304" y="0"/>
                  </a:moveTo>
                  <a:cubicBezTo>
                    <a:pt x="3230" y="0"/>
                    <a:pt x="3128" y="12"/>
                    <a:pt x="3013" y="46"/>
                  </a:cubicBezTo>
                  <a:cubicBezTo>
                    <a:pt x="2785" y="92"/>
                    <a:pt x="2488" y="229"/>
                    <a:pt x="2215" y="388"/>
                  </a:cubicBezTo>
                  <a:cubicBezTo>
                    <a:pt x="1918" y="548"/>
                    <a:pt x="1690" y="753"/>
                    <a:pt x="1507" y="913"/>
                  </a:cubicBezTo>
                  <a:cubicBezTo>
                    <a:pt x="1324" y="1073"/>
                    <a:pt x="1210" y="1187"/>
                    <a:pt x="1210" y="1187"/>
                  </a:cubicBezTo>
                  <a:cubicBezTo>
                    <a:pt x="1210" y="1187"/>
                    <a:pt x="799" y="1689"/>
                    <a:pt x="503" y="2237"/>
                  </a:cubicBezTo>
                  <a:cubicBezTo>
                    <a:pt x="183" y="2785"/>
                    <a:pt x="0" y="3401"/>
                    <a:pt x="69" y="3424"/>
                  </a:cubicBezTo>
                  <a:cubicBezTo>
                    <a:pt x="70" y="3425"/>
                    <a:pt x="72" y="3425"/>
                    <a:pt x="74" y="3425"/>
                  </a:cubicBezTo>
                  <a:cubicBezTo>
                    <a:pt x="150" y="3425"/>
                    <a:pt x="442" y="2912"/>
                    <a:pt x="822" y="2443"/>
                  </a:cubicBezTo>
                  <a:cubicBezTo>
                    <a:pt x="1187" y="1963"/>
                    <a:pt x="1598" y="1530"/>
                    <a:pt x="1598" y="1530"/>
                  </a:cubicBezTo>
                  <a:cubicBezTo>
                    <a:pt x="1598" y="1530"/>
                    <a:pt x="1690" y="1415"/>
                    <a:pt x="1849" y="1256"/>
                  </a:cubicBezTo>
                  <a:cubicBezTo>
                    <a:pt x="1986" y="1096"/>
                    <a:pt x="2192" y="868"/>
                    <a:pt x="2420" y="685"/>
                  </a:cubicBezTo>
                  <a:cubicBezTo>
                    <a:pt x="2648" y="502"/>
                    <a:pt x="2899" y="320"/>
                    <a:pt x="3082" y="229"/>
                  </a:cubicBezTo>
                  <a:cubicBezTo>
                    <a:pt x="3287" y="114"/>
                    <a:pt x="3424" y="69"/>
                    <a:pt x="3424" y="23"/>
                  </a:cubicBezTo>
                  <a:cubicBezTo>
                    <a:pt x="3424" y="12"/>
                    <a:pt x="3379" y="0"/>
                    <a:pt x="330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1" name="Google Shape;3231;p42"/>
            <p:cNvSpPr/>
            <p:nvPr/>
          </p:nvSpPr>
          <p:spPr>
            <a:xfrm flipH="1">
              <a:off x="7818899" y="2197056"/>
              <a:ext cx="103663" cy="230608"/>
            </a:xfrm>
            <a:custGeom>
              <a:avLst/>
              <a:gdLst/>
              <a:ahLst/>
              <a:cxnLst/>
              <a:rect l="l" t="t" r="r" b="b"/>
              <a:pathLst>
                <a:path w="4292" h="9548" extrusionOk="0">
                  <a:moveTo>
                    <a:pt x="4265" y="1"/>
                  </a:moveTo>
                  <a:cubicBezTo>
                    <a:pt x="4172" y="1"/>
                    <a:pt x="3843" y="54"/>
                    <a:pt x="3401" y="189"/>
                  </a:cubicBezTo>
                  <a:cubicBezTo>
                    <a:pt x="2876" y="394"/>
                    <a:pt x="2237" y="782"/>
                    <a:pt x="1712" y="1307"/>
                  </a:cubicBezTo>
                  <a:cubicBezTo>
                    <a:pt x="1187" y="1855"/>
                    <a:pt x="776" y="2494"/>
                    <a:pt x="571" y="2996"/>
                  </a:cubicBezTo>
                  <a:cubicBezTo>
                    <a:pt x="434" y="3247"/>
                    <a:pt x="388" y="3476"/>
                    <a:pt x="320" y="3635"/>
                  </a:cubicBezTo>
                  <a:cubicBezTo>
                    <a:pt x="274" y="3772"/>
                    <a:pt x="228" y="3864"/>
                    <a:pt x="228" y="3864"/>
                  </a:cubicBezTo>
                  <a:cubicBezTo>
                    <a:pt x="228" y="3864"/>
                    <a:pt x="228" y="3955"/>
                    <a:pt x="183" y="4115"/>
                  </a:cubicBezTo>
                  <a:cubicBezTo>
                    <a:pt x="160" y="4275"/>
                    <a:pt x="91" y="4503"/>
                    <a:pt x="69" y="4800"/>
                  </a:cubicBezTo>
                  <a:cubicBezTo>
                    <a:pt x="0" y="5347"/>
                    <a:pt x="0" y="6078"/>
                    <a:pt x="91" y="6831"/>
                  </a:cubicBezTo>
                  <a:cubicBezTo>
                    <a:pt x="206" y="7561"/>
                    <a:pt x="411" y="8269"/>
                    <a:pt x="662" y="8748"/>
                  </a:cubicBezTo>
                  <a:cubicBezTo>
                    <a:pt x="890" y="9250"/>
                    <a:pt x="1096" y="9547"/>
                    <a:pt x="1119" y="9547"/>
                  </a:cubicBezTo>
                  <a:cubicBezTo>
                    <a:pt x="1164" y="9524"/>
                    <a:pt x="1004" y="9182"/>
                    <a:pt x="845" y="8680"/>
                  </a:cubicBezTo>
                  <a:cubicBezTo>
                    <a:pt x="662" y="8178"/>
                    <a:pt x="525" y="7493"/>
                    <a:pt x="457" y="6785"/>
                  </a:cubicBezTo>
                  <a:cubicBezTo>
                    <a:pt x="411" y="6078"/>
                    <a:pt x="457" y="5370"/>
                    <a:pt x="548" y="4868"/>
                  </a:cubicBezTo>
                  <a:cubicBezTo>
                    <a:pt x="594" y="4594"/>
                    <a:pt x="662" y="4389"/>
                    <a:pt x="685" y="4252"/>
                  </a:cubicBezTo>
                  <a:cubicBezTo>
                    <a:pt x="731" y="4092"/>
                    <a:pt x="753" y="4001"/>
                    <a:pt x="753" y="4001"/>
                  </a:cubicBezTo>
                  <a:cubicBezTo>
                    <a:pt x="753" y="4001"/>
                    <a:pt x="776" y="3932"/>
                    <a:pt x="822" y="3772"/>
                  </a:cubicBezTo>
                  <a:cubicBezTo>
                    <a:pt x="867" y="3635"/>
                    <a:pt x="913" y="3430"/>
                    <a:pt x="1004" y="3179"/>
                  </a:cubicBezTo>
                  <a:cubicBezTo>
                    <a:pt x="1187" y="2700"/>
                    <a:pt x="1529" y="2083"/>
                    <a:pt x="1963" y="1558"/>
                  </a:cubicBezTo>
                  <a:cubicBezTo>
                    <a:pt x="2442" y="1033"/>
                    <a:pt x="3013" y="623"/>
                    <a:pt x="3492" y="394"/>
                  </a:cubicBezTo>
                  <a:cubicBezTo>
                    <a:pt x="3949" y="166"/>
                    <a:pt x="4291" y="52"/>
                    <a:pt x="4291" y="6"/>
                  </a:cubicBezTo>
                  <a:cubicBezTo>
                    <a:pt x="4291" y="3"/>
                    <a:pt x="4282" y="1"/>
                    <a:pt x="426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2" name="Google Shape;3232;p42"/>
            <p:cNvSpPr/>
            <p:nvPr/>
          </p:nvSpPr>
          <p:spPr>
            <a:xfrm flipH="1">
              <a:off x="7021190" y="2075907"/>
              <a:ext cx="19878" cy="161604"/>
            </a:xfrm>
            <a:custGeom>
              <a:avLst/>
              <a:gdLst/>
              <a:ahLst/>
              <a:cxnLst/>
              <a:rect l="l" t="t" r="r" b="b"/>
              <a:pathLst>
                <a:path w="823" h="6691" extrusionOk="0">
                  <a:moveTo>
                    <a:pt x="229" y="1"/>
                  </a:moveTo>
                  <a:cubicBezTo>
                    <a:pt x="138" y="1"/>
                    <a:pt x="138" y="845"/>
                    <a:pt x="183" y="1713"/>
                  </a:cubicBezTo>
                  <a:cubicBezTo>
                    <a:pt x="229" y="2123"/>
                    <a:pt x="252" y="2534"/>
                    <a:pt x="275" y="2854"/>
                  </a:cubicBezTo>
                  <a:cubicBezTo>
                    <a:pt x="275" y="3173"/>
                    <a:pt x="298" y="3379"/>
                    <a:pt x="298" y="3379"/>
                  </a:cubicBezTo>
                  <a:cubicBezTo>
                    <a:pt x="298" y="3379"/>
                    <a:pt x="298" y="3584"/>
                    <a:pt x="320" y="3904"/>
                  </a:cubicBezTo>
                  <a:cubicBezTo>
                    <a:pt x="343" y="4223"/>
                    <a:pt x="343" y="4634"/>
                    <a:pt x="320" y="5045"/>
                  </a:cubicBezTo>
                  <a:cubicBezTo>
                    <a:pt x="298" y="5456"/>
                    <a:pt x="206" y="5867"/>
                    <a:pt x="138" y="6163"/>
                  </a:cubicBezTo>
                  <a:cubicBezTo>
                    <a:pt x="46" y="6460"/>
                    <a:pt x="1" y="6666"/>
                    <a:pt x="46" y="6688"/>
                  </a:cubicBezTo>
                  <a:cubicBezTo>
                    <a:pt x="48" y="6690"/>
                    <a:pt x="49" y="6690"/>
                    <a:pt x="51" y="6690"/>
                  </a:cubicBezTo>
                  <a:cubicBezTo>
                    <a:pt x="82" y="6690"/>
                    <a:pt x="191" y="6512"/>
                    <a:pt x="320" y="6232"/>
                  </a:cubicBezTo>
                  <a:cubicBezTo>
                    <a:pt x="457" y="5935"/>
                    <a:pt x="594" y="5524"/>
                    <a:pt x="686" y="5091"/>
                  </a:cubicBezTo>
                  <a:cubicBezTo>
                    <a:pt x="754" y="4657"/>
                    <a:pt x="800" y="4223"/>
                    <a:pt x="800" y="3904"/>
                  </a:cubicBezTo>
                  <a:cubicBezTo>
                    <a:pt x="823" y="3561"/>
                    <a:pt x="800" y="3356"/>
                    <a:pt x="800" y="3356"/>
                  </a:cubicBezTo>
                  <a:cubicBezTo>
                    <a:pt x="800" y="3356"/>
                    <a:pt x="777" y="3128"/>
                    <a:pt x="754" y="2808"/>
                  </a:cubicBezTo>
                  <a:cubicBezTo>
                    <a:pt x="708" y="2489"/>
                    <a:pt x="640" y="2078"/>
                    <a:pt x="571" y="1667"/>
                  </a:cubicBezTo>
                  <a:cubicBezTo>
                    <a:pt x="412" y="822"/>
                    <a:pt x="298" y="1"/>
                    <a:pt x="2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3" name="Google Shape;3233;p42"/>
            <p:cNvSpPr/>
            <p:nvPr/>
          </p:nvSpPr>
          <p:spPr>
            <a:xfrm flipH="1">
              <a:off x="7533900" y="1924737"/>
              <a:ext cx="92625" cy="56565"/>
            </a:xfrm>
            <a:custGeom>
              <a:avLst/>
              <a:gdLst/>
              <a:ahLst/>
              <a:cxnLst/>
              <a:rect l="l" t="t" r="r" b="b"/>
              <a:pathLst>
                <a:path w="3835" h="2342" extrusionOk="0">
                  <a:moveTo>
                    <a:pt x="3452" y="1"/>
                  </a:moveTo>
                  <a:cubicBezTo>
                    <a:pt x="3330" y="1"/>
                    <a:pt x="3185" y="32"/>
                    <a:pt x="3036" y="97"/>
                  </a:cubicBezTo>
                  <a:cubicBezTo>
                    <a:pt x="2671" y="279"/>
                    <a:pt x="2420" y="576"/>
                    <a:pt x="2488" y="782"/>
                  </a:cubicBezTo>
                  <a:cubicBezTo>
                    <a:pt x="2514" y="899"/>
                    <a:pt x="2638" y="964"/>
                    <a:pt x="2803" y="964"/>
                  </a:cubicBezTo>
                  <a:cubicBezTo>
                    <a:pt x="2926" y="964"/>
                    <a:pt x="3072" y="928"/>
                    <a:pt x="3219" y="850"/>
                  </a:cubicBezTo>
                  <a:cubicBezTo>
                    <a:pt x="3584" y="690"/>
                    <a:pt x="3835" y="394"/>
                    <a:pt x="3789" y="188"/>
                  </a:cubicBezTo>
                  <a:cubicBezTo>
                    <a:pt x="3762" y="66"/>
                    <a:pt x="3631" y="1"/>
                    <a:pt x="3452" y="1"/>
                  </a:cubicBezTo>
                  <a:close/>
                  <a:moveTo>
                    <a:pt x="1452" y="980"/>
                  </a:moveTo>
                  <a:cubicBezTo>
                    <a:pt x="1278" y="980"/>
                    <a:pt x="1068" y="1027"/>
                    <a:pt x="845" y="1124"/>
                  </a:cubicBezTo>
                  <a:cubicBezTo>
                    <a:pt x="343" y="1375"/>
                    <a:pt x="0" y="1809"/>
                    <a:pt x="69" y="2083"/>
                  </a:cubicBezTo>
                  <a:cubicBezTo>
                    <a:pt x="108" y="2254"/>
                    <a:pt x="284" y="2341"/>
                    <a:pt x="522" y="2341"/>
                  </a:cubicBezTo>
                  <a:cubicBezTo>
                    <a:pt x="697" y="2341"/>
                    <a:pt x="906" y="2294"/>
                    <a:pt x="1119" y="2197"/>
                  </a:cubicBezTo>
                  <a:cubicBezTo>
                    <a:pt x="1621" y="1946"/>
                    <a:pt x="1963" y="1512"/>
                    <a:pt x="1895" y="1238"/>
                  </a:cubicBezTo>
                  <a:cubicBezTo>
                    <a:pt x="1855" y="1067"/>
                    <a:pt x="1687" y="980"/>
                    <a:pt x="1452" y="98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4" name="Google Shape;3234;p42"/>
            <p:cNvSpPr/>
            <p:nvPr/>
          </p:nvSpPr>
          <p:spPr>
            <a:xfrm flipH="1">
              <a:off x="7709198" y="2280141"/>
              <a:ext cx="68376" cy="85307"/>
            </a:xfrm>
            <a:custGeom>
              <a:avLst/>
              <a:gdLst/>
              <a:ahLst/>
              <a:cxnLst/>
              <a:rect l="l" t="t" r="r" b="b"/>
              <a:pathLst>
                <a:path w="2831" h="3532" extrusionOk="0">
                  <a:moveTo>
                    <a:pt x="2402" y="0"/>
                  </a:moveTo>
                  <a:cubicBezTo>
                    <a:pt x="2182" y="0"/>
                    <a:pt x="1896" y="169"/>
                    <a:pt x="1644" y="469"/>
                  </a:cubicBezTo>
                  <a:cubicBezTo>
                    <a:pt x="1301" y="903"/>
                    <a:pt x="1164" y="1451"/>
                    <a:pt x="1370" y="1679"/>
                  </a:cubicBezTo>
                  <a:cubicBezTo>
                    <a:pt x="1426" y="1749"/>
                    <a:pt x="1508" y="1783"/>
                    <a:pt x="1605" y="1783"/>
                  </a:cubicBezTo>
                  <a:cubicBezTo>
                    <a:pt x="1823" y="1783"/>
                    <a:pt x="2114" y="1614"/>
                    <a:pt x="2351" y="1314"/>
                  </a:cubicBezTo>
                  <a:cubicBezTo>
                    <a:pt x="2694" y="880"/>
                    <a:pt x="2831" y="332"/>
                    <a:pt x="2648" y="104"/>
                  </a:cubicBezTo>
                  <a:cubicBezTo>
                    <a:pt x="2585" y="34"/>
                    <a:pt x="2500" y="0"/>
                    <a:pt x="2402" y="0"/>
                  </a:cubicBezTo>
                  <a:close/>
                  <a:moveTo>
                    <a:pt x="872" y="2246"/>
                  </a:moveTo>
                  <a:cubicBezTo>
                    <a:pt x="715" y="2246"/>
                    <a:pt x="518" y="2369"/>
                    <a:pt x="343" y="2592"/>
                  </a:cubicBezTo>
                  <a:cubicBezTo>
                    <a:pt x="91" y="2889"/>
                    <a:pt x="0" y="3277"/>
                    <a:pt x="114" y="3459"/>
                  </a:cubicBezTo>
                  <a:cubicBezTo>
                    <a:pt x="163" y="3508"/>
                    <a:pt x="224" y="3531"/>
                    <a:pt x="293" y="3531"/>
                  </a:cubicBezTo>
                  <a:cubicBezTo>
                    <a:pt x="452" y="3531"/>
                    <a:pt x="654" y="3408"/>
                    <a:pt x="845" y="3186"/>
                  </a:cubicBezTo>
                  <a:cubicBezTo>
                    <a:pt x="1073" y="2866"/>
                    <a:pt x="1187" y="2501"/>
                    <a:pt x="1050" y="2318"/>
                  </a:cubicBezTo>
                  <a:cubicBezTo>
                    <a:pt x="1002" y="2270"/>
                    <a:pt x="941" y="2246"/>
                    <a:pt x="872" y="224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5" name="Google Shape;3235;p42"/>
            <p:cNvSpPr/>
            <p:nvPr/>
          </p:nvSpPr>
          <p:spPr>
            <a:xfrm flipH="1">
              <a:off x="7292423" y="3580922"/>
              <a:ext cx="272150" cy="203533"/>
            </a:xfrm>
            <a:custGeom>
              <a:avLst/>
              <a:gdLst/>
              <a:ahLst/>
              <a:cxnLst/>
              <a:rect l="l" t="t" r="r" b="b"/>
              <a:pathLst>
                <a:path w="11268" h="8427" extrusionOk="0">
                  <a:moveTo>
                    <a:pt x="6996" y="1"/>
                  </a:moveTo>
                  <a:cubicBezTo>
                    <a:pt x="5236" y="1"/>
                    <a:pt x="1932" y="2215"/>
                    <a:pt x="1932" y="2215"/>
                  </a:cubicBezTo>
                  <a:cubicBezTo>
                    <a:pt x="0" y="4326"/>
                    <a:pt x="1561" y="8426"/>
                    <a:pt x="5526" y="8426"/>
                  </a:cubicBezTo>
                  <a:cubicBezTo>
                    <a:pt x="5590" y="8426"/>
                    <a:pt x="5655" y="8425"/>
                    <a:pt x="5721" y="8423"/>
                  </a:cubicBezTo>
                  <a:cubicBezTo>
                    <a:pt x="6063" y="8400"/>
                    <a:pt x="6406" y="8355"/>
                    <a:pt x="6748" y="8286"/>
                  </a:cubicBezTo>
                  <a:cubicBezTo>
                    <a:pt x="9008" y="7830"/>
                    <a:pt x="10788" y="5844"/>
                    <a:pt x="11062" y="3584"/>
                  </a:cubicBezTo>
                  <a:cubicBezTo>
                    <a:pt x="11108" y="3265"/>
                    <a:pt x="11130" y="2945"/>
                    <a:pt x="11153" y="2626"/>
                  </a:cubicBezTo>
                  <a:cubicBezTo>
                    <a:pt x="11199" y="2101"/>
                    <a:pt x="11267" y="1210"/>
                    <a:pt x="10811" y="845"/>
                  </a:cubicBezTo>
                  <a:cubicBezTo>
                    <a:pt x="10263" y="1393"/>
                    <a:pt x="10012" y="2146"/>
                    <a:pt x="9168" y="2534"/>
                  </a:cubicBezTo>
                  <a:cubicBezTo>
                    <a:pt x="8791" y="2697"/>
                    <a:pt x="8214" y="2861"/>
                    <a:pt x="7677" y="2861"/>
                  </a:cubicBezTo>
                  <a:cubicBezTo>
                    <a:pt x="7236" y="2861"/>
                    <a:pt x="6822" y="2751"/>
                    <a:pt x="6565" y="2443"/>
                  </a:cubicBezTo>
                  <a:cubicBezTo>
                    <a:pt x="6771" y="2192"/>
                    <a:pt x="7068" y="2192"/>
                    <a:pt x="7296" y="2055"/>
                  </a:cubicBezTo>
                  <a:cubicBezTo>
                    <a:pt x="7524" y="1941"/>
                    <a:pt x="7730" y="1690"/>
                    <a:pt x="7866" y="1507"/>
                  </a:cubicBezTo>
                  <a:cubicBezTo>
                    <a:pt x="8186" y="1051"/>
                    <a:pt x="8186" y="594"/>
                    <a:pt x="7752" y="229"/>
                  </a:cubicBezTo>
                  <a:cubicBezTo>
                    <a:pt x="7565" y="69"/>
                    <a:pt x="7304" y="1"/>
                    <a:pt x="6996" y="1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6" name="Google Shape;3236;p42"/>
            <p:cNvSpPr/>
            <p:nvPr/>
          </p:nvSpPr>
          <p:spPr>
            <a:xfrm flipH="1">
              <a:off x="7297930" y="3614011"/>
              <a:ext cx="266644" cy="170444"/>
            </a:xfrm>
            <a:custGeom>
              <a:avLst/>
              <a:gdLst/>
              <a:ahLst/>
              <a:cxnLst/>
              <a:rect l="l" t="t" r="r" b="b"/>
              <a:pathLst>
                <a:path w="11040" h="7057" extrusionOk="0">
                  <a:moveTo>
                    <a:pt x="3324" y="0"/>
                  </a:moveTo>
                  <a:lnTo>
                    <a:pt x="3324" y="0"/>
                  </a:lnTo>
                  <a:cubicBezTo>
                    <a:pt x="2525" y="457"/>
                    <a:pt x="1932" y="845"/>
                    <a:pt x="1932" y="845"/>
                  </a:cubicBezTo>
                  <a:cubicBezTo>
                    <a:pt x="0" y="2956"/>
                    <a:pt x="1561" y="7056"/>
                    <a:pt x="5526" y="7056"/>
                  </a:cubicBezTo>
                  <a:cubicBezTo>
                    <a:pt x="5590" y="7056"/>
                    <a:pt x="5655" y="7055"/>
                    <a:pt x="5721" y="7053"/>
                  </a:cubicBezTo>
                  <a:cubicBezTo>
                    <a:pt x="6063" y="7030"/>
                    <a:pt x="6406" y="6985"/>
                    <a:pt x="6748" y="6916"/>
                  </a:cubicBezTo>
                  <a:cubicBezTo>
                    <a:pt x="8962" y="6483"/>
                    <a:pt x="10720" y="4542"/>
                    <a:pt x="11039" y="2351"/>
                  </a:cubicBezTo>
                  <a:lnTo>
                    <a:pt x="11039" y="2351"/>
                  </a:lnTo>
                  <a:cubicBezTo>
                    <a:pt x="10354" y="3463"/>
                    <a:pt x="9139" y="4179"/>
                    <a:pt x="7525" y="4179"/>
                  </a:cubicBezTo>
                  <a:cubicBezTo>
                    <a:pt x="6721" y="4179"/>
                    <a:pt x="5817" y="4001"/>
                    <a:pt x="4831" y="3607"/>
                  </a:cubicBezTo>
                  <a:cubicBezTo>
                    <a:pt x="2754" y="2762"/>
                    <a:pt x="2822" y="1233"/>
                    <a:pt x="332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7" name="Google Shape;3237;p42"/>
            <p:cNvSpPr/>
            <p:nvPr/>
          </p:nvSpPr>
          <p:spPr>
            <a:xfrm flipH="1">
              <a:off x="7290225" y="3601331"/>
              <a:ext cx="59005" cy="86804"/>
            </a:xfrm>
            <a:custGeom>
              <a:avLst/>
              <a:gdLst/>
              <a:ahLst/>
              <a:cxnLst/>
              <a:rect l="l" t="t" r="r" b="b"/>
              <a:pathLst>
                <a:path w="2443" h="3594" extrusionOk="0">
                  <a:moveTo>
                    <a:pt x="1918" y="0"/>
                  </a:moveTo>
                  <a:cubicBezTo>
                    <a:pt x="1872" y="23"/>
                    <a:pt x="2078" y="594"/>
                    <a:pt x="2123" y="1164"/>
                  </a:cubicBezTo>
                  <a:cubicBezTo>
                    <a:pt x="2123" y="1438"/>
                    <a:pt x="2055" y="1712"/>
                    <a:pt x="1963" y="1872"/>
                  </a:cubicBezTo>
                  <a:cubicBezTo>
                    <a:pt x="1918" y="1963"/>
                    <a:pt x="1872" y="2054"/>
                    <a:pt x="1826" y="2100"/>
                  </a:cubicBezTo>
                  <a:cubicBezTo>
                    <a:pt x="1804" y="2146"/>
                    <a:pt x="1781" y="2169"/>
                    <a:pt x="1781" y="2169"/>
                  </a:cubicBezTo>
                  <a:cubicBezTo>
                    <a:pt x="1781" y="2169"/>
                    <a:pt x="1712" y="2306"/>
                    <a:pt x="1575" y="2465"/>
                  </a:cubicBezTo>
                  <a:cubicBezTo>
                    <a:pt x="1530" y="2557"/>
                    <a:pt x="1438" y="2648"/>
                    <a:pt x="1347" y="2739"/>
                  </a:cubicBezTo>
                  <a:cubicBezTo>
                    <a:pt x="1256" y="2853"/>
                    <a:pt x="1142" y="2945"/>
                    <a:pt x="1028" y="3036"/>
                  </a:cubicBezTo>
                  <a:cubicBezTo>
                    <a:pt x="822" y="3219"/>
                    <a:pt x="548" y="3355"/>
                    <a:pt x="366" y="3447"/>
                  </a:cubicBezTo>
                  <a:cubicBezTo>
                    <a:pt x="160" y="3492"/>
                    <a:pt x="0" y="3538"/>
                    <a:pt x="0" y="3561"/>
                  </a:cubicBezTo>
                  <a:cubicBezTo>
                    <a:pt x="0" y="3577"/>
                    <a:pt x="80" y="3593"/>
                    <a:pt x="208" y="3593"/>
                  </a:cubicBezTo>
                  <a:cubicBezTo>
                    <a:pt x="261" y="3593"/>
                    <a:pt x="322" y="3590"/>
                    <a:pt x="388" y="3584"/>
                  </a:cubicBezTo>
                  <a:cubicBezTo>
                    <a:pt x="640" y="3538"/>
                    <a:pt x="936" y="3424"/>
                    <a:pt x="1187" y="3241"/>
                  </a:cubicBezTo>
                  <a:cubicBezTo>
                    <a:pt x="1324" y="3173"/>
                    <a:pt x="1461" y="3082"/>
                    <a:pt x="1575" y="2967"/>
                  </a:cubicBezTo>
                  <a:cubicBezTo>
                    <a:pt x="1690" y="2876"/>
                    <a:pt x="1781" y="2785"/>
                    <a:pt x="1849" y="2694"/>
                  </a:cubicBezTo>
                  <a:cubicBezTo>
                    <a:pt x="2032" y="2511"/>
                    <a:pt x="2100" y="2374"/>
                    <a:pt x="2100" y="2374"/>
                  </a:cubicBezTo>
                  <a:cubicBezTo>
                    <a:pt x="2100" y="2374"/>
                    <a:pt x="2123" y="2351"/>
                    <a:pt x="2169" y="2283"/>
                  </a:cubicBezTo>
                  <a:cubicBezTo>
                    <a:pt x="2192" y="2237"/>
                    <a:pt x="2237" y="2123"/>
                    <a:pt x="2283" y="2009"/>
                  </a:cubicBezTo>
                  <a:cubicBezTo>
                    <a:pt x="2397" y="1803"/>
                    <a:pt x="2443" y="1461"/>
                    <a:pt x="2374" y="1141"/>
                  </a:cubicBezTo>
                  <a:cubicBezTo>
                    <a:pt x="2329" y="822"/>
                    <a:pt x="2214" y="525"/>
                    <a:pt x="2123" y="320"/>
                  </a:cubicBezTo>
                  <a:cubicBezTo>
                    <a:pt x="2032" y="114"/>
                    <a:pt x="1963" y="0"/>
                    <a:pt x="191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8" name="Google Shape;3238;p42"/>
            <p:cNvSpPr/>
            <p:nvPr/>
          </p:nvSpPr>
          <p:spPr>
            <a:xfrm flipH="1">
              <a:off x="7295273" y="3652027"/>
              <a:ext cx="83181" cy="89219"/>
            </a:xfrm>
            <a:custGeom>
              <a:avLst/>
              <a:gdLst/>
              <a:ahLst/>
              <a:cxnLst/>
              <a:rect l="l" t="t" r="r" b="b"/>
              <a:pathLst>
                <a:path w="3444" h="3694" extrusionOk="0">
                  <a:moveTo>
                    <a:pt x="3244" y="1"/>
                  </a:moveTo>
                  <a:cubicBezTo>
                    <a:pt x="3243" y="1"/>
                    <a:pt x="3243" y="1"/>
                    <a:pt x="3242" y="1"/>
                  </a:cubicBezTo>
                  <a:cubicBezTo>
                    <a:pt x="3173" y="1"/>
                    <a:pt x="3242" y="686"/>
                    <a:pt x="2991" y="1279"/>
                  </a:cubicBezTo>
                  <a:cubicBezTo>
                    <a:pt x="2877" y="1576"/>
                    <a:pt x="2717" y="1850"/>
                    <a:pt x="2557" y="2033"/>
                  </a:cubicBezTo>
                  <a:cubicBezTo>
                    <a:pt x="2397" y="2215"/>
                    <a:pt x="2283" y="2329"/>
                    <a:pt x="2283" y="2329"/>
                  </a:cubicBezTo>
                  <a:cubicBezTo>
                    <a:pt x="2283" y="2329"/>
                    <a:pt x="2260" y="2352"/>
                    <a:pt x="2192" y="2398"/>
                  </a:cubicBezTo>
                  <a:cubicBezTo>
                    <a:pt x="2146" y="2443"/>
                    <a:pt x="2078" y="2512"/>
                    <a:pt x="1987" y="2603"/>
                  </a:cubicBezTo>
                  <a:cubicBezTo>
                    <a:pt x="1804" y="2763"/>
                    <a:pt x="1530" y="2923"/>
                    <a:pt x="1233" y="3105"/>
                  </a:cubicBezTo>
                  <a:cubicBezTo>
                    <a:pt x="663" y="3425"/>
                    <a:pt x="1" y="3630"/>
                    <a:pt x="24" y="3676"/>
                  </a:cubicBezTo>
                  <a:cubicBezTo>
                    <a:pt x="27" y="3688"/>
                    <a:pt x="50" y="3693"/>
                    <a:pt x="88" y="3693"/>
                  </a:cubicBezTo>
                  <a:cubicBezTo>
                    <a:pt x="273" y="3693"/>
                    <a:pt x="822" y="3560"/>
                    <a:pt x="1370" y="3334"/>
                  </a:cubicBezTo>
                  <a:cubicBezTo>
                    <a:pt x="1690" y="3197"/>
                    <a:pt x="1987" y="3037"/>
                    <a:pt x="2215" y="2877"/>
                  </a:cubicBezTo>
                  <a:cubicBezTo>
                    <a:pt x="2306" y="2786"/>
                    <a:pt x="2397" y="2717"/>
                    <a:pt x="2466" y="2672"/>
                  </a:cubicBezTo>
                  <a:cubicBezTo>
                    <a:pt x="2511" y="2626"/>
                    <a:pt x="2557" y="2580"/>
                    <a:pt x="2557" y="2580"/>
                  </a:cubicBezTo>
                  <a:cubicBezTo>
                    <a:pt x="2557" y="2580"/>
                    <a:pt x="2671" y="2466"/>
                    <a:pt x="2831" y="2238"/>
                  </a:cubicBezTo>
                  <a:cubicBezTo>
                    <a:pt x="2991" y="2033"/>
                    <a:pt x="3151" y="1690"/>
                    <a:pt x="3242" y="1371"/>
                  </a:cubicBezTo>
                  <a:cubicBezTo>
                    <a:pt x="3444" y="675"/>
                    <a:pt x="3293" y="1"/>
                    <a:pt x="324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9" name="Google Shape;3239;p42"/>
            <p:cNvSpPr/>
            <p:nvPr/>
          </p:nvSpPr>
          <p:spPr>
            <a:xfrm flipH="1">
              <a:off x="7305658" y="3690575"/>
              <a:ext cx="101465" cy="91200"/>
            </a:xfrm>
            <a:custGeom>
              <a:avLst/>
              <a:gdLst/>
              <a:ahLst/>
              <a:cxnLst/>
              <a:rect l="l" t="t" r="r" b="b"/>
              <a:pathLst>
                <a:path w="4201" h="3776" extrusionOk="0">
                  <a:moveTo>
                    <a:pt x="4174" y="1"/>
                  </a:moveTo>
                  <a:cubicBezTo>
                    <a:pt x="4150" y="1"/>
                    <a:pt x="4104" y="178"/>
                    <a:pt x="4018" y="437"/>
                  </a:cubicBezTo>
                  <a:cubicBezTo>
                    <a:pt x="3927" y="688"/>
                    <a:pt x="3767" y="1007"/>
                    <a:pt x="3584" y="1327"/>
                  </a:cubicBezTo>
                  <a:cubicBezTo>
                    <a:pt x="3379" y="1623"/>
                    <a:pt x="3128" y="1875"/>
                    <a:pt x="2922" y="2057"/>
                  </a:cubicBezTo>
                  <a:cubicBezTo>
                    <a:pt x="2831" y="2126"/>
                    <a:pt x="2740" y="2194"/>
                    <a:pt x="2671" y="2263"/>
                  </a:cubicBezTo>
                  <a:cubicBezTo>
                    <a:pt x="2626" y="2308"/>
                    <a:pt x="2580" y="2331"/>
                    <a:pt x="2580" y="2331"/>
                  </a:cubicBezTo>
                  <a:cubicBezTo>
                    <a:pt x="2580" y="2331"/>
                    <a:pt x="2534" y="2354"/>
                    <a:pt x="2489" y="2400"/>
                  </a:cubicBezTo>
                  <a:cubicBezTo>
                    <a:pt x="2420" y="2445"/>
                    <a:pt x="2329" y="2514"/>
                    <a:pt x="2215" y="2582"/>
                  </a:cubicBezTo>
                  <a:cubicBezTo>
                    <a:pt x="1987" y="2742"/>
                    <a:pt x="1690" y="2924"/>
                    <a:pt x="1347" y="3107"/>
                  </a:cubicBezTo>
                  <a:cubicBezTo>
                    <a:pt x="686" y="3449"/>
                    <a:pt x="1" y="3723"/>
                    <a:pt x="24" y="3769"/>
                  </a:cubicBezTo>
                  <a:cubicBezTo>
                    <a:pt x="24" y="3774"/>
                    <a:pt x="31" y="3776"/>
                    <a:pt x="46" y="3776"/>
                  </a:cubicBezTo>
                  <a:cubicBezTo>
                    <a:pt x="173" y="3776"/>
                    <a:pt x="827" y="3602"/>
                    <a:pt x="1462" y="3335"/>
                  </a:cubicBezTo>
                  <a:cubicBezTo>
                    <a:pt x="1827" y="3198"/>
                    <a:pt x="2169" y="3039"/>
                    <a:pt x="2420" y="2879"/>
                  </a:cubicBezTo>
                  <a:cubicBezTo>
                    <a:pt x="2534" y="2810"/>
                    <a:pt x="2649" y="2742"/>
                    <a:pt x="2717" y="2696"/>
                  </a:cubicBezTo>
                  <a:cubicBezTo>
                    <a:pt x="2785" y="2651"/>
                    <a:pt x="2808" y="2628"/>
                    <a:pt x="2808" y="2628"/>
                  </a:cubicBezTo>
                  <a:cubicBezTo>
                    <a:pt x="2808" y="2628"/>
                    <a:pt x="2854" y="2582"/>
                    <a:pt x="2922" y="2536"/>
                  </a:cubicBezTo>
                  <a:cubicBezTo>
                    <a:pt x="2991" y="2491"/>
                    <a:pt x="3082" y="2400"/>
                    <a:pt x="3174" y="2308"/>
                  </a:cubicBezTo>
                  <a:cubicBezTo>
                    <a:pt x="3379" y="2103"/>
                    <a:pt x="3630" y="1783"/>
                    <a:pt x="3813" y="1464"/>
                  </a:cubicBezTo>
                  <a:cubicBezTo>
                    <a:pt x="3995" y="1121"/>
                    <a:pt x="4109" y="756"/>
                    <a:pt x="4155" y="459"/>
                  </a:cubicBezTo>
                  <a:cubicBezTo>
                    <a:pt x="4201" y="185"/>
                    <a:pt x="4201" y="3"/>
                    <a:pt x="4178" y="3"/>
                  </a:cubicBezTo>
                  <a:cubicBezTo>
                    <a:pt x="4177" y="2"/>
                    <a:pt x="4175" y="1"/>
                    <a:pt x="417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0" name="Google Shape;3240;p42"/>
            <p:cNvSpPr/>
            <p:nvPr/>
          </p:nvSpPr>
          <p:spPr>
            <a:xfrm flipH="1">
              <a:off x="7364083" y="3576526"/>
              <a:ext cx="160469" cy="68376"/>
            </a:xfrm>
            <a:custGeom>
              <a:avLst/>
              <a:gdLst/>
              <a:ahLst/>
              <a:cxnLst/>
              <a:rect l="l" t="t" r="r" b="b"/>
              <a:pathLst>
                <a:path w="6644" h="2831" extrusionOk="0">
                  <a:moveTo>
                    <a:pt x="5228" y="0"/>
                  </a:moveTo>
                  <a:cubicBezTo>
                    <a:pt x="4977" y="0"/>
                    <a:pt x="4749" y="23"/>
                    <a:pt x="4612" y="68"/>
                  </a:cubicBezTo>
                  <a:cubicBezTo>
                    <a:pt x="4452" y="91"/>
                    <a:pt x="4383" y="114"/>
                    <a:pt x="4383" y="114"/>
                  </a:cubicBezTo>
                  <a:cubicBezTo>
                    <a:pt x="4383" y="114"/>
                    <a:pt x="4041" y="205"/>
                    <a:pt x="3585" y="411"/>
                  </a:cubicBezTo>
                  <a:cubicBezTo>
                    <a:pt x="3128" y="593"/>
                    <a:pt x="2557" y="959"/>
                    <a:pt x="2010" y="1255"/>
                  </a:cubicBezTo>
                  <a:cubicBezTo>
                    <a:pt x="1439" y="1552"/>
                    <a:pt x="846" y="1826"/>
                    <a:pt x="457" y="2146"/>
                  </a:cubicBezTo>
                  <a:cubicBezTo>
                    <a:pt x="275" y="2305"/>
                    <a:pt x="138" y="2488"/>
                    <a:pt x="69" y="2625"/>
                  </a:cubicBezTo>
                  <a:cubicBezTo>
                    <a:pt x="1" y="2739"/>
                    <a:pt x="1" y="2830"/>
                    <a:pt x="24" y="2830"/>
                  </a:cubicBezTo>
                  <a:cubicBezTo>
                    <a:pt x="24" y="2830"/>
                    <a:pt x="47" y="2762"/>
                    <a:pt x="138" y="2648"/>
                  </a:cubicBezTo>
                  <a:cubicBezTo>
                    <a:pt x="206" y="2534"/>
                    <a:pt x="343" y="2397"/>
                    <a:pt x="549" y="2283"/>
                  </a:cubicBezTo>
                  <a:cubicBezTo>
                    <a:pt x="937" y="2009"/>
                    <a:pt x="1530" y="1758"/>
                    <a:pt x="2147" y="1506"/>
                  </a:cubicBezTo>
                  <a:cubicBezTo>
                    <a:pt x="2740" y="1210"/>
                    <a:pt x="3288" y="890"/>
                    <a:pt x="3722" y="730"/>
                  </a:cubicBezTo>
                  <a:cubicBezTo>
                    <a:pt x="4178" y="548"/>
                    <a:pt x="4475" y="479"/>
                    <a:pt x="4475" y="479"/>
                  </a:cubicBezTo>
                  <a:cubicBezTo>
                    <a:pt x="4475" y="479"/>
                    <a:pt x="4543" y="457"/>
                    <a:pt x="4680" y="434"/>
                  </a:cubicBezTo>
                  <a:cubicBezTo>
                    <a:pt x="4817" y="388"/>
                    <a:pt x="5000" y="365"/>
                    <a:pt x="5228" y="342"/>
                  </a:cubicBezTo>
                  <a:cubicBezTo>
                    <a:pt x="5456" y="342"/>
                    <a:pt x="5730" y="342"/>
                    <a:pt x="5981" y="457"/>
                  </a:cubicBezTo>
                  <a:cubicBezTo>
                    <a:pt x="6209" y="548"/>
                    <a:pt x="6369" y="753"/>
                    <a:pt x="6369" y="1050"/>
                  </a:cubicBezTo>
                  <a:cubicBezTo>
                    <a:pt x="6369" y="1347"/>
                    <a:pt x="6232" y="1598"/>
                    <a:pt x="6004" y="1780"/>
                  </a:cubicBezTo>
                  <a:cubicBezTo>
                    <a:pt x="5799" y="1986"/>
                    <a:pt x="5548" y="2100"/>
                    <a:pt x="5342" y="2214"/>
                  </a:cubicBezTo>
                  <a:cubicBezTo>
                    <a:pt x="4908" y="2465"/>
                    <a:pt x="4635" y="2625"/>
                    <a:pt x="4635" y="2648"/>
                  </a:cubicBezTo>
                  <a:cubicBezTo>
                    <a:pt x="4636" y="2650"/>
                    <a:pt x="4640" y="2651"/>
                    <a:pt x="4646" y="2651"/>
                  </a:cubicBezTo>
                  <a:cubicBezTo>
                    <a:pt x="4709" y="2651"/>
                    <a:pt x="4993" y="2539"/>
                    <a:pt x="5411" y="2351"/>
                  </a:cubicBezTo>
                  <a:cubicBezTo>
                    <a:pt x="5616" y="2260"/>
                    <a:pt x="5890" y="2146"/>
                    <a:pt x="6141" y="1940"/>
                  </a:cubicBezTo>
                  <a:cubicBezTo>
                    <a:pt x="6415" y="1758"/>
                    <a:pt x="6620" y="1438"/>
                    <a:pt x="6643" y="1050"/>
                  </a:cubicBezTo>
                  <a:cubicBezTo>
                    <a:pt x="6643" y="959"/>
                    <a:pt x="6643" y="890"/>
                    <a:pt x="6620" y="799"/>
                  </a:cubicBezTo>
                  <a:cubicBezTo>
                    <a:pt x="6598" y="708"/>
                    <a:pt x="6575" y="593"/>
                    <a:pt x="6529" y="525"/>
                  </a:cubicBezTo>
                  <a:cubicBezTo>
                    <a:pt x="6461" y="434"/>
                    <a:pt x="6415" y="365"/>
                    <a:pt x="6346" y="320"/>
                  </a:cubicBezTo>
                  <a:lnTo>
                    <a:pt x="6232" y="228"/>
                  </a:lnTo>
                  <a:lnTo>
                    <a:pt x="6118" y="160"/>
                  </a:lnTo>
                  <a:cubicBezTo>
                    <a:pt x="5799" y="23"/>
                    <a:pt x="5479" y="0"/>
                    <a:pt x="52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1" name="Google Shape;3241;p42"/>
            <p:cNvSpPr/>
            <p:nvPr/>
          </p:nvSpPr>
          <p:spPr>
            <a:xfrm flipH="1">
              <a:off x="7314474" y="3616209"/>
              <a:ext cx="108638" cy="35866"/>
            </a:xfrm>
            <a:custGeom>
              <a:avLst/>
              <a:gdLst/>
              <a:ahLst/>
              <a:cxnLst/>
              <a:rect l="l" t="t" r="r" b="b"/>
              <a:pathLst>
                <a:path w="4498" h="1485" extrusionOk="0">
                  <a:moveTo>
                    <a:pt x="4475" y="0"/>
                  </a:moveTo>
                  <a:cubicBezTo>
                    <a:pt x="4452" y="0"/>
                    <a:pt x="4383" y="137"/>
                    <a:pt x="4246" y="320"/>
                  </a:cubicBezTo>
                  <a:cubicBezTo>
                    <a:pt x="4087" y="480"/>
                    <a:pt x="3836" y="640"/>
                    <a:pt x="3539" y="777"/>
                  </a:cubicBezTo>
                  <a:cubicBezTo>
                    <a:pt x="2968" y="1028"/>
                    <a:pt x="2352" y="1073"/>
                    <a:pt x="2352" y="1073"/>
                  </a:cubicBezTo>
                  <a:cubicBezTo>
                    <a:pt x="2352" y="1073"/>
                    <a:pt x="2192" y="1119"/>
                    <a:pt x="1964" y="1142"/>
                  </a:cubicBezTo>
                  <a:cubicBezTo>
                    <a:pt x="1888" y="1142"/>
                    <a:pt x="1802" y="1152"/>
                    <a:pt x="1712" y="1152"/>
                  </a:cubicBezTo>
                  <a:cubicBezTo>
                    <a:pt x="1667" y="1152"/>
                    <a:pt x="1621" y="1149"/>
                    <a:pt x="1576" y="1142"/>
                  </a:cubicBezTo>
                  <a:cubicBezTo>
                    <a:pt x="1439" y="1119"/>
                    <a:pt x="1279" y="1142"/>
                    <a:pt x="1142" y="1073"/>
                  </a:cubicBezTo>
                  <a:cubicBezTo>
                    <a:pt x="845" y="1005"/>
                    <a:pt x="571" y="868"/>
                    <a:pt x="366" y="731"/>
                  </a:cubicBezTo>
                  <a:cubicBezTo>
                    <a:pt x="202" y="608"/>
                    <a:pt x="75" y="522"/>
                    <a:pt x="34" y="522"/>
                  </a:cubicBezTo>
                  <a:cubicBezTo>
                    <a:pt x="30" y="522"/>
                    <a:pt x="26" y="523"/>
                    <a:pt x="24" y="525"/>
                  </a:cubicBezTo>
                  <a:cubicBezTo>
                    <a:pt x="1" y="548"/>
                    <a:pt x="115" y="662"/>
                    <a:pt x="275" y="845"/>
                  </a:cubicBezTo>
                  <a:cubicBezTo>
                    <a:pt x="457" y="1028"/>
                    <a:pt x="731" y="1233"/>
                    <a:pt x="1051" y="1324"/>
                  </a:cubicBezTo>
                  <a:cubicBezTo>
                    <a:pt x="1211" y="1416"/>
                    <a:pt x="1393" y="1416"/>
                    <a:pt x="1553" y="1461"/>
                  </a:cubicBezTo>
                  <a:cubicBezTo>
                    <a:pt x="1713" y="1484"/>
                    <a:pt x="1850" y="1484"/>
                    <a:pt x="1987" y="1484"/>
                  </a:cubicBezTo>
                  <a:cubicBezTo>
                    <a:pt x="2238" y="1484"/>
                    <a:pt x="2398" y="1461"/>
                    <a:pt x="2398" y="1461"/>
                  </a:cubicBezTo>
                  <a:cubicBezTo>
                    <a:pt x="2398" y="1461"/>
                    <a:pt x="3082" y="1347"/>
                    <a:pt x="3676" y="1005"/>
                  </a:cubicBezTo>
                  <a:cubicBezTo>
                    <a:pt x="3950" y="845"/>
                    <a:pt x="4224" y="617"/>
                    <a:pt x="4360" y="388"/>
                  </a:cubicBezTo>
                  <a:cubicBezTo>
                    <a:pt x="4497" y="183"/>
                    <a:pt x="4497" y="0"/>
                    <a:pt x="447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89727" y="1384373"/>
            <a:ext cx="3027259" cy="25678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031872" y="2936980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724264" y="-3"/>
            <a:ext cx="6820858" cy="3733079"/>
            <a:chOff x="417689" y="101597"/>
            <a:chExt cx="6820858" cy="3733079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6397051" y="665217"/>
              <a:ext cx="841496" cy="855191"/>
              <a:chOff x="5967275" y="1212450"/>
              <a:chExt cx="1139775" cy="115832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35334" y="1893311"/>
              <a:ext cx="1723720" cy="2159011"/>
              <a:chOff x="610625" y="938625"/>
              <a:chExt cx="1230350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1533919" y="1103443"/>
            <a:ext cx="6076162" cy="3464629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49"/>
          <p:cNvGrpSpPr/>
          <p:nvPr/>
        </p:nvGrpSpPr>
        <p:grpSpPr>
          <a:xfrm>
            <a:off x="878177" y="1738105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79129" y="1838391"/>
            <a:ext cx="4209024" cy="14992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56" name="Google Shape;3856;p49"/>
          <p:cNvGrpSpPr/>
          <p:nvPr/>
        </p:nvGrpSpPr>
        <p:grpSpPr>
          <a:xfrm>
            <a:off x="1031872" y="2936980"/>
            <a:ext cx="1293778" cy="2123251"/>
            <a:chOff x="720347" y="2936980"/>
            <a:chExt cx="1293778" cy="2123251"/>
          </a:xfrm>
        </p:grpSpPr>
        <p:sp>
          <p:nvSpPr>
            <p:cNvPr id="3857" name="Google Shape;3857;p49"/>
            <p:cNvSpPr/>
            <p:nvPr/>
          </p:nvSpPr>
          <p:spPr>
            <a:xfrm flipH="1">
              <a:off x="720347" y="4759350"/>
              <a:ext cx="1293778" cy="300880"/>
            </a:xfrm>
            <a:custGeom>
              <a:avLst/>
              <a:gdLst/>
              <a:ahLst/>
              <a:cxnLst/>
              <a:rect l="l" t="t" r="r" b="b"/>
              <a:pathLst>
                <a:path w="53617" h="17074" extrusionOk="0">
                  <a:moveTo>
                    <a:pt x="26820" y="0"/>
                  </a:moveTo>
                  <a:cubicBezTo>
                    <a:pt x="12006" y="0"/>
                    <a:pt x="0" y="3835"/>
                    <a:pt x="0" y="8537"/>
                  </a:cubicBezTo>
                  <a:cubicBezTo>
                    <a:pt x="0" y="13239"/>
                    <a:pt x="12006" y="17073"/>
                    <a:pt x="26820" y="17073"/>
                  </a:cubicBezTo>
                  <a:cubicBezTo>
                    <a:pt x="41611" y="17073"/>
                    <a:pt x="53617" y="13239"/>
                    <a:pt x="53617" y="8537"/>
                  </a:cubicBezTo>
                  <a:cubicBezTo>
                    <a:pt x="53617" y="3835"/>
                    <a:pt x="41611" y="0"/>
                    <a:pt x="2682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9"/>
            <p:cNvSpPr/>
            <p:nvPr/>
          </p:nvSpPr>
          <p:spPr>
            <a:xfrm flipH="1">
              <a:off x="1409899" y="4092325"/>
              <a:ext cx="311760" cy="638359"/>
            </a:xfrm>
            <a:custGeom>
              <a:avLst/>
              <a:gdLst/>
              <a:ahLst/>
              <a:cxnLst/>
              <a:rect l="l" t="t" r="r" b="b"/>
              <a:pathLst>
                <a:path w="12920" h="26455" extrusionOk="0">
                  <a:moveTo>
                    <a:pt x="4047" y="1"/>
                  </a:moveTo>
                  <a:cubicBezTo>
                    <a:pt x="2383" y="1"/>
                    <a:pt x="1063" y="156"/>
                    <a:pt x="799" y="511"/>
                  </a:cubicBezTo>
                  <a:cubicBezTo>
                    <a:pt x="0" y="1583"/>
                    <a:pt x="6140" y="20939"/>
                    <a:pt x="8674" y="26189"/>
                  </a:cubicBezTo>
                  <a:cubicBezTo>
                    <a:pt x="8674" y="26189"/>
                    <a:pt x="9638" y="26454"/>
                    <a:pt x="10647" y="26454"/>
                  </a:cubicBezTo>
                  <a:cubicBezTo>
                    <a:pt x="11532" y="26454"/>
                    <a:pt x="12452" y="26250"/>
                    <a:pt x="12783" y="25481"/>
                  </a:cubicBezTo>
                  <a:cubicBezTo>
                    <a:pt x="12783" y="25481"/>
                    <a:pt x="12920" y="2884"/>
                    <a:pt x="12486" y="1538"/>
                  </a:cubicBezTo>
                  <a:cubicBezTo>
                    <a:pt x="12196" y="636"/>
                    <a:pt x="7416" y="1"/>
                    <a:pt x="404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9"/>
            <p:cNvSpPr/>
            <p:nvPr/>
          </p:nvSpPr>
          <p:spPr>
            <a:xfrm flipH="1">
              <a:off x="1412650" y="4092325"/>
              <a:ext cx="291394" cy="638335"/>
            </a:xfrm>
            <a:custGeom>
              <a:avLst/>
              <a:gdLst/>
              <a:ahLst/>
              <a:cxnLst/>
              <a:rect l="l" t="t" r="r" b="b"/>
              <a:pathLst>
                <a:path w="12076" h="26454" extrusionOk="0">
                  <a:moveTo>
                    <a:pt x="3317" y="1"/>
                  </a:moveTo>
                  <a:cubicBezTo>
                    <a:pt x="1653" y="1"/>
                    <a:pt x="333" y="156"/>
                    <a:pt x="69" y="511"/>
                  </a:cubicBezTo>
                  <a:cubicBezTo>
                    <a:pt x="47" y="533"/>
                    <a:pt x="47" y="556"/>
                    <a:pt x="24" y="579"/>
                  </a:cubicBezTo>
                  <a:cubicBezTo>
                    <a:pt x="24" y="579"/>
                    <a:pt x="24" y="602"/>
                    <a:pt x="24" y="602"/>
                  </a:cubicBezTo>
                  <a:cubicBezTo>
                    <a:pt x="24" y="625"/>
                    <a:pt x="1" y="647"/>
                    <a:pt x="1" y="670"/>
                  </a:cubicBezTo>
                  <a:cubicBezTo>
                    <a:pt x="1" y="693"/>
                    <a:pt x="1" y="693"/>
                    <a:pt x="1" y="693"/>
                  </a:cubicBezTo>
                  <a:cubicBezTo>
                    <a:pt x="1" y="739"/>
                    <a:pt x="1" y="762"/>
                    <a:pt x="1" y="807"/>
                  </a:cubicBezTo>
                  <a:cubicBezTo>
                    <a:pt x="1" y="853"/>
                    <a:pt x="1" y="899"/>
                    <a:pt x="1" y="967"/>
                  </a:cubicBezTo>
                  <a:cubicBezTo>
                    <a:pt x="1" y="1195"/>
                    <a:pt x="24" y="1492"/>
                    <a:pt x="92" y="1834"/>
                  </a:cubicBezTo>
                  <a:cubicBezTo>
                    <a:pt x="275" y="2839"/>
                    <a:pt x="594" y="4208"/>
                    <a:pt x="1051" y="5783"/>
                  </a:cubicBezTo>
                  <a:cubicBezTo>
                    <a:pt x="3653" y="6148"/>
                    <a:pt x="6780" y="6011"/>
                    <a:pt x="7533" y="6331"/>
                  </a:cubicBezTo>
                  <a:cubicBezTo>
                    <a:pt x="10044" y="7381"/>
                    <a:pt x="10044" y="15438"/>
                    <a:pt x="9451" y="17492"/>
                  </a:cubicBezTo>
                  <a:cubicBezTo>
                    <a:pt x="9116" y="18653"/>
                    <a:pt x="8323" y="19067"/>
                    <a:pt x="7414" y="19067"/>
                  </a:cubicBezTo>
                  <a:cubicBezTo>
                    <a:pt x="6589" y="19067"/>
                    <a:pt x="5669" y="18726"/>
                    <a:pt x="4908" y="18291"/>
                  </a:cubicBezTo>
                  <a:lnTo>
                    <a:pt x="4908" y="18291"/>
                  </a:lnTo>
                  <a:cubicBezTo>
                    <a:pt x="6050" y="21624"/>
                    <a:pt x="7168" y="24568"/>
                    <a:pt x="7944" y="26189"/>
                  </a:cubicBezTo>
                  <a:cubicBezTo>
                    <a:pt x="7944" y="26189"/>
                    <a:pt x="8905" y="26453"/>
                    <a:pt x="9912" y="26453"/>
                  </a:cubicBezTo>
                  <a:cubicBezTo>
                    <a:pt x="10682" y="26453"/>
                    <a:pt x="11478" y="26299"/>
                    <a:pt x="11893" y="25755"/>
                  </a:cubicBezTo>
                  <a:cubicBezTo>
                    <a:pt x="11939" y="25664"/>
                    <a:pt x="12007" y="25573"/>
                    <a:pt x="12053" y="25481"/>
                  </a:cubicBezTo>
                  <a:cubicBezTo>
                    <a:pt x="12053" y="25481"/>
                    <a:pt x="12053" y="25367"/>
                    <a:pt x="12053" y="25185"/>
                  </a:cubicBezTo>
                  <a:cubicBezTo>
                    <a:pt x="12053" y="25116"/>
                    <a:pt x="12053" y="25048"/>
                    <a:pt x="12053" y="24956"/>
                  </a:cubicBezTo>
                  <a:cubicBezTo>
                    <a:pt x="12053" y="24934"/>
                    <a:pt x="12053" y="24934"/>
                    <a:pt x="12053" y="24911"/>
                  </a:cubicBezTo>
                  <a:cubicBezTo>
                    <a:pt x="12053" y="24819"/>
                    <a:pt x="12053" y="24705"/>
                    <a:pt x="12053" y="24591"/>
                  </a:cubicBezTo>
                  <a:cubicBezTo>
                    <a:pt x="12053" y="24272"/>
                    <a:pt x="12053" y="23884"/>
                    <a:pt x="12053" y="23404"/>
                  </a:cubicBezTo>
                  <a:cubicBezTo>
                    <a:pt x="12053" y="23381"/>
                    <a:pt x="12053" y="23336"/>
                    <a:pt x="12053" y="23290"/>
                  </a:cubicBezTo>
                  <a:cubicBezTo>
                    <a:pt x="12053" y="23062"/>
                    <a:pt x="12053" y="22834"/>
                    <a:pt x="12053" y="22583"/>
                  </a:cubicBezTo>
                  <a:cubicBezTo>
                    <a:pt x="12053" y="22514"/>
                    <a:pt x="12053" y="22446"/>
                    <a:pt x="12053" y="22377"/>
                  </a:cubicBezTo>
                  <a:cubicBezTo>
                    <a:pt x="12053" y="22126"/>
                    <a:pt x="12053" y="21875"/>
                    <a:pt x="12075" y="21624"/>
                  </a:cubicBezTo>
                  <a:cubicBezTo>
                    <a:pt x="12075" y="21578"/>
                    <a:pt x="12075" y="21555"/>
                    <a:pt x="12075" y="21510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8"/>
                  </a:lnTo>
                  <a:cubicBezTo>
                    <a:pt x="12075" y="20871"/>
                    <a:pt x="12075" y="20711"/>
                    <a:pt x="12075" y="20551"/>
                  </a:cubicBezTo>
                  <a:cubicBezTo>
                    <a:pt x="12075" y="20505"/>
                    <a:pt x="12075" y="20460"/>
                    <a:pt x="12075" y="20414"/>
                  </a:cubicBezTo>
                  <a:cubicBezTo>
                    <a:pt x="12075" y="20277"/>
                    <a:pt x="12075" y="20163"/>
                    <a:pt x="12075" y="20026"/>
                  </a:cubicBezTo>
                  <a:cubicBezTo>
                    <a:pt x="12075" y="19980"/>
                    <a:pt x="12075" y="19912"/>
                    <a:pt x="12075" y="19843"/>
                  </a:cubicBezTo>
                  <a:cubicBezTo>
                    <a:pt x="12075" y="19113"/>
                    <a:pt x="12075" y="18360"/>
                    <a:pt x="12075" y="17561"/>
                  </a:cubicBezTo>
                  <a:lnTo>
                    <a:pt x="12075" y="17538"/>
                  </a:lnTo>
                  <a:cubicBezTo>
                    <a:pt x="12075" y="17127"/>
                    <a:pt x="12075" y="16716"/>
                    <a:pt x="12075" y="16306"/>
                  </a:cubicBezTo>
                  <a:lnTo>
                    <a:pt x="12075" y="16283"/>
                  </a:lnTo>
                  <a:cubicBezTo>
                    <a:pt x="12075" y="15849"/>
                    <a:pt x="12075" y="15438"/>
                    <a:pt x="12075" y="15005"/>
                  </a:cubicBezTo>
                  <a:cubicBezTo>
                    <a:pt x="12075" y="14982"/>
                    <a:pt x="12075" y="14959"/>
                    <a:pt x="12075" y="14936"/>
                  </a:cubicBezTo>
                  <a:cubicBezTo>
                    <a:pt x="12075" y="14731"/>
                    <a:pt x="12075" y="14525"/>
                    <a:pt x="12075" y="14343"/>
                  </a:cubicBezTo>
                  <a:cubicBezTo>
                    <a:pt x="12075" y="14320"/>
                    <a:pt x="12075" y="14320"/>
                    <a:pt x="12075" y="14297"/>
                  </a:cubicBezTo>
                  <a:cubicBezTo>
                    <a:pt x="12075" y="14114"/>
                    <a:pt x="12075" y="13932"/>
                    <a:pt x="12075" y="13726"/>
                  </a:cubicBezTo>
                  <a:cubicBezTo>
                    <a:pt x="12075" y="13704"/>
                    <a:pt x="12075" y="13658"/>
                    <a:pt x="12075" y="13612"/>
                  </a:cubicBezTo>
                  <a:cubicBezTo>
                    <a:pt x="12075" y="13430"/>
                    <a:pt x="12075" y="13224"/>
                    <a:pt x="12053" y="13019"/>
                  </a:cubicBezTo>
                  <a:cubicBezTo>
                    <a:pt x="12053" y="13019"/>
                    <a:pt x="12053" y="12996"/>
                    <a:pt x="12053" y="12996"/>
                  </a:cubicBezTo>
                  <a:cubicBezTo>
                    <a:pt x="12053" y="12562"/>
                    <a:pt x="12053" y="12151"/>
                    <a:pt x="12053" y="11718"/>
                  </a:cubicBezTo>
                  <a:cubicBezTo>
                    <a:pt x="12053" y="11695"/>
                    <a:pt x="12053" y="11649"/>
                    <a:pt x="12053" y="11604"/>
                  </a:cubicBezTo>
                  <a:cubicBezTo>
                    <a:pt x="12053" y="11444"/>
                    <a:pt x="12053" y="11261"/>
                    <a:pt x="12053" y="11101"/>
                  </a:cubicBezTo>
                  <a:cubicBezTo>
                    <a:pt x="12053" y="11056"/>
                    <a:pt x="12053" y="11010"/>
                    <a:pt x="12053" y="10964"/>
                  </a:cubicBezTo>
                  <a:cubicBezTo>
                    <a:pt x="12053" y="10805"/>
                    <a:pt x="12053" y="10645"/>
                    <a:pt x="12053" y="10462"/>
                  </a:cubicBezTo>
                  <a:cubicBezTo>
                    <a:pt x="12053" y="10439"/>
                    <a:pt x="12053" y="10417"/>
                    <a:pt x="12053" y="10394"/>
                  </a:cubicBezTo>
                  <a:cubicBezTo>
                    <a:pt x="11939" y="9412"/>
                    <a:pt x="11984" y="8408"/>
                    <a:pt x="11961" y="7381"/>
                  </a:cubicBezTo>
                  <a:cubicBezTo>
                    <a:pt x="11961" y="6879"/>
                    <a:pt x="11961" y="6331"/>
                    <a:pt x="11984" y="5783"/>
                  </a:cubicBezTo>
                  <a:cubicBezTo>
                    <a:pt x="11984" y="5760"/>
                    <a:pt x="11984" y="5737"/>
                    <a:pt x="11984" y="5715"/>
                  </a:cubicBezTo>
                  <a:cubicBezTo>
                    <a:pt x="11984" y="5509"/>
                    <a:pt x="11984" y="5304"/>
                    <a:pt x="11961" y="5098"/>
                  </a:cubicBezTo>
                  <a:cubicBezTo>
                    <a:pt x="11961" y="5098"/>
                    <a:pt x="11961" y="5076"/>
                    <a:pt x="11961" y="5076"/>
                  </a:cubicBezTo>
                  <a:cubicBezTo>
                    <a:pt x="11961" y="4847"/>
                    <a:pt x="11961" y="4642"/>
                    <a:pt x="11961" y="4436"/>
                  </a:cubicBezTo>
                  <a:cubicBezTo>
                    <a:pt x="11961" y="4436"/>
                    <a:pt x="11961" y="4414"/>
                    <a:pt x="11961" y="4414"/>
                  </a:cubicBezTo>
                  <a:cubicBezTo>
                    <a:pt x="11939" y="4208"/>
                    <a:pt x="11939" y="4003"/>
                    <a:pt x="11939" y="3820"/>
                  </a:cubicBezTo>
                  <a:cubicBezTo>
                    <a:pt x="11916" y="3432"/>
                    <a:pt x="11893" y="3090"/>
                    <a:pt x="11893" y="2793"/>
                  </a:cubicBezTo>
                  <a:cubicBezTo>
                    <a:pt x="11870" y="2337"/>
                    <a:pt x="11824" y="1994"/>
                    <a:pt x="11802" y="1766"/>
                  </a:cubicBezTo>
                  <a:cubicBezTo>
                    <a:pt x="11779" y="1697"/>
                    <a:pt x="11779" y="1629"/>
                    <a:pt x="11756" y="1538"/>
                  </a:cubicBezTo>
                  <a:cubicBezTo>
                    <a:pt x="11466" y="636"/>
                    <a:pt x="6686" y="1"/>
                    <a:pt x="331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9"/>
            <p:cNvSpPr/>
            <p:nvPr/>
          </p:nvSpPr>
          <p:spPr>
            <a:xfrm flipH="1">
              <a:off x="1414315" y="4591526"/>
              <a:ext cx="148713" cy="131098"/>
            </a:xfrm>
            <a:custGeom>
              <a:avLst/>
              <a:gdLst/>
              <a:ahLst/>
              <a:cxnLst/>
              <a:rect l="l" t="t" r="r" b="b"/>
              <a:pathLst>
                <a:path w="6163" h="5433" extrusionOk="0">
                  <a:moveTo>
                    <a:pt x="6163" y="0"/>
                  </a:moveTo>
                  <a:cubicBezTo>
                    <a:pt x="5166" y="249"/>
                    <a:pt x="4105" y="354"/>
                    <a:pt x="3115" y="354"/>
                  </a:cubicBezTo>
                  <a:cubicBezTo>
                    <a:pt x="2926" y="354"/>
                    <a:pt x="2739" y="350"/>
                    <a:pt x="2557" y="342"/>
                  </a:cubicBezTo>
                  <a:cubicBezTo>
                    <a:pt x="1735" y="297"/>
                    <a:pt x="868" y="251"/>
                    <a:pt x="0" y="114"/>
                  </a:cubicBezTo>
                  <a:lnTo>
                    <a:pt x="0" y="114"/>
                  </a:lnTo>
                  <a:cubicBezTo>
                    <a:pt x="776" y="2237"/>
                    <a:pt x="1507" y="4040"/>
                    <a:pt x="2054" y="5159"/>
                  </a:cubicBezTo>
                  <a:cubicBezTo>
                    <a:pt x="2054" y="5159"/>
                    <a:pt x="3021" y="5433"/>
                    <a:pt x="4029" y="5433"/>
                  </a:cubicBezTo>
                  <a:cubicBezTo>
                    <a:pt x="4905" y="5433"/>
                    <a:pt x="5811" y="5226"/>
                    <a:pt x="6140" y="4451"/>
                  </a:cubicBezTo>
                  <a:cubicBezTo>
                    <a:pt x="6140" y="4451"/>
                    <a:pt x="6163" y="2648"/>
                    <a:pt x="616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9"/>
            <p:cNvSpPr/>
            <p:nvPr/>
          </p:nvSpPr>
          <p:spPr>
            <a:xfrm flipH="1">
              <a:off x="1414846" y="4698904"/>
              <a:ext cx="301311" cy="158655"/>
            </a:xfrm>
            <a:custGeom>
              <a:avLst/>
              <a:gdLst/>
              <a:ahLst/>
              <a:cxnLst/>
              <a:rect l="l" t="t" r="r" b="b"/>
              <a:pathLst>
                <a:path w="12487" h="6575" extrusionOk="0">
                  <a:moveTo>
                    <a:pt x="12486" y="1"/>
                  </a:moveTo>
                  <a:lnTo>
                    <a:pt x="12486" y="1"/>
                  </a:lnTo>
                  <a:cubicBezTo>
                    <a:pt x="11762" y="690"/>
                    <a:pt x="10945" y="915"/>
                    <a:pt x="10190" y="915"/>
                  </a:cubicBezTo>
                  <a:cubicBezTo>
                    <a:pt x="9493" y="915"/>
                    <a:pt x="8849" y="723"/>
                    <a:pt x="8378" y="526"/>
                  </a:cubicBezTo>
                  <a:lnTo>
                    <a:pt x="8378" y="526"/>
                  </a:lnTo>
                  <a:cubicBezTo>
                    <a:pt x="8378" y="640"/>
                    <a:pt x="8400" y="709"/>
                    <a:pt x="8400" y="709"/>
                  </a:cubicBezTo>
                  <a:cubicBezTo>
                    <a:pt x="8400" y="709"/>
                    <a:pt x="1" y="3744"/>
                    <a:pt x="389" y="5662"/>
                  </a:cubicBezTo>
                  <a:cubicBezTo>
                    <a:pt x="520" y="6276"/>
                    <a:pt x="1649" y="6574"/>
                    <a:pt x="3172" y="6574"/>
                  </a:cubicBezTo>
                  <a:cubicBezTo>
                    <a:pt x="6397" y="6574"/>
                    <a:pt x="11387" y="5237"/>
                    <a:pt x="12395" y="2740"/>
                  </a:cubicBezTo>
                  <a:cubicBezTo>
                    <a:pt x="12463" y="1827"/>
                    <a:pt x="12463" y="914"/>
                    <a:pt x="1248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9"/>
            <p:cNvSpPr/>
            <p:nvPr/>
          </p:nvSpPr>
          <p:spPr>
            <a:xfrm flipH="1">
              <a:off x="1072827" y="4137496"/>
              <a:ext cx="312315" cy="638021"/>
            </a:xfrm>
            <a:custGeom>
              <a:avLst/>
              <a:gdLst/>
              <a:ahLst/>
              <a:cxnLst/>
              <a:rect l="l" t="t" r="r" b="b"/>
              <a:pathLst>
                <a:path w="12943" h="26441" extrusionOk="0">
                  <a:moveTo>
                    <a:pt x="4048" y="0"/>
                  </a:moveTo>
                  <a:cubicBezTo>
                    <a:pt x="2383" y="0"/>
                    <a:pt x="1064" y="155"/>
                    <a:pt x="800" y="510"/>
                  </a:cubicBezTo>
                  <a:cubicBezTo>
                    <a:pt x="1" y="1560"/>
                    <a:pt x="6164" y="20916"/>
                    <a:pt x="8697" y="26166"/>
                  </a:cubicBezTo>
                  <a:cubicBezTo>
                    <a:pt x="8697" y="26166"/>
                    <a:pt x="9671" y="26440"/>
                    <a:pt x="10681" y="26440"/>
                  </a:cubicBezTo>
                  <a:cubicBezTo>
                    <a:pt x="11559" y="26440"/>
                    <a:pt x="12465" y="26233"/>
                    <a:pt x="12783" y="25458"/>
                  </a:cubicBezTo>
                  <a:cubicBezTo>
                    <a:pt x="12783" y="25458"/>
                    <a:pt x="12943" y="2884"/>
                    <a:pt x="12509" y="1537"/>
                  </a:cubicBezTo>
                  <a:cubicBezTo>
                    <a:pt x="12203" y="636"/>
                    <a:pt x="7419" y="0"/>
                    <a:pt x="4048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9"/>
            <p:cNvSpPr/>
            <p:nvPr/>
          </p:nvSpPr>
          <p:spPr>
            <a:xfrm flipH="1">
              <a:off x="1076133" y="4137496"/>
              <a:ext cx="291370" cy="638094"/>
            </a:xfrm>
            <a:custGeom>
              <a:avLst/>
              <a:gdLst/>
              <a:ahLst/>
              <a:cxnLst/>
              <a:rect l="l" t="t" r="r" b="b"/>
              <a:pathLst>
                <a:path w="12075" h="26444" extrusionOk="0">
                  <a:moveTo>
                    <a:pt x="3317" y="0"/>
                  </a:moveTo>
                  <a:cubicBezTo>
                    <a:pt x="1652" y="0"/>
                    <a:pt x="333" y="155"/>
                    <a:pt x="69" y="510"/>
                  </a:cubicBezTo>
                  <a:cubicBezTo>
                    <a:pt x="69" y="510"/>
                    <a:pt x="46" y="533"/>
                    <a:pt x="46" y="556"/>
                  </a:cubicBezTo>
                  <a:cubicBezTo>
                    <a:pt x="46" y="579"/>
                    <a:pt x="46" y="579"/>
                    <a:pt x="46" y="579"/>
                  </a:cubicBezTo>
                  <a:cubicBezTo>
                    <a:pt x="23" y="601"/>
                    <a:pt x="23" y="624"/>
                    <a:pt x="23" y="670"/>
                  </a:cubicBezTo>
                  <a:cubicBezTo>
                    <a:pt x="23" y="670"/>
                    <a:pt x="23" y="670"/>
                    <a:pt x="23" y="693"/>
                  </a:cubicBezTo>
                  <a:cubicBezTo>
                    <a:pt x="0" y="716"/>
                    <a:pt x="0" y="761"/>
                    <a:pt x="0" y="784"/>
                  </a:cubicBezTo>
                  <a:cubicBezTo>
                    <a:pt x="0" y="807"/>
                    <a:pt x="0" y="807"/>
                    <a:pt x="0" y="807"/>
                  </a:cubicBezTo>
                  <a:cubicBezTo>
                    <a:pt x="0" y="853"/>
                    <a:pt x="0" y="898"/>
                    <a:pt x="0" y="944"/>
                  </a:cubicBezTo>
                  <a:cubicBezTo>
                    <a:pt x="0" y="944"/>
                    <a:pt x="0" y="944"/>
                    <a:pt x="0" y="967"/>
                  </a:cubicBezTo>
                  <a:cubicBezTo>
                    <a:pt x="0" y="1172"/>
                    <a:pt x="46" y="1469"/>
                    <a:pt x="91" y="1834"/>
                  </a:cubicBezTo>
                  <a:cubicBezTo>
                    <a:pt x="274" y="2816"/>
                    <a:pt x="616" y="4185"/>
                    <a:pt x="1050" y="5783"/>
                  </a:cubicBezTo>
                  <a:cubicBezTo>
                    <a:pt x="3652" y="6148"/>
                    <a:pt x="6802" y="6011"/>
                    <a:pt x="7555" y="6331"/>
                  </a:cubicBezTo>
                  <a:cubicBezTo>
                    <a:pt x="10043" y="7381"/>
                    <a:pt x="10066" y="15415"/>
                    <a:pt x="9450" y="17469"/>
                  </a:cubicBezTo>
                  <a:cubicBezTo>
                    <a:pt x="9114" y="18646"/>
                    <a:pt x="8317" y="19064"/>
                    <a:pt x="7404" y="19064"/>
                  </a:cubicBezTo>
                  <a:cubicBezTo>
                    <a:pt x="6582" y="19064"/>
                    <a:pt x="5665" y="18724"/>
                    <a:pt x="4908" y="18291"/>
                  </a:cubicBezTo>
                  <a:lnTo>
                    <a:pt x="4908" y="18291"/>
                  </a:lnTo>
                  <a:cubicBezTo>
                    <a:pt x="6072" y="21624"/>
                    <a:pt x="7190" y="24568"/>
                    <a:pt x="7966" y="26166"/>
                  </a:cubicBezTo>
                  <a:cubicBezTo>
                    <a:pt x="7966" y="26166"/>
                    <a:pt x="8943" y="26444"/>
                    <a:pt x="9956" y="26444"/>
                  </a:cubicBezTo>
                  <a:cubicBezTo>
                    <a:pt x="10710" y="26444"/>
                    <a:pt x="11483" y="26290"/>
                    <a:pt x="11892" y="25755"/>
                  </a:cubicBezTo>
                  <a:cubicBezTo>
                    <a:pt x="11961" y="25664"/>
                    <a:pt x="12006" y="25572"/>
                    <a:pt x="12052" y="25458"/>
                  </a:cubicBezTo>
                  <a:cubicBezTo>
                    <a:pt x="12052" y="25458"/>
                    <a:pt x="12052" y="25367"/>
                    <a:pt x="12052" y="25161"/>
                  </a:cubicBezTo>
                  <a:cubicBezTo>
                    <a:pt x="12052" y="25093"/>
                    <a:pt x="12052" y="25025"/>
                    <a:pt x="12052" y="24933"/>
                  </a:cubicBezTo>
                  <a:cubicBezTo>
                    <a:pt x="12052" y="24933"/>
                    <a:pt x="12052" y="24910"/>
                    <a:pt x="12052" y="24888"/>
                  </a:cubicBezTo>
                  <a:cubicBezTo>
                    <a:pt x="12052" y="24796"/>
                    <a:pt x="12052" y="24705"/>
                    <a:pt x="12052" y="24591"/>
                  </a:cubicBezTo>
                  <a:cubicBezTo>
                    <a:pt x="12075" y="24271"/>
                    <a:pt x="12075" y="23860"/>
                    <a:pt x="12075" y="23404"/>
                  </a:cubicBezTo>
                  <a:cubicBezTo>
                    <a:pt x="12075" y="23358"/>
                    <a:pt x="12075" y="23313"/>
                    <a:pt x="12075" y="23267"/>
                  </a:cubicBezTo>
                  <a:cubicBezTo>
                    <a:pt x="12075" y="23062"/>
                    <a:pt x="12075" y="22833"/>
                    <a:pt x="12075" y="22582"/>
                  </a:cubicBezTo>
                  <a:cubicBezTo>
                    <a:pt x="12075" y="22514"/>
                    <a:pt x="12075" y="22445"/>
                    <a:pt x="12075" y="22377"/>
                  </a:cubicBezTo>
                  <a:cubicBezTo>
                    <a:pt x="12075" y="22126"/>
                    <a:pt x="12075" y="21875"/>
                    <a:pt x="12075" y="21601"/>
                  </a:cubicBezTo>
                  <a:cubicBezTo>
                    <a:pt x="12075" y="21578"/>
                    <a:pt x="12075" y="21532"/>
                    <a:pt x="12075" y="21509"/>
                  </a:cubicBezTo>
                  <a:cubicBezTo>
                    <a:pt x="12075" y="21350"/>
                    <a:pt x="12075" y="21190"/>
                    <a:pt x="12075" y="21030"/>
                  </a:cubicBezTo>
                  <a:lnTo>
                    <a:pt x="12075" y="21007"/>
                  </a:lnTo>
                  <a:cubicBezTo>
                    <a:pt x="12075" y="20847"/>
                    <a:pt x="12075" y="20711"/>
                    <a:pt x="12075" y="20551"/>
                  </a:cubicBezTo>
                  <a:cubicBezTo>
                    <a:pt x="12075" y="20505"/>
                    <a:pt x="12075" y="20437"/>
                    <a:pt x="12075" y="20391"/>
                  </a:cubicBezTo>
                  <a:cubicBezTo>
                    <a:pt x="12075" y="20277"/>
                    <a:pt x="12075" y="20140"/>
                    <a:pt x="12075" y="20026"/>
                  </a:cubicBezTo>
                  <a:cubicBezTo>
                    <a:pt x="12075" y="19957"/>
                    <a:pt x="12075" y="19912"/>
                    <a:pt x="12075" y="19843"/>
                  </a:cubicBezTo>
                  <a:cubicBezTo>
                    <a:pt x="12075" y="19113"/>
                    <a:pt x="12075" y="18337"/>
                    <a:pt x="12075" y="17538"/>
                  </a:cubicBezTo>
                  <a:lnTo>
                    <a:pt x="12075" y="16282"/>
                  </a:lnTo>
                  <a:lnTo>
                    <a:pt x="12075" y="16260"/>
                  </a:lnTo>
                  <a:cubicBezTo>
                    <a:pt x="12075" y="15849"/>
                    <a:pt x="12075" y="15415"/>
                    <a:pt x="12075" y="14981"/>
                  </a:cubicBezTo>
                  <a:cubicBezTo>
                    <a:pt x="12075" y="14959"/>
                    <a:pt x="12075" y="14936"/>
                    <a:pt x="12075" y="14913"/>
                  </a:cubicBezTo>
                  <a:cubicBezTo>
                    <a:pt x="12075" y="14707"/>
                    <a:pt x="12075" y="14525"/>
                    <a:pt x="12075" y="14319"/>
                  </a:cubicBezTo>
                  <a:cubicBezTo>
                    <a:pt x="12075" y="14319"/>
                    <a:pt x="12075" y="14297"/>
                    <a:pt x="12075" y="14297"/>
                  </a:cubicBezTo>
                  <a:cubicBezTo>
                    <a:pt x="12075" y="14091"/>
                    <a:pt x="12075" y="13909"/>
                    <a:pt x="12075" y="13726"/>
                  </a:cubicBezTo>
                  <a:cubicBezTo>
                    <a:pt x="12075" y="13680"/>
                    <a:pt x="12075" y="13635"/>
                    <a:pt x="12075" y="13612"/>
                  </a:cubicBezTo>
                  <a:cubicBezTo>
                    <a:pt x="12075" y="13406"/>
                    <a:pt x="12075" y="13224"/>
                    <a:pt x="12075" y="13018"/>
                  </a:cubicBezTo>
                  <a:cubicBezTo>
                    <a:pt x="12075" y="13018"/>
                    <a:pt x="12075" y="12996"/>
                    <a:pt x="12075" y="12996"/>
                  </a:cubicBezTo>
                  <a:cubicBezTo>
                    <a:pt x="12075" y="12562"/>
                    <a:pt x="12075" y="12128"/>
                    <a:pt x="12075" y="11717"/>
                  </a:cubicBezTo>
                  <a:cubicBezTo>
                    <a:pt x="12075" y="11672"/>
                    <a:pt x="12075" y="11626"/>
                    <a:pt x="12075" y="11580"/>
                  </a:cubicBezTo>
                  <a:cubicBezTo>
                    <a:pt x="12075" y="11421"/>
                    <a:pt x="12075" y="11261"/>
                    <a:pt x="12075" y="11101"/>
                  </a:cubicBezTo>
                  <a:cubicBezTo>
                    <a:pt x="12075" y="11055"/>
                    <a:pt x="12052" y="11010"/>
                    <a:pt x="12052" y="10964"/>
                  </a:cubicBezTo>
                  <a:cubicBezTo>
                    <a:pt x="12052" y="10804"/>
                    <a:pt x="12052" y="10622"/>
                    <a:pt x="12052" y="10462"/>
                  </a:cubicBezTo>
                  <a:cubicBezTo>
                    <a:pt x="12052" y="10439"/>
                    <a:pt x="12052" y="10416"/>
                    <a:pt x="12052" y="10394"/>
                  </a:cubicBezTo>
                  <a:cubicBezTo>
                    <a:pt x="11938" y="9389"/>
                    <a:pt x="11983" y="8385"/>
                    <a:pt x="11961" y="7381"/>
                  </a:cubicBezTo>
                  <a:cubicBezTo>
                    <a:pt x="11961" y="6878"/>
                    <a:pt x="11983" y="6331"/>
                    <a:pt x="12006" y="5783"/>
                  </a:cubicBezTo>
                  <a:cubicBezTo>
                    <a:pt x="12006" y="5737"/>
                    <a:pt x="12006" y="5714"/>
                    <a:pt x="12006" y="5692"/>
                  </a:cubicBezTo>
                  <a:cubicBezTo>
                    <a:pt x="11983" y="5486"/>
                    <a:pt x="11983" y="5281"/>
                    <a:pt x="11983" y="5098"/>
                  </a:cubicBezTo>
                  <a:cubicBezTo>
                    <a:pt x="11983" y="5075"/>
                    <a:pt x="11983" y="5075"/>
                    <a:pt x="11983" y="5052"/>
                  </a:cubicBezTo>
                  <a:cubicBezTo>
                    <a:pt x="11983" y="4847"/>
                    <a:pt x="11961" y="4642"/>
                    <a:pt x="11961" y="4436"/>
                  </a:cubicBezTo>
                  <a:lnTo>
                    <a:pt x="11961" y="4390"/>
                  </a:lnTo>
                  <a:cubicBezTo>
                    <a:pt x="11961" y="4185"/>
                    <a:pt x="11961" y="4002"/>
                    <a:pt x="11938" y="3820"/>
                  </a:cubicBezTo>
                  <a:cubicBezTo>
                    <a:pt x="11938" y="3432"/>
                    <a:pt x="11915" y="3089"/>
                    <a:pt x="11892" y="2793"/>
                  </a:cubicBezTo>
                  <a:cubicBezTo>
                    <a:pt x="11869" y="2336"/>
                    <a:pt x="11846" y="1994"/>
                    <a:pt x="11824" y="1766"/>
                  </a:cubicBezTo>
                  <a:cubicBezTo>
                    <a:pt x="11801" y="1697"/>
                    <a:pt x="11778" y="1606"/>
                    <a:pt x="11778" y="1537"/>
                  </a:cubicBezTo>
                  <a:cubicBezTo>
                    <a:pt x="11472" y="636"/>
                    <a:pt x="6688" y="0"/>
                    <a:pt x="331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9"/>
            <p:cNvSpPr/>
            <p:nvPr/>
          </p:nvSpPr>
          <p:spPr>
            <a:xfrm flipH="1">
              <a:off x="1077219" y="4636673"/>
              <a:ext cx="148737" cy="130905"/>
            </a:xfrm>
            <a:custGeom>
              <a:avLst/>
              <a:gdLst/>
              <a:ahLst/>
              <a:cxnLst/>
              <a:rect l="l" t="t" r="r" b="b"/>
              <a:pathLst>
                <a:path w="6164" h="5425" extrusionOk="0">
                  <a:moveTo>
                    <a:pt x="6163" y="1"/>
                  </a:moveTo>
                  <a:cubicBezTo>
                    <a:pt x="5175" y="243"/>
                    <a:pt x="4156" y="333"/>
                    <a:pt x="3182" y="333"/>
                  </a:cubicBezTo>
                  <a:cubicBezTo>
                    <a:pt x="2963" y="333"/>
                    <a:pt x="2747" y="329"/>
                    <a:pt x="2534" y="320"/>
                  </a:cubicBezTo>
                  <a:cubicBezTo>
                    <a:pt x="1735" y="297"/>
                    <a:pt x="868" y="229"/>
                    <a:pt x="0" y="92"/>
                  </a:cubicBezTo>
                  <a:lnTo>
                    <a:pt x="0" y="92"/>
                  </a:lnTo>
                  <a:cubicBezTo>
                    <a:pt x="776" y="2215"/>
                    <a:pt x="1484" y="4018"/>
                    <a:pt x="2032" y="5159"/>
                  </a:cubicBezTo>
                  <a:cubicBezTo>
                    <a:pt x="2032" y="5159"/>
                    <a:pt x="2996" y="5425"/>
                    <a:pt x="4004" y="5425"/>
                  </a:cubicBezTo>
                  <a:cubicBezTo>
                    <a:pt x="4890" y="5425"/>
                    <a:pt x="5809" y="5220"/>
                    <a:pt x="6140" y="4452"/>
                  </a:cubicBezTo>
                  <a:cubicBezTo>
                    <a:pt x="6140" y="4452"/>
                    <a:pt x="6140" y="2626"/>
                    <a:pt x="616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5" name="Google Shape;3865;p49"/>
            <p:cNvSpPr/>
            <p:nvPr/>
          </p:nvSpPr>
          <p:spPr>
            <a:xfrm flipH="1">
              <a:off x="1027101" y="3043804"/>
              <a:ext cx="727061" cy="1287336"/>
            </a:xfrm>
            <a:custGeom>
              <a:avLst/>
              <a:gdLst/>
              <a:ahLst/>
              <a:cxnLst/>
              <a:rect l="l" t="t" r="r" b="b"/>
              <a:pathLst>
                <a:path w="30131" h="53350" extrusionOk="0">
                  <a:moveTo>
                    <a:pt x="13237" y="1"/>
                  </a:moveTo>
                  <a:cubicBezTo>
                    <a:pt x="7690" y="1"/>
                    <a:pt x="5547" y="1737"/>
                    <a:pt x="5547" y="1737"/>
                  </a:cubicBezTo>
                  <a:cubicBezTo>
                    <a:pt x="2968" y="3403"/>
                    <a:pt x="3173" y="9109"/>
                    <a:pt x="3082" y="11757"/>
                  </a:cubicBezTo>
                  <a:cubicBezTo>
                    <a:pt x="3014" y="13423"/>
                    <a:pt x="2922" y="15181"/>
                    <a:pt x="3059" y="16847"/>
                  </a:cubicBezTo>
                  <a:cubicBezTo>
                    <a:pt x="3082" y="16961"/>
                    <a:pt x="3105" y="17075"/>
                    <a:pt x="3128" y="17167"/>
                  </a:cubicBezTo>
                  <a:cubicBezTo>
                    <a:pt x="2991" y="17189"/>
                    <a:pt x="2922" y="17212"/>
                    <a:pt x="2922" y="17212"/>
                  </a:cubicBezTo>
                  <a:lnTo>
                    <a:pt x="3219" y="17463"/>
                  </a:lnTo>
                  <a:cubicBezTo>
                    <a:pt x="3219" y="17486"/>
                    <a:pt x="3242" y="17486"/>
                    <a:pt x="3242" y="17509"/>
                  </a:cubicBezTo>
                  <a:cubicBezTo>
                    <a:pt x="3105" y="18125"/>
                    <a:pt x="183" y="27415"/>
                    <a:pt x="92" y="33669"/>
                  </a:cubicBezTo>
                  <a:cubicBezTo>
                    <a:pt x="1" y="39992"/>
                    <a:pt x="1667" y="47730"/>
                    <a:pt x="1667" y="47730"/>
                  </a:cubicBezTo>
                  <a:cubicBezTo>
                    <a:pt x="1667" y="47730"/>
                    <a:pt x="822" y="48369"/>
                    <a:pt x="1096" y="49213"/>
                  </a:cubicBezTo>
                  <a:cubicBezTo>
                    <a:pt x="1393" y="50058"/>
                    <a:pt x="1393" y="51907"/>
                    <a:pt x="2215" y="52477"/>
                  </a:cubicBezTo>
                  <a:cubicBezTo>
                    <a:pt x="2766" y="52835"/>
                    <a:pt x="7243" y="53154"/>
                    <a:pt x="10670" y="53154"/>
                  </a:cubicBezTo>
                  <a:cubicBezTo>
                    <a:pt x="12489" y="53154"/>
                    <a:pt x="14012" y="53064"/>
                    <a:pt x="14495" y="52843"/>
                  </a:cubicBezTo>
                  <a:cubicBezTo>
                    <a:pt x="14495" y="52843"/>
                    <a:pt x="17394" y="53116"/>
                    <a:pt x="22415" y="53299"/>
                  </a:cubicBezTo>
                  <a:cubicBezTo>
                    <a:pt x="23318" y="53332"/>
                    <a:pt x="24116" y="53350"/>
                    <a:pt x="24818" y="53350"/>
                  </a:cubicBezTo>
                  <a:cubicBezTo>
                    <a:pt x="28022" y="53350"/>
                    <a:pt x="29234" y="52974"/>
                    <a:pt x="29308" y="51907"/>
                  </a:cubicBezTo>
                  <a:cubicBezTo>
                    <a:pt x="29400" y="50606"/>
                    <a:pt x="30130" y="46041"/>
                    <a:pt x="29012" y="46041"/>
                  </a:cubicBezTo>
                  <a:cubicBezTo>
                    <a:pt x="29012" y="46041"/>
                    <a:pt x="29582" y="39901"/>
                    <a:pt x="28464" y="35244"/>
                  </a:cubicBezTo>
                  <a:cubicBezTo>
                    <a:pt x="27642" y="31889"/>
                    <a:pt x="26478" y="28579"/>
                    <a:pt x="25177" y="25384"/>
                  </a:cubicBezTo>
                  <a:cubicBezTo>
                    <a:pt x="24561" y="23900"/>
                    <a:pt x="23922" y="22439"/>
                    <a:pt x="23214" y="21001"/>
                  </a:cubicBezTo>
                  <a:cubicBezTo>
                    <a:pt x="22643" y="19837"/>
                    <a:pt x="21867" y="18513"/>
                    <a:pt x="22415" y="17212"/>
                  </a:cubicBezTo>
                  <a:cubicBezTo>
                    <a:pt x="23762" y="13971"/>
                    <a:pt x="23922" y="10639"/>
                    <a:pt x="24013" y="7215"/>
                  </a:cubicBezTo>
                  <a:cubicBezTo>
                    <a:pt x="24036" y="6074"/>
                    <a:pt x="24538" y="3494"/>
                    <a:pt x="23899" y="2467"/>
                  </a:cubicBezTo>
                  <a:cubicBezTo>
                    <a:pt x="23420" y="1668"/>
                    <a:pt x="20110" y="413"/>
                    <a:pt x="15225" y="71"/>
                  </a:cubicBezTo>
                  <a:cubicBezTo>
                    <a:pt x="14519" y="22"/>
                    <a:pt x="13857" y="1"/>
                    <a:pt x="13237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6" name="Google Shape;3866;p49"/>
            <p:cNvSpPr/>
            <p:nvPr/>
          </p:nvSpPr>
          <p:spPr>
            <a:xfrm flipH="1">
              <a:off x="1631871" y="3706413"/>
              <a:ext cx="119540" cy="272114"/>
            </a:xfrm>
            <a:custGeom>
              <a:avLst/>
              <a:gdLst/>
              <a:ahLst/>
              <a:cxnLst/>
              <a:rect l="l" t="t" r="r" b="b"/>
              <a:pathLst>
                <a:path w="4954" h="11277" extrusionOk="0">
                  <a:moveTo>
                    <a:pt x="3105" y="1"/>
                  </a:moveTo>
                  <a:cubicBezTo>
                    <a:pt x="3105" y="1"/>
                    <a:pt x="3105" y="5000"/>
                    <a:pt x="2352" y="7351"/>
                  </a:cubicBezTo>
                  <a:cubicBezTo>
                    <a:pt x="2067" y="8295"/>
                    <a:pt x="1365" y="8572"/>
                    <a:pt x="625" y="8572"/>
                  </a:cubicBezTo>
                  <a:cubicBezTo>
                    <a:pt x="417" y="8572"/>
                    <a:pt x="206" y="8550"/>
                    <a:pt x="1" y="8515"/>
                  </a:cubicBezTo>
                  <a:lnTo>
                    <a:pt x="1" y="8515"/>
                  </a:lnTo>
                  <a:cubicBezTo>
                    <a:pt x="47" y="9428"/>
                    <a:pt x="115" y="10364"/>
                    <a:pt x="183" y="11277"/>
                  </a:cubicBezTo>
                  <a:cubicBezTo>
                    <a:pt x="1325" y="10957"/>
                    <a:pt x="2626" y="9953"/>
                    <a:pt x="3356" y="9040"/>
                  </a:cubicBezTo>
                  <a:cubicBezTo>
                    <a:pt x="4954" y="6985"/>
                    <a:pt x="3105" y="1"/>
                    <a:pt x="3105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9"/>
            <p:cNvSpPr/>
            <p:nvPr/>
          </p:nvSpPr>
          <p:spPr>
            <a:xfrm flipH="1">
              <a:off x="1551446" y="3057051"/>
              <a:ext cx="132208" cy="426522"/>
            </a:xfrm>
            <a:custGeom>
              <a:avLst/>
              <a:gdLst/>
              <a:ahLst/>
              <a:cxnLst/>
              <a:rect l="l" t="t" r="r" b="b"/>
              <a:pathLst>
                <a:path w="5479" h="17676" extrusionOk="0">
                  <a:moveTo>
                    <a:pt x="5478" y="1"/>
                  </a:moveTo>
                  <a:lnTo>
                    <a:pt x="5478" y="1"/>
                  </a:lnTo>
                  <a:cubicBezTo>
                    <a:pt x="5296" y="47"/>
                    <a:pt x="5113" y="92"/>
                    <a:pt x="4953" y="138"/>
                  </a:cubicBezTo>
                  <a:cubicBezTo>
                    <a:pt x="4109" y="1507"/>
                    <a:pt x="2808" y="3744"/>
                    <a:pt x="2534" y="4931"/>
                  </a:cubicBezTo>
                  <a:cubicBezTo>
                    <a:pt x="2100" y="6734"/>
                    <a:pt x="2146" y="14244"/>
                    <a:pt x="1279" y="15294"/>
                  </a:cubicBezTo>
                  <a:cubicBezTo>
                    <a:pt x="1186" y="15411"/>
                    <a:pt x="1085" y="15463"/>
                    <a:pt x="978" y="15463"/>
                  </a:cubicBezTo>
                  <a:cubicBezTo>
                    <a:pt x="692" y="15463"/>
                    <a:pt x="368" y="15085"/>
                    <a:pt x="69" y="14586"/>
                  </a:cubicBezTo>
                  <a:lnTo>
                    <a:pt x="69" y="14586"/>
                  </a:lnTo>
                  <a:cubicBezTo>
                    <a:pt x="69" y="15157"/>
                    <a:pt x="92" y="15727"/>
                    <a:pt x="137" y="16298"/>
                  </a:cubicBezTo>
                  <a:cubicBezTo>
                    <a:pt x="160" y="16412"/>
                    <a:pt x="183" y="16526"/>
                    <a:pt x="206" y="16618"/>
                  </a:cubicBezTo>
                  <a:cubicBezTo>
                    <a:pt x="69" y="16640"/>
                    <a:pt x="0" y="16663"/>
                    <a:pt x="0" y="16663"/>
                  </a:cubicBezTo>
                  <a:lnTo>
                    <a:pt x="297" y="16914"/>
                  </a:lnTo>
                  <a:cubicBezTo>
                    <a:pt x="297" y="16937"/>
                    <a:pt x="320" y="16937"/>
                    <a:pt x="320" y="16960"/>
                  </a:cubicBezTo>
                  <a:cubicBezTo>
                    <a:pt x="297" y="17006"/>
                    <a:pt x="274" y="17143"/>
                    <a:pt x="206" y="17348"/>
                  </a:cubicBezTo>
                  <a:cubicBezTo>
                    <a:pt x="509" y="17585"/>
                    <a:pt x="831" y="17676"/>
                    <a:pt x="1135" y="17676"/>
                  </a:cubicBezTo>
                  <a:cubicBezTo>
                    <a:pt x="1566" y="17676"/>
                    <a:pt x="1961" y="17493"/>
                    <a:pt x="2214" y="17280"/>
                  </a:cubicBezTo>
                  <a:cubicBezTo>
                    <a:pt x="3082" y="16526"/>
                    <a:pt x="3013" y="11687"/>
                    <a:pt x="3082" y="11505"/>
                  </a:cubicBezTo>
                  <a:cubicBezTo>
                    <a:pt x="3127" y="11345"/>
                    <a:pt x="4862" y="2945"/>
                    <a:pt x="5478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9"/>
            <p:cNvSpPr/>
            <p:nvPr/>
          </p:nvSpPr>
          <p:spPr>
            <a:xfrm flipH="1">
              <a:off x="1027101" y="3166770"/>
              <a:ext cx="701725" cy="1164803"/>
            </a:xfrm>
            <a:custGeom>
              <a:avLst/>
              <a:gdLst/>
              <a:ahLst/>
              <a:cxnLst/>
              <a:rect l="l" t="t" r="r" b="b"/>
              <a:pathLst>
                <a:path w="29081" h="48272" extrusionOk="0">
                  <a:moveTo>
                    <a:pt x="18627" y="1"/>
                  </a:moveTo>
                  <a:cubicBezTo>
                    <a:pt x="18488" y="1"/>
                    <a:pt x="18358" y="22"/>
                    <a:pt x="18238" y="65"/>
                  </a:cubicBezTo>
                  <a:cubicBezTo>
                    <a:pt x="14632" y="1434"/>
                    <a:pt x="14312" y="14992"/>
                    <a:pt x="15065" y="17343"/>
                  </a:cubicBezTo>
                  <a:cubicBezTo>
                    <a:pt x="15796" y="19694"/>
                    <a:pt x="18512" y="23917"/>
                    <a:pt x="18763" y="24282"/>
                  </a:cubicBezTo>
                  <a:cubicBezTo>
                    <a:pt x="18991" y="24647"/>
                    <a:pt x="25953" y="27546"/>
                    <a:pt x="25953" y="27546"/>
                  </a:cubicBezTo>
                  <a:cubicBezTo>
                    <a:pt x="25953" y="27546"/>
                    <a:pt x="25679" y="30719"/>
                    <a:pt x="22506" y="31472"/>
                  </a:cubicBezTo>
                  <a:cubicBezTo>
                    <a:pt x="22378" y="31502"/>
                    <a:pt x="22250" y="31516"/>
                    <a:pt x="22124" y="31516"/>
                  </a:cubicBezTo>
                  <a:cubicBezTo>
                    <a:pt x="19156" y="31516"/>
                    <a:pt x="16846" y="23621"/>
                    <a:pt x="16846" y="23620"/>
                  </a:cubicBezTo>
                  <a:lnTo>
                    <a:pt x="16846" y="23620"/>
                  </a:lnTo>
                  <a:cubicBezTo>
                    <a:pt x="16846" y="23621"/>
                    <a:pt x="16549" y="25218"/>
                    <a:pt x="17896" y="29715"/>
                  </a:cubicBezTo>
                  <a:cubicBezTo>
                    <a:pt x="19608" y="35307"/>
                    <a:pt x="23625" y="33983"/>
                    <a:pt x="23808" y="34531"/>
                  </a:cubicBezTo>
                  <a:cubicBezTo>
                    <a:pt x="23990" y="35101"/>
                    <a:pt x="24926" y="40671"/>
                    <a:pt x="21685" y="41880"/>
                  </a:cubicBezTo>
                  <a:cubicBezTo>
                    <a:pt x="21264" y="42036"/>
                    <a:pt x="20846" y="42104"/>
                    <a:pt x="20437" y="42104"/>
                  </a:cubicBezTo>
                  <a:cubicBezTo>
                    <a:pt x="17677" y="42104"/>
                    <a:pt x="15340" y="39005"/>
                    <a:pt x="15339" y="39004"/>
                  </a:cubicBezTo>
                  <a:lnTo>
                    <a:pt x="15339" y="39004"/>
                  </a:lnTo>
                  <a:cubicBezTo>
                    <a:pt x="15339" y="39005"/>
                    <a:pt x="16245" y="41700"/>
                    <a:pt x="14948" y="41700"/>
                  </a:cubicBezTo>
                  <a:cubicBezTo>
                    <a:pt x="14927" y="41700"/>
                    <a:pt x="14905" y="41699"/>
                    <a:pt x="14883" y="41698"/>
                  </a:cubicBezTo>
                  <a:cubicBezTo>
                    <a:pt x="13490" y="41607"/>
                    <a:pt x="12829" y="37224"/>
                    <a:pt x="12829" y="37224"/>
                  </a:cubicBezTo>
                  <a:lnTo>
                    <a:pt x="10523" y="36311"/>
                  </a:lnTo>
                  <a:cubicBezTo>
                    <a:pt x="10523" y="36311"/>
                    <a:pt x="10226" y="41036"/>
                    <a:pt x="6780" y="41607"/>
                  </a:cubicBezTo>
                  <a:cubicBezTo>
                    <a:pt x="6584" y="41638"/>
                    <a:pt x="6393" y="41652"/>
                    <a:pt x="6206" y="41652"/>
                  </a:cubicBezTo>
                  <a:cubicBezTo>
                    <a:pt x="3119" y="41652"/>
                    <a:pt x="1393" y="37613"/>
                    <a:pt x="1393" y="37612"/>
                  </a:cubicBezTo>
                  <a:lnTo>
                    <a:pt x="1393" y="37612"/>
                  </a:lnTo>
                  <a:cubicBezTo>
                    <a:pt x="1393" y="37613"/>
                    <a:pt x="2032" y="41036"/>
                    <a:pt x="1210" y="41127"/>
                  </a:cubicBezTo>
                  <a:cubicBezTo>
                    <a:pt x="1202" y="41128"/>
                    <a:pt x="1193" y="41129"/>
                    <a:pt x="1184" y="41129"/>
                  </a:cubicBezTo>
                  <a:cubicBezTo>
                    <a:pt x="866" y="41129"/>
                    <a:pt x="423" y="40347"/>
                    <a:pt x="1" y="39370"/>
                  </a:cubicBezTo>
                  <a:lnTo>
                    <a:pt x="1" y="39370"/>
                  </a:lnTo>
                  <a:cubicBezTo>
                    <a:pt x="24" y="39461"/>
                    <a:pt x="46" y="39552"/>
                    <a:pt x="46" y="39644"/>
                  </a:cubicBezTo>
                  <a:cubicBezTo>
                    <a:pt x="69" y="39689"/>
                    <a:pt x="69" y="39712"/>
                    <a:pt x="69" y="39758"/>
                  </a:cubicBezTo>
                  <a:cubicBezTo>
                    <a:pt x="92" y="39826"/>
                    <a:pt x="92" y="39917"/>
                    <a:pt x="115" y="40009"/>
                  </a:cubicBezTo>
                  <a:cubicBezTo>
                    <a:pt x="115" y="40054"/>
                    <a:pt x="138" y="40100"/>
                    <a:pt x="138" y="40146"/>
                  </a:cubicBezTo>
                  <a:cubicBezTo>
                    <a:pt x="161" y="40214"/>
                    <a:pt x="161" y="40283"/>
                    <a:pt x="183" y="40351"/>
                  </a:cubicBezTo>
                  <a:cubicBezTo>
                    <a:pt x="183" y="40397"/>
                    <a:pt x="183" y="40442"/>
                    <a:pt x="206" y="40488"/>
                  </a:cubicBezTo>
                  <a:cubicBezTo>
                    <a:pt x="206" y="40557"/>
                    <a:pt x="229" y="40625"/>
                    <a:pt x="229" y="40694"/>
                  </a:cubicBezTo>
                  <a:cubicBezTo>
                    <a:pt x="252" y="40762"/>
                    <a:pt x="252" y="40808"/>
                    <a:pt x="275" y="40876"/>
                  </a:cubicBezTo>
                  <a:cubicBezTo>
                    <a:pt x="275" y="40945"/>
                    <a:pt x="297" y="41013"/>
                    <a:pt x="320" y="41104"/>
                  </a:cubicBezTo>
                  <a:cubicBezTo>
                    <a:pt x="320" y="41150"/>
                    <a:pt x="343" y="41219"/>
                    <a:pt x="343" y="41287"/>
                  </a:cubicBezTo>
                  <a:cubicBezTo>
                    <a:pt x="366" y="41333"/>
                    <a:pt x="366" y="41378"/>
                    <a:pt x="366" y="41401"/>
                  </a:cubicBezTo>
                  <a:cubicBezTo>
                    <a:pt x="389" y="41470"/>
                    <a:pt x="389" y="41515"/>
                    <a:pt x="389" y="41561"/>
                  </a:cubicBezTo>
                  <a:cubicBezTo>
                    <a:pt x="412" y="41607"/>
                    <a:pt x="412" y="41629"/>
                    <a:pt x="412" y="41675"/>
                  </a:cubicBezTo>
                  <a:cubicBezTo>
                    <a:pt x="434" y="41721"/>
                    <a:pt x="434" y="41766"/>
                    <a:pt x="457" y="41812"/>
                  </a:cubicBezTo>
                  <a:cubicBezTo>
                    <a:pt x="457" y="41835"/>
                    <a:pt x="457" y="41880"/>
                    <a:pt x="457" y="41903"/>
                  </a:cubicBezTo>
                  <a:cubicBezTo>
                    <a:pt x="480" y="41949"/>
                    <a:pt x="480" y="42017"/>
                    <a:pt x="503" y="42063"/>
                  </a:cubicBezTo>
                  <a:cubicBezTo>
                    <a:pt x="503" y="42063"/>
                    <a:pt x="503" y="42086"/>
                    <a:pt x="503" y="42109"/>
                  </a:cubicBezTo>
                  <a:cubicBezTo>
                    <a:pt x="526" y="42154"/>
                    <a:pt x="526" y="42223"/>
                    <a:pt x="549" y="42268"/>
                  </a:cubicBezTo>
                  <a:cubicBezTo>
                    <a:pt x="549" y="42291"/>
                    <a:pt x="549" y="42314"/>
                    <a:pt x="549" y="42314"/>
                  </a:cubicBezTo>
                  <a:cubicBezTo>
                    <a:pt x="549" y="42360"/>
                    <a:pt x="571" y="42383"/>
                    <a:pt x="571" y="42428"/>
                  </a:cubicBezTo>
                  <a:cubicBezTo>
                    <a:pt x="571" y="42428"/>
                    <a:pt x="571" y="42451"/>
                    <a:pt x="571" y="42451"/>
                  </a:cubicBezTo>
                  <a:cubicBezTo>
                    <a:pt x="594" y="42474"/>
                    <a:pt x="594" y="42497"/>
                    <a:pt x="594" y="42520"/>
                  </a:cubicBezTo>
                  <a:cubicBezTo>
                    <a:pt x="594" y="42542"/>
                    <a:pt x="594" y="42542"/>
                    <a:pt x="594" y="42565"/>
                  </a:cubicBezTo>
                  <a:cubicBezTo>
                    <a:pt x="617" y="42611"/>
                    <a:pt x="617" y="42634"/>
                    <a:pt x="617" y="42634"/>
                  </a:cubicBezTo>
                  <a:cubicBezTo>
                    <a:pt x="617" y="42634"/>
                    <a:pt x="571" y="42656"/>
                    <a:pt x="503" y="42725"/>
                  </a:cubicBezTo>
                  <a:cubicBezTo>
                    <a:pt x="2580" y="43752"/>
                    <a:pt x="8241" y="44117"/>
                    <a:pt x="8560" y="44688"/>
                  </a:cubicBezTo>
                  <a:cubicBezTo>
                    <a:pt x="8948" y="45350"/>
                    <a:pt x="4748" y="45601"/>
                    <a:pt x="4748" y="45601"/>
                  </a:cubicBezTo>
                  <a:cubicBezTo>
                    <a:pt x="4748" y="45601"/>
                    <a:pt x="4805" y="45599"/>
                    <a:pt x="4903" y="45599"/>
                  </a:cubicBezTo>
                  <a:cubicBezTo>
                    <a:pt x="5503" y="45599"/>
                    <a:pt x="7650" y="45667"/>
                    <a:pt x="7807" y="46628"/>
                  </a:cubicBezTo>
                  <a:cubicBezTo>
                    <a:pt x="7857" y="46906"/>
                    <a:pt x="7371" y="47011"/>
                    <a:pt x="6615" y="47011"/>
                  </a:cubicBezTo>
                  <a:cubicBezTo>
                    <a:pt x="4951" y="47011"/>
                    <a:pt x="1978" y="46507"/>
                    <a:pt x="503" y="46240"/>
                  </a:cubicBezTo>
                  <a:lnTo>
                    <a:pt x="503" y="46240"/>
                  </a:lnTo>
                  <a:cubicBezTo>
                    <a:pt x="526" y="46354"/>
                    <a:pt x="571" y="46468"/>
                    <a:pt x="617" y="46582"/>
                  </a:cubicBezTo>
                  <a:cubicBezTo>
                    <a:pt x="617" y="46582"/>
                    <a:pt x="617" y="46582"/>
                    <a:pt x="617" y="46605"/>
                  </a:cubicBezTo>
                  <a:cubicBezTo>
                    <a:pt x="663" y="46697"/>
                    <a:pt x="708" y="46788"/>
                    <a:pt x="754" y="46879"/>
                  </a:cubicBezTo>
                  <a:cubicBezTo>
                    <a:pt x="754" y="46902"/>
                    <a:pt x="754" y="46902"/>
                    <a:pt x="777" y="46902"/>
                  </a:cubicBezTo>
                  <a:cubicBezTo>
                    <a:pt x="822" y="46993"/>
                    <a:pt x="868" y="47085"/>
                    <a:pt x="937" y="47153"/>
                  </a:cubicBezTo>
                  <a:cubicBezTo>
                    <a:pt x="937" y="47153"/>
                    <a:pt x="959" y="47176"/>
                    <a:pt x="959" y="47199"/>
                  </a:cubicBezTo>
                  <a:cubicBezTo>
                    <a:pt x="1028" y="47267"/>
                    <a:pt x="1096" y="47313"/>
                    <a:pt x="1165" y="47381"/>
                  </a:cubicBezTo>
                  <a:cubicBezTo>
                    <a:pt x="1188" y="47381"/>
                    <a:pt x="1233" y="47404"/>
                    <a:pt x="1279" y="47427"/>
                  </a:cubicBezTo>
                  <a:cubicBezTo>
                    <a:pt x="1279" y="47427"/>
                    <a:pt x="1302" y="47427"/>
                    <a:pt x="1325" y="47450"/>
                  </a:cubicBezTo>
                  <a:cubicBezTo>
                    <a:pt x="1347" y="47450"/>
                    <a:pt x="1393" y="47473"/>
                    <a:pt x="1416" y="47473"/>
                  </a:cubicBezTo>
                  <a:cubicBezTo>
                    <a:pt x="1439" y="47473"/>
                    <a:pt x="1484" y="47495"/>
                    <a:pt x="1507" y="47495"/>
                  </a:cubicBezTo>
                  <a:cubicBezTo>
                    <a:pt x="1530" y="47495"/>
                    <a:pt x="1576" y="47518"/>
                    <a:pt x="1621" y="47518"/>
                  </a:cubicBezTo>
                  <a:cubicBezTo>
                    <a:pt x="1644" y="47518"/>
                    <a:pt x="1690" y="47541"/>
                    <a:pt x="1713" y="47541"/>
                  </a:cubicBezTo>
                  <a:cubicBezTo>
                    <a:pt x="1758" y="47541"/>
                    <a:pt x="1804" y="47564"/>
                    <a:pt x="1850" y="47564"/>
                  </a:cubicBezTo>
                  <a:cubicBezTo>
                    <a:pt x="1895" y="47587"/>
                    <a:pt x="1918" y="47587"/>
                    <a:pt x="1964" y="47587"/>
                  </a:cubicBezTo>
                  <a:cubicBezTo>
                    <a:pt x="2009" y="47610"/>
                    <a:pt x="2055" y="47610"/>
                    <a:pt x="2123" y="47610"/>
                  </a:cubicBezTo>
                  <a:cubicBezTo>
                    <a:pt x="2169" y="47632"/>
                    <a:pt x="2215" y="47632"/>
                    <a:pt x="2260" y="47632"/>
                  </a:cubicBezTo>
                  <a:cubicBezTo>
                    <a:pt x="2306" y="47655"/>
                    <a:pt x="2375" y="47655"/>
                    <a:pt x="2420" y="47655"/>
                  </a:cubicBezTo>
                  <a:cubicBezTo>
                    <a:pt x="2466" y="47678"/>
                    <a:pt x="2534" y="47678"/>
                    <a:pt x="2580" y="47678"/>
                  </a:cubicBezTo>
                  <a:cubicBezTo>
                    <a:pt x="2648" y="47678"/>
                    <a:pt x="2694" y="47701"/>
                    <a:pt x="2763" y="47701"/>
                  </a:cubicBezTo>
                  <a:cubicBezTo>
                    <a:pt x="2808" y="47701"/>
                    <a:pt x="2877" y="47724"/>
                    <a:pt x="2945" y="47724"/>
                  </a:cubicBezTo>
                  <a:cubicBezTo>
                    <a:pt x="2991" y="47724"/>
                    <a:pt x="3059" y="47747"/>
                    <a:pt x="3128" y="47747"/>
                  </a:cubicBezTo>
                  <a:cubicBezTo>
                    <a:pt x="3196" y="47747"/>
                    <a:pt x="3265" y="47769"/>
                    <a:pt x="3333" y="47769"/>
                  </a:cubicBezTo>
                  <a:cubicBezTo>
                    <a:pt x="3379" y="47769"/>
                    <a:pt x="3447" y="47769"/>
                    <a:pt x="3493" y="47792"/>
                  </a:cubicBezTo>
                  <a:cubicBezTo>
                    <a:pt x="3584" y="47792"/>
                    <a:pt x="3653" y="47792"/>
                    <a:pt x="3744" y="47815"/>
                  </a:cubicBezTo>
                  <a:lnTo>
                    <a:pt x="3881" y="47815"/>
                  </a:lnTo>
                  <a:cubicBezTo>
                    <a:pt x="3972" y="47815"/>
                    <a:pt x="4086" y="47838"/>
                    <a:pt x="4178" y="47838"/>
                  </a:cubicBezTo>
                  <a:cubicBezTo>
                    <a:pt x="4201" y="47838"/>
                    <a:pt x="4246" y="47838"/>
                    <a:pt x="4269" y="47861"/>
                  </a:cubicBezTo>
                  <a:cubicBezTo>
                    <a:pt x="5885" y="47985"/>
                    <a:pt x="7868" y="48062"/>
                    <a:pt x="9588" y="48062"/>
                  </a:cubicBezTo>
                  <a:cubicBezTo>
                    <a:pt x="11026" y="48062"/>
                    <a:pt x="12282" y="48008"/>
                    <a:pt x="12988" y="47883"/>
                  </a:cubicBezTo>
                  <a:cubicBezTo>
                    <a:pt x="13080" y="47085"/>
                    <a:pt x="12966" y="46217"/>
                    <a:pt x="12897" y="45852"/>
                  </a:cubicBezTo>
                  <a:cubicBezTo>
                    <a:pt x="12760" y="45144"/>
                    <a:pt x="13011" y="43935"/>
                    <a:pt x="13673" y="43752"/>
                  </a:cubicBezTo>
                  <a:cubicBezTo>
                    <a:pt x="13764" y="43723"/>
                    <a:pt x="13972" y="43709"/>
                    <a:pt x="14265" y="43709"/>
                  </a:cubicBezTo>
                  <a:cubicBezTo>
                    <a:pt x="16020" y="43709"/>
                    <a:pt x="20830" y="44196"/>
                    <a:pt x="21867" y="44665"/>
                  </a:cubicBezTo>
                  <a:cubicBezTo>
                    <a:pt x="23077" y="45236"/>
                    <a:pt x="19402" y="46217"/>
                    <a:pt x="19402" y="46217"/>
                  </a:cubicBezTo>
                  <a:cubicBezTo>
                    <a:pt x="19402" y="46217"/>
                    <a:pt x="21571" y="46537"/>
                    <a:pt x="23077" y="47085"/>
                  </a:cubicBezTo>
                  <a:cubicBezTo>
                    <a:pt x="24561" y="47655"/>
                    <a:pt x="13468" y="47724"/>
                    <a:pt x="13468" y="47724"/>
                  </a:cubicBezTo>
                  <a:lnTo>
                    <a:pt x="13490" y="47747"/>
                  </a:lnTo>
                  <a:cubicBezTo>
                    <a:pt x="13559" y="47747"/>
                    <a:pt x="13947" y="47792"/>
                    <a:pt x="14632" y="47838"/>
                  </a:cubicBezTo>
                  <a:lnTo>
                    <a:pt x="14655" y="47838"/>
                  </a:lnTo>
                  <a:cubicBezTo>
                    <a:pt x="14769" y="47861"/>
                    <a:pt x="14883" y="47861"/>
                    <a:pt x="15020" y="47861"/>
                  </a:cubicBezTo>
                  <a:cubicBezTo>
                    <a:pt x="15043" y="47883"/>
                    <a:pt x="15065" y="47883"/>
                    <a:pt x="15065" y="47883"/>
                  </a:cubicBezTo>
                  <a:cubicBezTo>
                    <a:pt x="15202" y="47883"/>
                    <a:pt x="15339" y="47883"/>
                    <a:pt x="15476" y="47906"/>
                  </a:cubicBezTo>
                  <a:lnTo>
                    <a:pt x="15568" y="47906"/>
                  </a:lnTo>
                  <a:cubicBezTo>
                    <a:pt x="15705" y="47929"/>
                    <a:pt x="15841" y="47929"/>
                    <a:pt x="15978" y="47929"/>
                  </a:cubicBezTo>
                  <a:cubicBezTo>
                    <a:pt x="16024" y="47952"/>
                    <a:pt x="16070" y="47952"/>
                    <a:pt x="16115" y="47952"/>
                  </a:cubicBezTo>
                  <a:cubicBezTo>
                    <a:pt x="16252" y="47952"/>
                    <a:pt x="16389" y="47975"/>
                    <a:pt x="16549" y="47975"/>
                  </a:cubicBezTo>
                  <a:lnTo>
                    <a:pt x="16709" y="47975"/>
                  </a:lnTo>
                  <a:cubicBezTo>
                    <a:pt x="16846" y="47998"/>
                    <a:pt x="17006" y="47998"/>
                    <a:pt x="17165" y="48020"/>
                  </a:cubicBezTo>
                  <a:lnTo>
                    <a:pt x="17348" y="48020"/>
                  </a:lnTo>
                  <a:cubicBezTo>
                    <a:pt x="17508" y="48020"/>
                    <a:pt x="17668" y="48043"/>
                    <a:pt x="17827" y="48043"/>
                  </a:cubicBezTo>
                  <a:cubicBezTo>
                    <a:pt x="17919" y="48043"/>
                    <a:pt x="17987" y="48066"/>
                    <a:pt x="18056" y="48066"/>
                  </a:cubicBezTo>
                  <a:cubicBezTo>
                    <a:pt x="18215" y="48066"/>
                    <a:pt x="18375" y="48089"/>
                    <a:pt x="18558" y="48089"/>
                  </a:cubicBezTo>
                  <a:cubicBezTo>
                    <a:pt x="18649" y="48089"/>
                    <a:pt x="18717" y="48089"/>
                    <a:pt x="18809" y="48112"/>
                  </a:cubicBezTo>
                  <a:cubicBezTo>
                    <a:pt x="18969" y="48112"/>
                    <a:pt x="19151" y="48112"/>
                    <a:pt x="19334" y="48135"/>
                  </a:cubicBezTo>
                  <a:lnTo>
                    <a:pt x="19608" y="48135"/>
                  </a:lnTo>
                  <a:cubicBezTo>
                    <a:pt x="19813" y="48157"/>
                    <a:pt x="19996" y="48157"/>
                    <a:pt x="20201" y="48157"/>
                  </a:cubicBezTo>
                  <a:cubicBezTo>
                    <a:pt x="20292" y="48157"/>
                    <a:pt x="20384" y="48180"/>
                    <a:pt x="20475" y="48180"/>
                  </a:cubicBezTo>
                  <a:cubicBezTo>
                    <a:pt x="20749" y="48180"/>
                    <a:pt x="21046" y="48203"/>
                    <a:pt x="21365" y="48203"/>
                  </a:cubicBezTo>
                  <a:cubicBezTo>
                    <a:pt x="21639" y="48226"/>
                    <a:pt x="21890" y="48226"/>
                    <a:pt x="22141" y="48226"/>
                  </a:cubicBezTo>
                  <a:cubicBezTo>
                    <a:pt x="22233" y="48249"/>
                    <a:pt x="22301" y="48249"/>
                    <a:pt x="22392" y="48249"/>
                  </a:cubicBezTo>
                  <a:lnTo>
                    <a:pt x="23374" y="48249"/>
                  </a:lnTo>
                  <a:cubicBezTo>
                    <a:pt x="23465" y="48249"/>
                    <a:pt x="23556" y="48272"/>
                    <a:pt x="23648" y="48272"/>
                  </a:cubicBezTo>
                  <a:cubicBezTo>
                    <a:pt x="23785" y="48272"/>
                    <a:pt x="23922" y="48272"/>
                    <a:pt x="24036" y="48249"/>
                  </a:cubicBezTo>
                  <a:lnTo>
                    <a:pt x="24972" y="48249"/>
                  </a:lnTo>
                  <a:cubicBezTo>
                    <a:pt x="25086" y="48226"/>
                    <a:pt x="25200" y="48226"/>
                    <a:pt x="25337" y="48226"/>
                  </a:cubicBezTo>
                  <a:cubicBezTo>
                    <a:pt x="26159" y="48020"/>
                    <a:pt x="27003" y="47838"/>
                    <a:pt x="27779" y="47655"/>
                  </a:cubicBezTo>
                  <a:cubicBezTo>
                    <a:pt x="27916" y="47541"/>
                    <a:pt x="28030" y="47427"/>
                    <a:pt x="28122" y="47290"/>
                  </a:cubicBezTo>
                  <a:cubicBezTo>
                    <a:pt x="28144" y="47222"/>
                    <a:pt x="28190" y="47153"/>
                    <a:pt x="28190" y="47085"/>
                  </a:cubicBezTo>
                  <a:cubicBezTo>
                    <a:pt x="28213" y="47085"/>
                    <a:pt x="28213" y="47062"/>
                    <a:pt x="28213" y="47062"/>
                  </a:cubicBezTo>
                  <a:cubicBezTo>
                    <a:pt x="28236" y="46970"/>
                    <a:pt x="28236" y="46902"/>
                    <a:pt x="28258" y="46811"/>
                  </a:cubicBezTo>
                  <a:cubicBezTo>
                    <a:pt x="28350" y="45510"/>
                    <a:pt x="29080" y="40945"/>
                    <a:pt x="27962" y="40945"/>
                  </a:cubicBezTo>
                  <a:cubicBezTo>
                    <a:pt x="27962" y="40945"/>
                    <a:pt x="28532" y="34805"/>
                    <a:pt x="27414" y="30148"/>
                  </a:cubicBezTo>
                  <a:cubicBezTo>
                    <a:pt x="26592" y="26793"/>
                    <a:pt x="25428" y="23483"/>
                    <a:pt x="24127" y="20288"/>
                  </a:cubicBezTo>
                  <a:cubicBezTo>
                    <a:pt x="23511" y="18804"/>
                    <a:pt x="22872" y="17343"/>
                    <a:pt x="22164" y="15905"/>
                  </a:cubicBezTo>
                  <a:cubicBezTo>
                    <a:pt x="21593" y="14741"/>
                    <a:pt x="20817" y="13417"/>
                    <a:pt x="21365" y="12116"/>
                  </a:cubicBezTo>
                  <a:cubicBezTo>
                    <a:pt x="21457" y="11911"/>
                    <a:pt x="21525" y="11728"/>
                    <a:pt x="21593" y="11523"/>
                  </a:cubicBezTo>
                  <a:cubicBezTo>
                    <a:pt x="21616" y="11454"/>
                    <a:pt x="21639" y="11386"/>
                    <a:pt x="21662" y="11340"/>
                  </a:cubicBezTo>
                  <a:cubicBezTo>
                    <a:pt x="21708" y="11203"/>
                    <a:pt x="21753" y="11089"/>
                    <a:pt x="21799" y="10952"/>
                  </a:cubicBezTo>
                  <a:cubicBezTo>
                    <a:pt x="21822" y="10861"/>
                    <a:pt x="21845" y="10792"/>
                    <a:pt x="21867" y="10701"/>
                  </a:cubicBezTo>
                  <a:cubicBezTo>
                    <a:pt x="21913" y="10587"/>
                    <a:pt x="21936" y="10473"/>
                    <a:pt x="21982" y="10359"/>
                  </a:cubicBezTo>
                  <a:cubicBezTo>
                    <a:pt x="22004" y="10290"/>
                    <a:pt x="22027" y="10199"/>
                    <a:pt x="22050" y="10108"/>
                  </a:cubicBezTo>
                  <a:cubicBezTo>
                    <a:pt x="22073" y="9994"/>
                    <a:pt x="22118" y="9902"/>
                    <a:pt x="22141" y="9788"/>
                  </a:cubicBezTo>
                  <a:cubicBezTo>
                    <a:pt x="22164" y="9697"/>
                    <a:pt x="22187" y="9606"/>
                    <a:pt x="22210" y="9514"/>
                  </a:cubicBezTo>
                  <a:cubicBezTo>
                    <a:pt x="22233" y="9400"/>
                    <a:pt x="22255" y="9309"/>
                    <a:pt x="22278" y="9195"/>
                  </a:cubicBezTo>
                  <a:cubicBezTo>
                    <a:pt x="22301" y="9103"/>
                    <a:pt x="22324" y="9012"/>
                    <a:pt x="22347" y="8921"/>
                  </a:cubicBezTo>
                  <a:cubicBezTo>
                    <a:pt x="22370" y="8807"/>
                    <a:pt x="22370" y="8715"/>
                    <a:pt x="22392" y="8624"/>
                  </a:cubicBezTo>
                  <a:cubicBezTo>
                    <a:pt x="22415" y="8510"/>
                    <a:pt x="22438" y="8419"/>
                    <a:pt x="22461" y="8327"/>
                  </a:cubicBezTo>
                  <a:cubicBezTo>
                    <a:pt x="22461" y="8236"/>
                    <a:pt x="22484" y="8122"/>
                    <a:pt x="22506" y="8031"/>
                  </a:cubicBezTo>
                  <a:cubicBezTo>
                    <a:pt x="22529" y="7939"/>
                    <a:pt x="22529" y="7825"/>
                    <a:pt x="22552" y="7734"/>
                  </a:cubicBezTo>
                  <a:cubicBezTo>
                    <a:pt x="22575" y="7643"/>
                    <a:pt x="22575" y="7551"/>
                    <a:pt x="22598" y="7460"/>
                  </a:cubicBezTo>
                  <a:cubicBezTo>
                    <a:pt x="22598" y="7346"/>
                    <a:pt x="22621" y="7232"/>
                    <a:pt x="22643" y="7118"/>
                  </a:cubicBezTo>
                  <a:cubicBezTo>
                    <a:pt x="22643" y="7049"/>
                    <a:pt x="22666" y="6981"/>
                    <a:pt x="22666" y="6912"/>
                  </a:cubicBezTo>
                  <a:cubicBezTo>
                    <a:pt x="22712" y="6456"/>
                    <a:pt x="22758" y="5976"/>
                    <a:pt x="22803" y="5497"/>
                  </a:cubicBezTo>
                  <a:cubicBezTo>
                    <a:pt x="22803" y="5474"/>
                    <a:pt x="22803" y="5428"/>
                    <a:pt x="22803" y="5383"/>
                  </a:cubicBezTo>
                  <a:cubicBezTo>
                    <a:pt x="22826" y="5246"/>
                    <a:pt x="22826" y="5086"/>
                    <a:pt x="22849" y="4949"/>
                  </a:cubicBezTo>
                  <a:cubicBezTo>
                    <a:pt x="22849" y="4904"/>
                    <a:pt x="22849" y="4835"/>
                    <a:pt x="22849" y="4789"/>
                  </a:cubicBezTo>
                  <a:cubicBezTo>
                    <a:pt x="22872" y="4652"/>
                    <a:pt x="22872" y="4515"/>
                    <a:pt x="22872" y="4356"/>
                  </a:cubicBezTo>
                  <a:cubicBezTo>
                    <a:pt x="22872" y="4310"/>
                    <a:pt x="22895" y="4264"/>
                    <a:pt x="22895" y="4196"/>
                  </a:cubicBezTo>
                  <a:cubicBezTo>
                    <a:pt x="22895" y="4059"/>
                    <a:pt x="22895" y="3899"/>
                    <a:pt x="22917" y="3762"/>
                  </a:cubicBezTo>
                  <a:cubicBezTo>
                    <a:pt x="22917" y="3717"/>
                    <a:pt x="22917" y="3671"/>
                    <a:pt x="22917" y="3602"/>
                  </a:cubicBezTo>
                  <a:cubicBezTo>
                    <a:pt x="22917" y="3466"/>
                    <a:pt x="22917" y="3306"/>
                    <a:pt x="22940" y="3146"/>
                  </a:cubicBezTo>
                  <a:cubicBezTo>
                    <a:pt x="22940" y="3146"/>
                    <a:pt x="22940" y="3123"/>
                    <a:pt x="22940" y="3100"/>
                  </a:cubicBezTo>
                  <a:cubicBezTo>
                    <a:pt x="21207" y="1186"/>
                    <a:pt x="19670" y="1"/>
                    <a:pt x="1862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9"/>
            <p:cNvSpPr/>
            <p:nvPr/>
          </p:nvSpPr>
          <p:spPr>
            <a:xfrm flipH="1">
              <a:off x="1393925" y="3491608"/>
              <a:ext cx="231262" cy="157545"/>
            </a:xfrm>
            <a:custGeom>
              <a:avLst/>
              <a:gdLst/>
              <a:ahLst/>
              <a:cxnLst/>
              <a:rect l="l" t="t" r="r" b="b"/>
              <a:pathLst>
                <a:path w="9584" h="6529" extrusionOk="0">
                  <a:moveTo>
                    <a:pt x="2713" y="1"/>
                  </a:moveTo>
                  <a:cubicBezTo>
                    <a:pt x="2530" y="1"/>
                    <a:pt x="6981" y="252"/>
                    <a:pt x="6981" y="252"/>
                  </a:cubicBezTo>
                  <a:cubicBezTo>
                    <a:pt x="6981" y="252"/>
                    <a:pt x="7369" y="4155"/>
                    <a:pt x="4699" y="4657"/>
                  </a:cubicBezTo>
                  <a:cubicBezTo>
                    <a:pt x="4547" y="4686"/>
                    <a:pt x="4399" y="4699"/>
                    <a:pt x="4254" y="4699"/>
                  </a:cubicBezTo>
                  <a:cubicBezTo>
                    <a:pt x="1842" y="4699"/>
                    <a:pt x="339" y="983"/>
                    <a:pt x="339" y="982"/>
                  </a:cubicBezTo>
                  <a:lnTo>
                    <a:pt x="339" y="982"/>
                  </a:lnTo>
                  <a:cubicBezTo>
                    <a:pt x="0" y="2797"/>
                    <a:pt x="2205" y="6529"/>
                    <a:pt x="5005" y="6529"/>
                  </a:cubicBezTo>
                  <a:cubicBezTo>
                    <a:pt x="5410" y="6529"/>
                    <a:pt x="5827" y="6451"/>
                    <a:pt x="6251" y="6278"/>
                  </a:cubicBezTo>
                  <a:cubicBezTo>
                    <a:pt x="9584" y="4908"/>
                    <a:pt x="9104" y="206"/>
                    <a:pt x="9104" y="206"/>
                  </a:cubicBezTo>
                  <a:cubicBezTo>
                    <a:pt x="9104" y="206"/>
                    <a:pt x="2896" y="1"/>
                    <a:pt x="2713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9"/>
            <p:cNvSpPr/>
            <p:nvPr/>
          </p:nvSpPr>
          <p:spPr>
            <a:xfrm flipH="1">
              <a:off x="1610371" y="3312057"/>
              <a:ext cx="81535" cy="181361"/>
            </a:xfrm>
            <a:custGeom>
              <a:avLst/>
              <a:gdLst/>
              <a:ahLst/>
              <a:cxnLst/>
              <a:rect l="l" t="t" r="r" b="b"/>
              <a:pathLst>
                <a:path w="3379" h="7516" extrusionOk="0">
                  <a:moveTo>
                    <a:pt x="3127" y="1"/>
                  </a:moveTo>
                  <a:cubicBezTo>
                    <a:pt x="3036" y="1"/>
                    <a:pt x="2990" y="1256"/>
                    <a:pt x="2922" y="2512"/>
                  </a:cubicBezTo>
                  <a:lnTo>
                    <a:pt x="2853" y="5023"/>
                  </a:lnTo>
                  <a:cubicBezTo>
                    <a:pt x="2853" y="5023"/>
                    <a:pt x="2853" y="5114"/>
                    <a:pt x="2853" y="5228"/>
                  </a:cubicBezTo>
                  <a:cubicBezTo>
                    <a:pt x="2853" y="5365"/>
                    <a:pt x="2853" y="5570"/>
                    <a:pt x="2830" y="5776"/>
                  </a:cubicBezTo>
                  <a:cubicBezTo>
                    <a:pt x="2808" y="6209"/>
                    <a:pt x="2602" y="6757"/>
                    <a:pt x="2100" y="7054"/>
                  </a:cubicBezTo>
                  <a:cubicBezTo>
                    <a:pt x="1938" y="7144"/>
                    <a:pt x="1706" y="7205"/>
                    <a:pt x="1492" y="7205"/>
                  </a:cubicBezTo>
                  <a:cubicBezTo>
                    <a:pt x="1434" y="7205"/>
                    <a:pt x="1378" y="7201"/>
                    <a:pt x="1324" y="7191"/>
                  </a:cubicBezTo>
                  <a:cubicBezTo>
                    <a:pt x="1050" y="7145"/>
                    <a:pt x="799" y="7054"/>
                    <a:pt x="616" y="6940"/>
                  </a:cubicBezTo>
                  <a:cubicBezTo>
                    <a:pt x="245" y="6699"/>
                    <a:pt x="62" y="6459"/>
                    <a:pt x="27" y="6459"/>
                  </a:cubicBezTo>
                  <a:cubicBezTo>
                    <a:pt x="25" y="6459"/>
                    <a:pt x="24" y="6460"/>
                    <a:pt x="23" y="6460"/>
                  </a:cubicBezTo>
                  <a:cubicBezTo>
                    <a:pt x="0" y="6460"/>
                    <a:pt x="114" y="6780"/>
                    <a:pt x="502" y="7100"/>
                  </a:cubicBezTo>
                  <a:cubicBezTo>
                    <a:pt x="752" y="7318"/>
                    <a:pt x="1174" y="7516"/>
                    <a:pt x="1635" y="7516"/>
                  </a:cubicBezTo>
                  <a:cubicBezTo>
                    <a:pt x="1847" y="7516"/>
                    <a:pt x="2067" y="7474"/>
                    <a:pt x="2283" y="7374"/>
                  </a:cubicBezTo>
                  <a:cubicBezTo>
                    <a:pt x="2420" y="7282"/>
                    <a:pt x="2579" y="7214"/>
                    <a:pt x="2716" y="7077"/>
                  </a:cubicBezTo>
                  <a:cubicBezTo>
                    <a:pt x="2762" y="7008"/>
                    <a:pt x="2830" y="6963"/>
                    <a:pt x="2876" y="6894"/>
                  </a:cubicBezTo>
                  <a:cubicBezTo>
                    <a:pt x="2922" y="6826"/>
                    <a:pt x="2990" y="6757"/>
                    <a:pt x="3036" y="6689"/>
                  </a:cubicBezTo>
                  <a:cubicBezTo>
                    <a:pt x="3127" y="6552"/>
                    <a:pt x="3150" y="6392"/>
                    <a:pt x="3218" y="6255"/>
                  </a:cubicBezTo>
                  <a:cubicBezTo>
                    <a:pt x="3241" y="6118"/>
                    <a:pt x="3287" y="5981"/>
                    <a:pt x="3310" y="5844"/>
                  </a:cubicBezTo>
                  <a:cubicBezTo>
                    <a:pt x="3355" y="5593"/>
                    <a:pt x="3355" y="5388"/>
                    <a:pt x="3378" y="5251"/>
                  </a:cubicBezTo>
                  <a:cubicBezTo>
                    <a:pt x="3378" y="5114"/>
                    <a:pt x="3378" y="5023"/>
                    <a:pt x="3378" y="5023"/>
                  </a:cubicBezTo>
                  <a:cubicBezTo>
                    <a:pt x="3378" y="5023"/>
                    <a:pt x="3333" y="3767"/>
                    <a:pt x="3310" y="2512"/>
                  </a:cubicBezTo>
                  <a:cubicBezTo>
                    <a:pt x="3264" y="1256"/>
                    <a:pt x="3196" y="1"/>
                    <a:pt x="31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9"/>
            <p:cNvSpPr/>
            <p:nvPr/>
          </p:nvSpPr>
          <p:spPr>
            <a:xfrm flipH="1">
              <a:off x="1405483" y="3489967"/>
              <a:ext cx="212079" cy="165266"/>
            </a:xfrm>
            <a:custGeom>
              <a:avLst/>
              <a:gdLst/>
              <a:ahLst/>
              <a:cxnLst/>
              <a:rect l="l" t="t" r="r" b="b"/>
              <a:pathLst>
                <a:path w="8789" h="6849" extrusionOk="0">
                  <a:moveTo>
                    <a:pt x="4520" y="1"/>
                  </a:moveTo>
                  <a:cubicBezTo>
                    <a:pt x="4520" y="1"/>
                    <a:pt x="274" y="115"/>
                    <a:pt x="274" y="274"/>
                  </a:cubicBezTo>
                  <a:cubicBezTo>
                    <a:pt x="274" y="411"/>
                    <a:pt x="4520" y="525"/>
                    <a:pt x="4520" y="525"/>
                  </a:cubicBezTo>
                  <a:cubicBezTo>
                    <a:pt x="4520" y="525"/>
                    <a:pt x="7715" y="434"/>
                    <a:pt x="8583" y="320"/>
                  </a:cubicBezTo>
                  <a:lnTo>
                    <a:pt x="8583" y="320"/>
                  </a:lnTo>
                  <a:cubicBezTo>
                    <a:pt x="8537" y="480"/>
                    <a:pt x="8514" y="936"/>
                    <a:pt x="8423" y="1575"/>
                  </a:cubicBezTo>
                  <a:cubicBezTo>
                    <a:pt x="8355" y="1963"/>
                    <a:pt x="8286" y="2420"/>
                    <a:pt x="8149" y="2876"/>
                  </a:cubicBezTo>
                  <a:cubicBezTo>
                    <a:pt x="8035" y="3356"/>
                    <a:pt x="7852" y="3835"/>
                    <a:pt x="7601" y="4292"/>
                  </a:cubicBezTo>
                  <a:cubicBezTo>
                    <a:pt x="7373" y="4748"/>
                    <a:pt x="7076" y="5159"/>
                    <a:pt x="6711" y="5479"/>
                  </a:cubicBezTo>
                  <a:cubicBezTo>
                    <a:pt x="6369" y="5775"/>
                    <a:pt x="5981" y="6004"/>
                    <a:pt x="5638" y="6118"/>
                  </a:cubicBezTo>
                  <a:cubicBezTo>
                    <a:pt x="5296" y="6232"/>
                    <a:pt x="4976" y="6300"/>
                    <a:pt x="4771" y="6300"/>
                  </a:cubicBezTo>
                  <a:cubicBezTo>
                    <a:pt x="4657" y="6300"/>
                    <a:pt x="4566" y="6323"/>
                    <a:pt x="4520" y="6323"/>
                  </a:cubicBezTo>
                  <a:lnTo>
                    <a:pt x="4429" y="6323"/>
                  </a:lnTo>
                  <a:cubicBezTo>
                    <a:pt x="4429" y="6323"/>
                    <a:pt x="4314" y="6300"/>
                    <a:pt x="4086" y="6300"/>
                  </a:cubicBezTo>
                  <a:cubicBezTo>
                    <a:pt x="3881" y="6277"/>
                    <a:pt x="3584" y="6232"/>
                    <a:pt x="3242" y="6095"/>
                  </a:cubicBezTo>
                  <a:cubicBezTo>
                    <a:pt x="2534" y="5844"/>
                    <a:pt x="1758" y="5136"/>
                    <a:pt x="1233" y="4246"/>
                  </a:cubicBezTo>
                  <a:cubicBezTo>
                    <a:pt x="708" y="3356"/>
                    <a:pt x="388" y="2329"/>
                    <a:pt x="229" y="1575"/>
                  </a:cubicBezTo>
                  <a:cubicBezTo>
                    <a:pt x="229" y="1484"/>
                    <a:pt x="206" y="1393"/>
                    <a:pt x="183" y="1302"/>
                  </a:cubicBezTo>
                  <a:cubicBezTo>
                    <a:pt x="183" y="1210"/>
                    <a:pt x="183" y="1119"/>
                    <a:pt x="183" y="1050"/>
                  </a:cubicBezTo>
                  <a:cubicBezTo>
                    <a:pt x="183" y="891"/>
                    <a:pt x="160" y="754"/>
                    <a:pt x="183" y="640"/>
                  </a:cubicBezTo>
                  <a:cubicBezTo>
                    <a:pt x="183" y="411"/>
                    <a:pt x="183" y="274"/>
                    <a:pt x="160" y="274"/>
                  </a:cubicBezTo>
                  <a:cubicBezTo>
                    <a:pt x="159" y="273"/>
                    <a:pt x="157" y="272"/>
                    <a:pt x="155" y="272"/>
                  </a:cubicBezTo>
                  <a:cubicBezTo>
                    <a:pt x="134" y="272"/>
                    <a:pt x="111" y="405"/>
                    <a:pt x="69" y="617"/>
                  </a:cubicBezTo>
                  <a:cubicBezTo>
                    <a:pt x="46" y="731"/>
                    <a:pt x="23" y="891"/>
                    <a:pt x="23" y="1050"/>
                  </a:cubicBezTo>
                  <a:cubicBezTo>
                    <a:pt x="23" y="1119"/>
                    <a:pt x="23" y="1210"/>
                    <a:pt x="0" y="1302"/>
                  </a:cubicBezTo>
                  <a:cubicBezTo>
                    <a:pt x="23" y="1416"/>
                    <a:pt x="23" y="1484"/>
                    <a:pt x="46" y="1598"/>
                  </a:cubicBezTo>
                  <a:cubicBezTo>
                    <a:pt x="115" y="2397"/>
                    <a:pt x="388" y="3470"/>
                    <a:pt x="913" y="4429"/>
                  </a:cubicBezTo>
                  <a:cubicBezTo>
                    <a:pt x="1416" y="5387"/>
                    <a:pt x="2237" y="6209"/>
                    <a:pt x="3036" y="6529"/>
                  </a:cubicBezTo>
                  <a:cubicBezTo>
                    <a:pt x="3424" y="6711"/>
                    <a:pt x="3789" y="6780"/>
                    <a:pt x="4041" y="6802"/>
                  </a:cubicBezTo>
                  <a:cubicBezTo>
                    <a:pt x="4292" y="6825"/>
                    <a:pt x="4429" y="6848"/>
                    <a:pt x="4429" y="6848"/>
                  </a:cubicBezTo>
                  <a:lnTo>
                    <a:pt x="4520" y="6848"/>
                  </a:lnTo>
                  <a:cubicBezTo>
                    <a:pt x="4588" y="6825"/>
                    <a:pt x="4702" y="6825"/>
                    <a:pt x="4817" y="6802"/>
                  </a:cubicBezTo>
                  <a:cubicBezTo>
                    <a:pt x="5068" y="6802"/>
                    <a:pt x="5410" y="6711"/>
                    <a:pt x="5798" y="6574"/>
                  </a:cubicBezTo>
                  <a:cubicBezTo>
                    <a:pt x="6209" y="6437"/>
                    <a:pt x="6620" y="6141"/>
                    <a:pt x="7008" y="5798"/>
                  </a:cubicBezTo>
                  <a:cubicBezTo>
                    <a:pt x="7396" y="5433"/>
                    <a:pt x="7693" y="4954"/>
                    <a:pt x="7944" y="4451"/>
                  </a:cubicBezTo>
                  <a:cubicBezTo>
                    <a:pt x="8172" y="3972"/>
                    <a:pt x="8332" y="3447"/>
                    <a:pt x="8446" y="2945"/>
                  </a:cubicBezTo>
                  <a:cubicBezTo>
                    <a:pt x="8537" y="2466"/>
                    <a:pt x="8606" y="1986"/>
                    <a:pt x="8628" y="1598"/>
                  </a:cubicBezTo>
                  <a:cubicBezTo>
                    <a:pt x="8674" y="936"/>
                    <a:pt x="8651" y="457"/>
                    <a:pt x="8606" y="320"/>
                  </a:cubicBezTo>
                  <a:cubicBezTo>
                    <a:pt x="8720" y="297"/>
                    <a:pt x="8788" y="274"/>
                    <a:pt x="8788" y="274"/>
                  </a:cubicBezTo>
                  <a:cubicBezTo>
                    <a:pt x="8788" y="115"/>
                    <a:pt x="4520" y="1"/>
                    <a:pt x="452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9"/>
            <p:cNvSpPr/>
            <p:nvPr/>
          </p:nvSpPr>
          <p:spPr>
            <a:xfrm flipH="1">
              <a:off x="1041989" y="3710274"/>
              <a:ext cx="296871" cy="470390"/>
            </a:xfrm>
            <a:custGeom>
              <a:avLst/>
              <a:gdLst/>
              <a:ahLst/>
              <a:cxnLst/>
              <a:rect l="l" t="t" r="r" b="b"/>
              <a:pathLst>
                <a:path w="12303" h="19494" extrusionOk="0">
                  <a:moveTo>
                    <a:pt x="23" y="1"/>
                  </a:moveTo>
                  <a:cubicBezTo>
                    <a:pt x="0" y="23"/>
                    <a:pt x="69" y="92"/>
                    <a:pt x="160" y="252"/>
                  </a:cubicBezTo>
                  <a:cubicBezTo>
                    <a:pt x="205" y="320"/>
                    <a:pt x="274" y="389"/>
                    <a:pt x="365" y="503"/>
                  </a:cubicBezTo>
                  <a:cubicBezTo>
                    <a:pt x="434" y="594"/>
                    <a:pt x="525" y="685"/>
                    <a:pt x="639" y="777"/>
                  </a:cubicBezTo>
                  <a:cubicBezTo>
                    <a:pt x="662" y="822"/>
                    <a:pt x="708" y="845"/>
                    <a:pt x="730" y="868"/>
                  </a:cubicBezTo>
                  <a:cubicBezTo>
                    <a:pt x="708" y="936"/>
                    <a:pt x="708" y="1005"/>
                    <a:pt x="685" y="1096"/>
                  </a:cubicBezTo>
                  <a:cubicBezTo>
                    <a:pt x="662" y="1370"/>
                    <a:pt x="616" y="1758"/>
                    <a:pt x="594" y="2215"/>
                  </a:cubicBezTo>
                  <a:cubicBezTo>
                    <a:pt x="548" y="3128"/>
                    <a:pt x="594" y="4383"/>
                    <a:pt x="845" y="5593"/>
                  </a:cubicBezTo>
                  <a:cubicBezTo>
                    <a:pt x="913" y="5890"/>
                    <a:pt x="959" y="6209"/>
                    <a:pt x="1050" y="6506"/>
                  </a:cubicBezTo>
                  <a:cubicBezTo>
                    <a:pt x="1141" y="6780"/>
                    <a:pt x="1233" y="7076"/>
                    <a:pt x="1324" y="7350"/>
                  </a:cubicBezTo>
                  <a:cubicBezTo>
                    <a:pt x="1438" y="7624"/>
                    <a:pt x="1552" y="7875"/>
                    <a:pt x="1666" y="8126"/>
                  </a:cubicBezTo>
                  <a:cubicBezTo>
                    <a:pt x="1712" y="8241"/>
                    <a:pt x="1780" y="8377"/>
                    <a:pt x="1826" y="8492"/>
                  </a:cubicBezTo>
                  <a:cubicBezTo>
                    <a:pt x="1895" y="8583"/>
                    <a:pt x="1963" y="8697"/>
                    <a:pt x="2009" y="8788"/>
                  </a:cubicBezTo>
                  <a:cubicBezTo>
                    <a:pt x="2260" y="9199"/>
                    <a:pt x="2465" y="9542"/>
                    <a:pt x="2625" y="9747"/>
                  </a:cubicBezTo>
                  <a:cubicBezTo>
                    <a:pt x="2785" y="9975"/>
                    <a:pt x="2876" y="10089"/>
                    <a:pt x="2876" y="10089"/>
                  </a:cubicBezTo>
                  <a:cubicBezTo>
                    <a:pt x="2876" y="10089"/>
                    <a:pt x="2990" y="10204"/>
                    <a:pt x="3173" y="10432"/>
                  </a:cubicBezTo>
                  <a:cubicBezTo>
                    <a:pt x="3264" y="10523"/>
                    <a:pt x="3378" y="10637"/>
                    <a:pt x="3515" y="10797"/>
                  </a:cubicBezTo>
                  <a:cubicBezTo>
                    <a:pt x="3629" y="10934"/>
                    <a:pt x="3812" y="11071"/>
                    <a:pt x="3994" y="11231"/>
                  </a:cubicBezTo>
                  <a:cubicBezTo>
                    <a:pt x="4383" y="11505"/>
                    <a:pt x="4862" y="11847"/>
                    <a:pt x="5478" y="11961"/>
                  </a:cubicBezTo>
                  <a:cubicBezTo>
                    <a:pt x="5732" y="12020"/>
                    <a:pt x="5999" y="12049"/>
                    <a:pt x="6270" y="12049"/>
                  </a:cubicBezTo>
                  <a:cubicBezTo>
                    <a:pt x="6631" y="12049"/>
                    <a:pt x="6998" y="11997"/>
                    <a:pt x="7350" y="11893"/>
                  </a:cubicBezTo>
                  <a:cubicBezTo>
                    <a:pt x="7966" y="11710"/>
                    <a:pt x="8537" y="11368"/>
                    <a:pt x="8970" y="10934"/>
                  </a:cubicBezTo>
                  <a:cubicBezTo>
                    <a:pt x="9085" y="10843"/>
                    <a:pt x="9176" y="10728"/>
                    <a:pt x="9267" y="10614"/>
                  </a:cubicBezTo>
                  <a:cubicBezTo>
                    <a:pt x="9336" y="10500"/>
                    <a:pt x="9427" y="10409"/>
                    <a:pt x="9518" y="10295"/>
                  </a:cubicBezTo>
                  <a:cubicBezTo>
                    <a:pt x="9632" y="10044"/>
                    <a:pt x="9792" y="9838"/>
                    <a:pt x="9861" y="9610"/>
                  </a:cubicBezTo>
                  <a:cubicBezTo>
                    <a:pt x="9906" y="9519"/>
                    <a:pt x="9952" y="9405"/>
                    <a:pt x="9998" y="9313"/>
                  </a:cubicBezTo>
                  <a:lnTo>
                    <a:pt x="10020" y="9245"/>
                  </a:lnTo>
                  <a:lnTo>
                    <a:pt x="10043" y="9176"/>
                  </a:lnTo>
                  <a:cubicBezTo>
                    <a:pt x="10066" y="9131"/>
                    <a:pt x="10089" y="9085"/>
                    <a:pt x="10112" y="9039"/>
                  </a:cubicBezTo>
                  <a:cubicBezTo>
                    <a:pt x="10180" y="8857"/>
                    <a:pt x="10203" y="8697"/>
                    <a:pt x="10226" y="8560"/>
                  </a:cubicBezTo>
                  <a:cubicBezTo>
                    <a:pt x="10271" y="8286"/>
                    <a:pt x="10271" y="8126"/>
                    <a:pt x="10249" y="8126"/>
                  </a:cubicBezTo>
                  <a:lnTo>
                    <a:pt x="10249" y="8126"/>
                  </a:lnTo>
                  <a:cubicBezTo>
                    <a:pt x="10249" y="8126"/>
                    <a:pt x="10203" y="8286"/>
                    <a:pt x="10134" y="8537"/>
                  </a:cubicBezTo>
                  <a:cubicBezTo>
                    <a:pt x="10089" y="8651"/>
                    <a:pt x="10043" y="8811"/>
                    <a:pt x="9975" y="8971"/>
                  </a:cubicBezTo>
                  <a:cubicBezTo>
                    <a:pt x="9952" y="9017"/>
                    <a:pt x="9929" y="9062"/>
                    <a:pt x="9906" y="9085"/>
                  </a:cubicBezTo>
                  <a:cubicBezTo>
                    <a:pt x="9883" y="9131"/>
                    <a:pt x="9861" y="9199"/>
                    <a:pt x="9838" y="9245"/>
                  </a:cubicBezTo>
                  <a:cubicBezTo>
                    <a:pt x="9792" y="9336"/>
                    <a:pt x="9724" y="9427"/>
                    <a:pt x="9678" y="9542"/>
                  </a:cubicBezTo>
                  <a:cubicBezTo>
                    <a:pt x="9313" y="10340"/>
                    <a:pt x="8400" y="11253"/>
                    <a:pt x="7258" y="11527"/>
                  </a:cubicBezTo>
                  <a:cubicBezTo>
                    <a:pt x="6984" y="11604"/>
                    <a:pt x="6704" y="11639"/>
                    <a:pt x="6432" y="11639"/>
                  </a:cubicBezTo>
                  <a:cubicBezTo>
                    <a:pt x="6138" y="11639"/>
                    <a:pt x="5853" y="11598"/>
                    <a:pt x="5592" y="11527"/>
                  </a:cubicBezTo>
                  <a:cubicBezTo>
                    <a:pt x="5044" y="11436"/>
                    <a:pt x="4634" y="11117"/>
                    <a:pt x="4291" y="10843"/>
                  </a:cubicBezTo>
                  <a:cubicBezTo>
                    <a:pt x="4131" y="10706"/>
                    <a:pt x="3994" y="10569"/>
                    <a:pt x="3858" y="10432"/>
                  </a:cubicBezTo>
                  <a:cubicBezTo>
                    <a:pt x="3743" y="10295"/>
                    <a:pt x="3629" y="10181"/>
                    <a:pt x="3561" y="10089"/>
                  </a:cubicBezTo>
                  <a:cubicBezTo>
                    <a:pt x="3401" y="9884"/>
                    <a:pt x="3310" y="9770"/>
                    <a:pt x="3310" y="9770"/>
                  </a:cubicBezTo>
                  <a:cubicBezTo>
                    <a:pt x="3310" y="9770"/>
                    <a:pt x="3196" y="9656"/>
                    <a:pt x="3036" y="9450"/>
                  </a:cubicBezTo>
                  <a:cubicBezTo>
                    <a:pt x="2876" y="9222"/>
                    <a:pt x="2671" y="8925"/>
                    <a:pt x="2442" y="8537"/>
                  </a:cubicBezTo>
                  <a:cubicBezTo>
                    <a:pt x="2374" y="8446"/>
                    <a:pt x="2305" y="8355"/>
                    <a:pt x="2237" y="8263"/>
                  </a:cubicBezTo>
                  <a:cubicBezTo>
                    <a:pt x="2191" y="8149"/>
                    <a:pt x="2123" y="8035"/>
                    <a:pt x="2077" y="7921"/>
                  </a:cubicBezTo>
                  <a:cubicBezTo>
                    <a:pt x="1963" y="7693"/>
                    <a:pt x="1826" y="7442"/>
                    <a:pt x="1735" y="7191"/>
                  </a:cubicBezTo>
                  <a:cubicBezTo>
                    <a:pt x="1621" y="6939"/>
                    <a:pt x="1529" y="6666"/>
                    <a:pt x="1438" y="6369"/>
                  </a:cubicBezTo>
                  <a:cubicBezTo>
                    <a:pt x="1324" y="6095"/>
                    <a:pt x="1278" y="5798"/>
                    <a:pt x="1187" y="5502"/>
                  </a:cubicBezTo>
                  <a:cubicBezTo>
                    <a:pt x="730" y="3607"/>
                    <a:pt x="799" y="1621"/>
                    <a:pt x="799" y="936"/>
                  </a:cubicBezTo>
                  <a:lnTo>
                    <a:pt x="799" y="936"/>
                  </a:lnTo>
                  <a:cubicBezTo>
                    <a:pt x="1210" y="1324"/>
                    <a:pt x="1803" y="1735"/>
                    <a:pt x="2420" y="2078"/>
                  </a:cubicBezTo>
                  <a:cubicBezTo>
                    <a:pt x="3104" y="2489"/>
                    <a:pt x="3789" y="2854"/>
                    <a:pt x="4314" y="3128"/>
                  </a:cubicBezTo>
                  <a:cubicBezTo>
                    <a:pt x="4839" y="3424"/>
                    <a:pt x="5181" y="3607"/>
                    <a:pt x="5181" y="3607"/>
                  </a:cubicBezTo>
                  <a:cubicBezTo>
                    <a:pt x="5181" y="3607"/>
                    <a:pt x="5547" y="3767"/>
                    <a:pt x="6094" y="4018"/>
                  </a:cubicBezTo>
                  <a:cubicBezTo>
                    <a:pt x="6642" y="4246"/>
                    <a:pt x="7373" y="4566"/>
                    <a:pt x="8126" y="4794"/>
                  </a:cubicBezTo>
                  <a:cubicBezTo>
                    <a:pt x="8879" y="5045"/>
                    <a:pt x="9678" y="5228"/>
                    <a:pt x="10249" y="5319"/>
                  </a:cubicBezTo>
                  <a:cubicBezTo>
                    <a:pt x="10271" y="5342"/>
                    <a:pt x="10271" y="5342"/>
                    <a:pt x="10271" y="5342"/>
                  </a:cubicBezTo>
                  <a:cubicBezTo>
                    <a:pt x="10317" y="5479"/>
                    <a:pt x="10363" y="5638"/>
                    <a:pt x="10386" y="5775"/>
                  </a:cubicBezTo>
                  <a:cubicBezTo>
                    <a:pt x="10477" y="6072"/>
                    <a:pt x="10545" y="6369"/>
                    <a:pt x="10614" y="6666"/>
                  </a:cubicBezTo>
                  <a:cubicBezTo>
                    <a:pt x="10477" y="6894"/>
                    <a:pt x="10340" y="7122"/>
                    <a:pt x="10203" y="7282"/>
                  </a:cubicBezTo>
                  <a:cubicBezTo>
                    <a:pt x="10043" y="7464"/>
                    <a:pt x="9952" y="7579"/>
                    <a:pt x="9952" y="7579"/>
                  </a:cubicBezTo>
                  <a:cubicBezTo>
                    <a:pt x="9952" y="7579"/>
                    <a:pt x="9587" y="8058"/>
                    <a:pt x="9153" y="8514"/>
                  </a:cubicBezTo>
                  <a:cubicBezTo>
                    <a:pt x="8719" y="8948"/>
                    <a:pt x="8240" y="9382"/>
                    <a:pt x="8263" y="9427"/>
                  </a:cubicBezTo>
                  <a:cubicBezTo>
                    <a:pt x="8267" y="9434"/>
                    <a:pt x="8276" y="9437"/>
                    <a:pt x="8288" y="9437"/>
                  </a:cubicBezTo>
                  <a:cubicBezTo>
                    <a:pt x="8413" y="9437"/>
                    <a:pt x="8927" y="9141"/>
                    <a:pt x="9404" y="8788"/>
                  </a:cubicBezTo>
                  <a:cubicBezTo>
                    <a:pt x="9906" y="8400"/>
                    <a:pt x="10363" y="7898"/>
                    <a:pt x="10363" y="7898"/>
                  </a:cubicBezTo>
                  <a:cubicBezTo>
                    <a:pt x="10363" y="7898"/>
                    <a:pt x="10454" y="7761"/>
                    <a:pt x="10591" y="7556"/>
                  </a:cubicBezTo>
                  <a:cubicBezTo>
                    <a:pt x="10659" y="7487"/>
                    <a:pt x="10705" y="7373"/>
                    <a:pt x="10774" y="7259"/>
                  </a:cubicBezTo>
                  <a:cubicBezTo>
                    <a:pt x="10911" y="7853"/>
                    <a:pt x="11047" y="8423"/>
                    <a:pt x="11139" y="8880"/>
                  </a:cubicBezTo>
                  <a:cubicBezTo>
                    <a:pt x="11230" y="9313"/>
                    <a:pt x="11299" y="9679"/>
                    <a:pt x="11344" y="9930"/>
                  </a:cubicBezTo>
                  <a:cubicBezTo>
                    <a:pt x="11390" y="10181"/>
                    <a:pt x="11413" y="10318"/>
                    <a:pt x="11413" y="10318"/>
                  </a:cubicBezTo>
                  <a:cubicBezTo>
                    <a:pt x="11413" y="10318"/>
                    <a:pt x="11436" y="10455"/>
                    <a:pt x="11481" y="10706"/>
                  </a:cubicBezTo>
                  <a:cubicBezTo>
                    <a:pt x="11527" y="10957"/>
                    <a:pt x="11595" y="11322"/>
                    <a:pt x="11641" y="11733"/>
                  </a:cubicBezTo>
                  <a:cubicBezTo>
                    <a:pt x="11778" y="12600"/>
                    <a:pt x="11892" y="13764"/>
                    <a:pt x="11869" y="14906"/>
                  </a:cubicBezTo>
                  <a:cubicBezTo>
                    <a:pt x="11869" y="16070"/>
                    <a:pt x="11755" y="17234"/>
                    <a:pt x="11595" y="18101"/>
                  </a:cubicBezTo>
                  <a:cubicBezTo>
                    <a:pt x="11436" y="18946"/>
                    <a:pt x="11139" y="19448"/>
                    <a:pt x="11184" y="19493"/>
                  </a:cubicBezTo>
                  <a:cubicBezTo>
                    <a:pt x="11207" y="19493"/>
                    <a:pt x="11276" y="19379"/>
                    <a:pt x="11413" y="19151"/>
                  </a:cubicBezTo>
                  <a:cubicBezTo>
                    <a:pt x="11550" y="18923"/>
                    <a:pt x="11687" y="18558"/>
                    <a:pt x="11778" y="18147"/>
                  </a:cubicBezTo>
                  <a:cubicBezTo>
                    <a:pt x="12006" y="17279"/>
                    <a:pt x="12189" y="16115"/>
                    <a:pt x="12234" y="14928"/>
                  </a:cubicBezTo>
                  <a:cubicBezTo>
                    <a:pt x="12303" y="13741"/>
                    <a:pt x="12234" y="12555"/>
                    <a:pt x="12120" y="11687"/>
                  </a:cubicBezTo>
                  <a:cubicBezTo>
                    <a:pt x="12097" y="11231"/>
                    <a:pt x="12029" y="10865"/>
                    <a:pt x="11983" y="10614"/>
                  </a:cubicBezTo>
                  <a:cubicBezTo>
                    <a:pt x="11961" y="10363"/>
                    <a:pt x="11938" y="10226"/>
                    <a:pt x="11938" y="10226"/>
                  </a:cubicBezTo>
                  <a:cubicBezTo>
                    <a:pt x="11938" y="10226"/>
                    <a:pt x="11892" y="10067"/>
                    <a:pt x="11846" y="9815"/>
                  </a:cubicBezTo>
                  <a:cubicBezTo>
                    <a:pt x="11778" y="9564"/>
                    <a:pt x="11709" y="9199"/>
                    <a:pt x="11618" y="8788"/>
                  </a:cubicBezTo>
                  <a:cubicBezTo>
                    <a:pt x="11458" y="8172"/>
                    <a:pt x="11276" y="7442"/>
                    <a:pt x="11047" y="6666"/>
                  </a:cubicBezTo>
                  <a:cubicBezTo>
                    <a:pt x="11253" y="6072"/>
                    <a:pt x="11253" y="5456"/>
                    <a:pt x="11184" y="5456"/>
                  </a:cubicBezTo>
                  <a:cubicBezTo>
                    <a:pt x="11139" y="5456"/>
                    <a:pt x="11047" y="5775"/>
                    <a:pt x="10888" y="6141"/>
                  </a:cubicBezTo>
                  <a:cubicBezTo>
                    <a:pt x="10842" y="5981"/>
                    <a:pt x="10796" y="5844"/>
                    <a:pt x="10751" y="5684"/>
                  </a:cubicBezTo>
                  <a:cubicBezTo>
                    <a:pt x="10728" y="5570"/>
                    <a:pt x="10682" y="5479"/>
                    <a:pt x="10659" y="5387"/>
                  </a:cubicBezTo>
                  <a:lnTo>
                    <a:pt x="10659" y="5387"/>
                  </a:lnTo>
                  <a:cubicBezTo>
                    <a:pt x="10918" y="5404"/>
                    <a:pt x="11107" y="5420"/>
                    <a:pt x="11196" y="5420"/>
                  </a:cubicBezTo>
                  <a:cubicBezTo>
                    <a:pt x="11233" y="5420"/>
                    <a:pt x="11253" y="5417"/>
                    <a:pt x="11253" y="5410"/>
                  </a:cubicBezTo>
                  <a:cubicBezTo>
                    <a:pt x="11253" y="5365"/>
                    <a:pt x="11002" y="5296"/>
                    <a:pt x="10614" y="5205"/>
                  </a:cubicBezTo>
                  <a:cubicBezTo>
                    <a:pt x="10294" y="4246"/>
                    <a:pt x="9998" y="3333"/>
                    <a:pt x="9769" y="2626"/>
                  </a:cubicBezTo>
                  <a:cubicBezTo>
                    <a:pt x="9501" y="1798"/>
                    <a:pt x="9320" y="1255"/>
                    <a:pt x="9270" y="1255"/>
                  </a:cubicBezTo>
                  <a:cubicBezTo>
                    <a:pt x="9269" y="1255"/>
                    <a:pt x="9268" y="1256"/>
                    <a:pt x="9267" y="1256"/>
                  </a:cubicBezTo>
                  <a:cubicBezTo>
                    <a:pt x="9244" y="1256"/>
                    <a:pt x="9358" y="1827"/>
                    <a:pt x="9564" y="2671"/>
                  </a:cubicBezTo>
                  <a:cubicBezTo>
                    <a:pt x="9746" y="3356"/>
                    <a:pt x="9975" y="4200"/>
                    <a:pt x="10203" y="5113"/>
                  </a:cubicBezTo>
                  <a:cubicBezTo>
                    <a:pt x="9655" y="4954"/>
                    <a:pt x="8948" y="4725"/>
                    <a:pt x="8263" y="4452"/>
                  </a:cubicBezTo>
                  <a:cubicBezTo>
                    <a:pt x="7532" y="4178"/>
                    <a:pt x="6825" y="3835"/>
                    <a:pt x="6300" y="3584"/>
                  </a:cubicBezTo>
                  <a:cubicBezTo>
                    <a:pt x="5775" y="3310"/>
                    <a:pt x="5410" y="3128"/>
                    <a:pt x="5410" y="3128"/>
                  </a:cubicBezTo>
                  <a:cubicBezTo>
                    <a:pt x="5410" y="3128"/>
                    <a:pt x="3994" y="2443"/>
                    <a:pt x="2602" y="1758"/>
                  </a:cubicBezTo>
                  <a:cubicBezTo>
                    <a:pt x="1895" y="1416"/>
                    <a:pt x="1233" y="1005"/>
                    <a:pt x="776" y="640"/>
                  </a:cubicBezTo>
                  <a:cubicBezTo>
                    <a:pt x="662" y="548"/>
                    <a:pt x="548" y="457"/>
                    <a:pt x="457" y="389"/>
                  </a:cubicBezTo>
                  <a:cubicBezTo>
                    <a:pt x="388" y="297"/>
                    <a:pt x="297" y="229"/>
                    <a:pt x="251" y="183"/>
                  </a:cubicBezTo>
                  <a:cubicBezTo>
                    <a:pt x="114" y="46"/>
                    <a:pt x="46" y="1"/>
                    <a:pt x="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9"/>
            <p:cNvSpPr/>
            <p:nvPr/>
          </p:nvSpPr>
          <p:spPr>
            <a:xfrm flipH="1">
              <a:off x="1349864" y="4007556"/>
              <a:ext cx="181771" cy="54751"/>
            </a:xfrm>
            <a:custGeom>
              <a:avLst/>
              <a:gdLst/>
              <a:ahLst/>
              <a:cxnLst/>
              <a:rect l="l" t="t" r="r" b="b"/>
              <a:pathLst>
                <a:path w="7533" h="2269" extrusionOk="0">
                  <a:moveTo>
                    <a:pt x="1495" y="0"/>
                  </a:moveTo>
                  <a:cubicBezTo>
                    <a:pt x="687" y="0"/>
                    <a:pt x="19" y="41"/>
                    <a:pt x="0" y="98"/>
                  </a:cubicBezTo>
                  <a:cubicBezTo>
                    <a:pt x="0" y="166"/>
                    <a:pt x="1005" y="257"/>
                    <a:pt x="2009" y="371"/>
                  </a:cubicBezTo>
                  <a:cubicBezTo>
                    <a:pt x="2488" y="440"/>
                    <a:pt x="2990" y="508"/>
                    <a:pt x="3356" y="577"/>
                  </a:cubicBezTo>
                  <a:cubicBezTo>
                    <a:pt x="3721" y="645"/>
                    <a:pt x="3949" y="691"/>
                    <a:pt x="3949" y="691"/>
                  </a:cubicBezTo>
                  <a:cubicBezTo>
                    <a:pt x="3949" y="691"/>
                    <a:pt x="4017" y="714"/>
                    <a:pt x="4109" y="714"/>
                  </a:cubicBezTo>
                  <a:cubicBezTo>
                    <a:pt x="4223" y="737"/>
                    <a:pt x="4383" y="759"/>
                    <a:pt x="4542" y="828"/>
                  </a:cubicBezTo>
                  <a:cubicBezTo>
                    <a:pt x="4908" y="896"/>
                    <a:pt x="5364" y="1056"/>
                    <a:pt x="5821" y="1239"/>
                  </a:cubicBezTo>
                  <a:cubicBezTo>
                    <a:pt x="6277" y="1444"/>
                    <a:pt x="6688" y="1695"/>
                    <a:pt x="6985" y="1924"/>
                  </a:cubicBezTo>
                  <a:cubicBezTo>
                    <a:pt x="7262" y="2116"/>
                    <a:pt x="7460" y="2268"/>
                    <a:pt x="7503" y="2268"/>
                  </a:cubicBezTo>
                  <a:cubicBezTo>
                    <a:pt x="7506" y="2268"/>
                    <a:pt x="7508" y="2267"/>
                    <a:pt x="7510" y="2266"/>
                  </a:cubicBezTo>
                  <a:cubicBezTo>
                    <a:pt x="7533" y="2243"/>
                    <a:pt x="7396" y="2038"/>
                    <a:pt x="7122" y="1764"/>
                  </a:cubicBezTo>
                  <a:cubicBezTo>
                    <a:pt x="6848" y="1490"/>
                    <a:pt x="6437" y="1170"/>
                    <a:pt x="5980" y="919"/>
                  </a:cubicBezTo>
                  <a:cubicBezTo>
                    <a:pt x="5524" y="668"/>
                    <a:pt x="5045" y="463"/>
                    <a:pt x="4679" y="349"/>
                  </a:cubicBezTo>
                  <a:cubicBezTo>
                    <a:pt x="4497" y="280"/>
                    <a:pt x="4337" y="257"/>
                    <a:pt x="4223" y="212"/>
                  </a:cubicBezTo>
                  <a:cubicBezTo>
                    <a:pt x="4109" y="189"/>
                    <a:pt x="4063" y="166"/>
                    <a:pt x="4063" y="166"/>
                  </a:cubicBezTo>
                  <a:cubicBezTo>
                    <a:pt x="4063" y="166"/>
                    <a:pt x="3812" y="143"/>
                    <a:pt x="3424" y="98"/>
                  </a:cubicBezTo>
                  <a:cubicBezTo>
                    <a:pt x="3036" y="52"/>
                    <a:pt x="2534" y="6"/>
                    <a:pt x="2032" y="6"/>
                  </a:cubicBezTo>
                  <a:cubicBezTo>
                    <a:pt x="1850" y="2"/>
                    <a:pt x="1669" y="0"/>
                    <a:pt x="149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9"/>
            <p:cNvSpPr/>
            <p:nvPr/>
          </p:nvSpPr>
          <p:spPr>
            <a:xfrm flipH="1">
              <a:off x="1400537" y="4040493"/>
              <a:ext cx="101370" cy="32600"/>
            </a:xfrm>
            <a:custGeom>
              <a:avLst/>
              <a:gdLst/>
              <a:ahLst/>
              <a:cxnLst/>
              <a:rect l="l" t="t" r="r" b="b"/>
              <a:pathLst>
                <a:path w="4201" h="1351" extrusionOk="0">
                  <a:moveTo>
                    <a:pt x="186" y="1"/>
                  </a:moveTo>
                  <a:cubicBezTo>
                    <a:pt x="84" y="1"/>
                    <a:pt x="24" y="11"/>
                    <a:pt x="24" y="34"/>
                  </a:cubicBezTo>
                  <a:cubicBezTo>
                    <a:pt x="1" y="102"/>
                    <a:pt x="526" y="285"/>
                    <a:pt x="1028" y="467"/>
                  </a:cubicBezTo>
                  <a:cubicBezTo>
                    <a:pt x="1553" y="650"/>
                    <a:pt x="2055" y="810"/>
                    <a:pt x="2055" y="810"/>
                  </a:cubicBezTo>
                  <a:cubicBezTo>
                    <a:pt x="2055" y="810"/>
                    <a:pt x="2580" y="969"/>
                    <a:pt x="3105" y="1084"/>
                  </a:cubicBezTo>
                  <a:cubicBezTo>
                    <a:pt x="3525" y="1217"/>
                    <a:pt x="3977" y="1351"/>
                    <a:pt x="4127" y="1351"/>
                  </a:cubicBezTo>
                  <a:cubicBezTo>
                    <a:pt x="4156" y="1351"/>
                    <a:pt x="4174" y="1346"/>
                    <a:pt x="4178" y="1335"/>
                  </a:cubicBezTo>
                  <a:cubicBezTo>
                    <a:pt x="4201" y="1266"/>
                    <a:pt x="3721" y="992"/>
                    <a:pt x="3219" y="741"/>
                  </a:cubicBezTo>
                  <a:cubicBezTo>
                    <a:pt x="2717" y="513"/>
                    <a:pt x="2215" y="307"/>
                    <a:pt x="2215" y="307"/>
                  </a:cubicBezTo>
                  <a:cubicBezTo>
                    <a:pt x="2215" y="307"/>
                    <a:pt x="1667" y="193"/>
                    <a:pt x="1119" y="102"/>
                  </a:cubicBezTo>
                  <a:cubicBezTo>
                    <a:pt x="754" y="41"/>
                    <a:pt x="389" y="1"/>
                    <a:pt x="1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9"/>
            <p:cNvSpPr/>
            <p:nvPr/>
          </p:nvSpPr>
          <p:spPr>
            <a:xfrm flipH="1">
              <a:off x="1039238" y="4151974"/>
              <a:ext cx="44086" cy="163481"/>
            </a:xfrm>
            <a:custGeom>
              <a:avLst/>
              <a:gdLst/>
              <a:ahLst/>
              <a:cxnLst/>
              <a:rect l="l" t="t" r="r" b="b"/>
              <a:pathLst>
                <a:path w="1827" h="6775" extrusionOk="0">
                  <a:moveTo>
                    <a:pt x="1169" y="1"/>
                  </a:moveTo>
                  <a:cubicBezTo>
                    <a:pt x="1167" y="1"/>
                    <a:pt x="1166" y="1"/>
                    <a:pt x="1165" y="1"/>
                  </a:cubicBezTo>
                  <a:cubicBezTo>
                    <a:pt x="1097" y="24"/>
                    <a:pt x="1279" y="549"/>
                    <a:pt x="1325" y="1074"/>
                  </a:cubicBezTo>
                  <a:cubicBezTo>
                    <a:pt x="1348" y="1348"/>
                    <a:pt x="1325" y="1599"/>
                    <a:pt x="1279" y="1782"/>
                  </a:cubicBezTo>
                  <a:cubicBezTo>
                    <a:pt x="1234" y="1964"/>
                    <a:pt x="1188" y="2079"/>
                    <a:pt x="1188" y="2079"/>
                  </a:cubicBezTo>
                  <a:cubicBezTo>
                    <a:pt x="1188" y="2079"/>
                    <a:pt x="1165" y="2193"/>
                    <a:pt x="1097" y="2352"/>
                  </a:cubicBezTo>
                  <a:cubicBezTo>
                    <a:pt x="1005" y="2535"/>
                    <a:pt x="891" y="2763"/>
                    <a:pt x="731" y="2969"/>
                  </a:cubicBezTo>
                  <a:cubicBezTo>
                    <a:pt x="412" y="3402"/>
                    <a:pt x="1" y="3790"/>
                    <a:pt x="47" y="3836"/>
                  </a:cubicBezTo>
                  <a:cubicBezTo>
                    <a:pt x="49" y="3843"/>
                    <a:pt x="57" y="3847"/>
                    <a:pt x="69" y="3847"/>
                  </a:cubicBezTo>
                  <a:cubicBezTo>
                    <a:pt x="177" y="3847"/>
                    <a:pt x="637" y="3588"/>
                    <a:pt x="1005" y="3220"/>
                  </a:cubicBezTo>
                  <a:cubicBezTo>
                    <a:pt x="1211" y="3014"/>
                    <a:pt x="1393" y="2786"/>
                    <a:pt x="1530" y="2581"/>
                  </a:cubicBezTo>
                  <a:cubicBezTo>
                    <a:pt x="1530" y="2535"/>
                    <a:pt x="1553" y="2512"/>
                    <a:pt x="1576" y="2489"/>
                  </a:cubicBezTo>
                  <a:lnTo>
                    <a:pt x="1576" y="2489"/>
                  </a:lnTo>
                  <a:cubicBezTo>
                    <a:pt x="1530" y="2718"/>
                    <a:pt x="1462" y="3037"/>
                    <a:pt x="1439" y="3334"/>
                  </a:cubicBezTo>
                  <a:cubicBezTo>
                    <a:pt x="1371" y="3950"/>
                    <a:pt x="1279" y="4567"/>
                    <a:pt x="1279" y="4567"/>
                  </a:cubicBezTo>
                  <a:cubicBezTo>
                    <a:pt x="1279" y="4567"/>
                    <a:pt x="1256" y="4703"/>
                    <a:pt x="1234" y="4932"/>
                  </a:cubicBezTo>
                  <a:cubicBezTo>
                    <a:pt x="1211" y="5160"/>
                    <a:pt x="1188" y="5457"/>
                    <a:pt x="1097" y="5753"/>
                  </a:cubicBezTo>
                  <a:cubicBezTo>
                    <a:pt x="1028" y="6027"/>
                    <a:pt x="914" y="6301"/>
                    <a:pt x="777" y="6461"/>
                  </a:cubicBezTo>
                  <a:cubicBezTo>
                    <a:pt x="731" y="6552"/>
                    <a:pt x="663" y="6621"/>
                    <a:pt x="617" y="6666"/>
                  </a:cubicBezTo>
                  <a:cubicBezTo>
                    <a:pt x="549" y="6712"/>
                    <a:pt x="526" y="6735"/>
                    <a:pt x="549" y="6758"/>
                  </a:cubicBezTo>
                  <a:cubicBezTo>
                    <a:pt x="549" y="6769"/>
                    <a:pt x="560" y="6775"/>
                    <a:pt x="580" y="6775"/>
                  </a:cubicBezTo>
                  <a:cubicBezTo>
                    <a:pt x="600" y="6775"/>
                    <a:pt x="629" y="6769"/>
                    <a:pt x="663" y="6758"/>
                  </a:cubicBezTo>
                  <a:cubicBezTo>
                    <a:pt x="731" y="6735"/>
                    <a:pt x="823" y="6689"/>
                    <a:pt x="937" y="6621"/>
                  </a:cubicBezTo>
                  <a:cubicBezTo>
                    <a:pt x="1142" y="6461"/>
                    <a:pt x="1325" y="6164"/>
                    <a:pt x="1462" y="5868"/>
                  </a:cubicBezTo>
                  <a:cubicBezTo>
                    <a:pt x="1599" y="5571"/>
                    <a:pt x="1667" y="5251"/>
                    <a:pt x="1713" y="5023"/>
                  </a:cubicBezTo>
                  <a:cubicBezTo>
                    <a:pt x="1759" y="4772"/>
                    <a:pt x="1781" y="4612"/>
                    <a:pt x="1781" y="4612"/>
                  </a:cubicBezTo>
                  <a:cubicBezTo>
                    <a:pt x="1781" y="4612"/>
                    <a:pt x="1827" y="3973"/>
                    <a:pt x="1804" y="3357"/>
                  </a:cubicBezTo>
                  <a:cubicBezTo>
                    <a:pt x="1781" y="2741"/>
                    <a:pt x="1781" y="2124"/>
                    <a:pt x="1713" y="2101"/>
                  </a:cubicBezTo>
                  <a:cubicBezTo>
                    <a:pt x="1736" y="2033"/>
                    <a:pt x="1736" y="1964"/>
                    <a:pt x="1759" y="1850"/>
                  </a:cubicBezTo>
                  <a:cubicBezTo>
                    <a:pt x="1781" y="1622"/>
                    <a:pt x="1759" y="1303"/>
                    <a:pt x="1690" y="1029"/>
                  </a:cubicBezTo>
                  <a:cubicBezTo>
                    <a:pt x="1534" y="449"/>
                    <a:pt x="1226" y="1"/>
                    <a:pt x="116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9"/>
            <p:cNvSpPr/>
            <p:nvPr/>
          </p:nvSpPr>
          <p:spPr>
            <a:xfrm flipH="1">
              <a:off x="1053547" y="4252089"/>
              <a:ext cx="316175" cy="40924"/>
            </a:xfrm>
            <a:custGeom>
              <a:avLst/>
              <a:gdLst/>
              <a:ahLst/>
              <a:cxnLst/>
              <a:rect l="l" t="t" r="r" b="b"/>
              <a:pathLst>
                <a:path w="13103" h="1696" extrusionOk="0">
                  <a:moveTo>
                    <a:pt x="13056" y="0"/>
                  </a:moveTo>
                  <a:cubicBezTo>
                    <a:pt x="12851" y="0"/>
                    <a:pt x="11375" y="438"/>
                    <a:pt x="9839" y="737"/>
                  </a:cubicBezTo>
                  <a:cubicBezTo>
                    <a:pt x="9040" y="874"/>
                    <a:pt x="8218" y="988"/>
                    <a:pt x="7602" y="1057"/>
                  </a:cubicBezTo>
                  <a:cubicBezTo>
                    <a:pt x="7305" y="1102"/>
                    <a:pt x="7054" y="1102"/>
                    <a:pt x="6871" y="1125"/>
                  </a:cubicBezTo>
                  <a:cubicBezTo>
                    <a:pt x="6689" y="1125"/>
                    <a:pt x="6575" y="1148"/>
                    <a:pt x="6575" y="1148"/>
                  </a:cubicBezTo>
                  <a:cubicBezTo>
                    <a:pt x="6575" y="1148"/>
                    <a:pt x="6186" y="1194"/>
                    <a:pt x="5570" y="1216"/>
                  </a:cubicBezTo>
                  <a:cubicBezTo>
                    <a:pt x="5251" y="1216"/>
                    <a:pt x="4885" y="1239"/>
                    <a:pt x="4520" y="1239"/>
                  </a:cubicBezTo>
                  <a:cubicBezTo>
                    <a:pt x="4132" y="1239"/>
                    <a:pt x="3721" y="1239"/>
                    <a:pt x="3311" y="1216"/>
                  </a:cubicBezTo>
                  <a:cubicBezTo>
                    <a:pt x="2512" y="1125"/>
                    <a:pt x="1667" y="965"/>
                    <a:pt x="1028" y="965"/>
                  </a:cubicBezTo>
                  <a:cubicBezTo>
                    <a:pt x="412" y="965"/>
                    <a:pt x="1" y="1102"/>
                    <a:pt x="1" y="1125"/>
                  </a:cubicBezTo>
                  <a:cubicBezTo>
                    <a:pt x="1" y="1139"/>
                    <a:pt x="37" y="1142"/>
                    <a:pt x="104" y="1142"/>
                  </a:cubicBezTo>
                  <a:cubicBezTo>
                    <a:pt x="175" y="1142"/>
                    <a:pt x="281" y="1138"/>
                    <a:pt x="415" y="1138"/>
                  </a:cubicBezTo>
                  <a:cubicBezTo>
                    <a:pt x="581" y="1138"/>
                    <a:pt x="789" y="1144"/>
                    <a:pt x="1028" y="1171"/>
                  </a:cubicBezTo>
                  <a:cubicBezTo>
                    <a:pt x="1644" y="1239"/>
                    <a:pt x="2443" y="1445"/>
                    <a:pt x="3265" y="1582"/>
                  </a:cubicBezTo>
                  <a:cubicBezTo>
                    <a:pt x="3699" y="1650"/>
                    <a:pt x="4109" y="1650"/>
                    <a:pt x="4497" y="1673"/>
                  </a:cubicBezTo>
                  <a:cubicBezTo>
                    <a:pt x="4885" y="1696"/>
                    <a:pt x="5251" y="1696"/>
                    <a:pt x="5570" y="1696"/>
                  </a:cubicBezTo>
                  <a:cubicBezTo>
                    <a:pt x="6209" y="1696"/>
                    <a:pt x="6620" y="1650"/>
                    <a:pt x="6620" y="1650"/>
                  </a:cubicBezTo>
                  <a:cubicBezTo>
                    <a:pt x="6620" y="1650"/>
                    <a:pt x="6734" y="1650"/>
                    <a:pt x="6917" y="1627"/>
                  </a:cubicBezTo>
                  <a:cubicBezTo>
                    <a:pt x="7100" y="1604"/>
                    <a:pt x="7351" y="1582"/>
                    <a:pt x="7670" y="1536"/>
                  </a:cubicBezTo>
                  <a:cubicBezTo>
                    <a:pt x="8286" y="1445"/>
                    <a:pt x="9108" y="1285"/>
                    <a:pt x="9930" y="1079"/>
                  </a:cubicBezTo>
                  <a:cubicBezTo>
                    <a:pt x="10752" y="897"/>
                    <a:pt x="11550" y="623"/>
                    <a:pt x="12121" y="418"/>
                  </a:cubicBezTo>
                  <a:cubicBezTo>
                    <a:pt x="12715" y="189"/>
                    <a:pt x="13103" y="29"/>
                    <a:pt x="13080" y="7"/>
                  </a:cubicBezTo>
                  <a:cubicBezTo>
                    <a:pt x="13078" y="2"/>
                    <a:pt x="13070" y="0"/>
                    <a:pt x="1305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9"/>
            <p:cNvSpPr/>
            <p:nvPr/>
          </p:nvSpPr>
          <p:spPr>
            <a:xfrm flipH="1">
              <a:off x="1065661" y="4081490"/>
              <a:ext cx="661500" cy="257805"/>
            </a:xfrm>
            <a:custGeom>
              <a:avLst/>
              <a:gdLst/>
              <a:ahLst/>
              <a:cxnLst/>
              <a:rect l="l" t="t" r="r" b="b"/>
              <a:pathLst>
                <a:path w="27414" h="10684" extrusionOk="0">
                  <a:moveTo>
                    <a:pt x="12463" y="1"/>
                  </a:moveTo>
                  <a:cubicBezTo>
                    <a:pt x="12394" y="1"/>
                    <a:pt x="12486" y="1370"/>
                    <a:pt x="12668" y="2717"/>
                  </a:cubicBezTo>
                  <a:cubicBezTo>
                    <a:pt x="12714" y="3082"/>
                    <a:pt x="12805" y="3402"/>
                    <a:pt x="12828" y="3676"/>
                  </a:cubicBezTo>
                  <a:cubicBezTo>
                    <a:pt x="12828" y="3767"/>
                    <a:pt x="12828" y="3835"/>
                    <a:pt x="12828" y="3904"/>
                  </a:cubicBezTo>
                  <a:cubicBezTo>
                    <a:pt x="12828" y="3972"/>
                    <a:pt x="12805" y="4041"/>
                    <a:pt x="12805" y="4087"/>
                  </a:cubicBezTo>
                  <a:cubicBezTo>
                    <a:pt x="12782" y="4224"/>
                    <a:pt x="12737" y="4292"/>
                    <a:pt x="12691" y="4406"/>
                  </a:cubicBezTo>
                  <a:cubicBezTo>
                    <a:pt x="12577" y="4589"/>
                    <a:pt x="12440" y="4794"/>
                    <a:pt x="12372" y="4931"/>
                  </a:cubicBezTo>
                  <a:cubicBezTo>
                    <a:pt x="12303" y="5091"/>
                    <a:pt x="12280" y="5205"/>
                    <a:pt x="12280" y="5205"/>
                  </a:cubicBezTo>
                  <a:cubicBezTo>
                    <a:pt x="12257" y="5228"/>
                    <a:pt x="12257" y="5342"/>
                    <a:pt x="12257" y="5525"/>
                  </a:cubicBezTo>
                  <a:cubicBezTo>
                    <a:pt x="12212" y="5525"/>
                    <a:pt x="12143" y="5525"/>
                    <a:pt x="12075" y="5547"/>
                  </a:cubicBezTo>
                  <a:cubicBezTo>
                    <a:pt x="11915" y="5570"/>
                    <a:pt x="11687" y="5616"/>
                    <a:pt x="11413" y="5639"/>
                  </a:cubicBezTo>
                  <a:cubicBezTo>
                    <a:pt x="11159" y="5665"/>
                    <a:pt x="10850" y="5676"/>
                    <a:pt x="10518" y="5676"/>
                  </a:cubicBezTo>
                  <a:cubicBezTo>
                    <a:pt x="10284" y="5676"/>
                    <a:pt x="10038" y="5671"/>
                    <a:pt x="9792" y="5662"/>
                  </a:cubicBezTo>
                  <a:cubicBezTo>
                    <a:pt x="9906" y="5525"/>
                    <a:pt x="9998" y="5410"/>
                    <a:pt x="10089" y="5319"/>
                  </a:cubicBezTo>
                  <a:cubicBezTo>
                    <a:pt x="10180" y="5228"/>
                    <a:pt x="10249" y="5159"/>
                    <a:pt x="10249" y="5159"/>
                  </a:cubicBezTo>
                  <a:cubicBezTo>
                    <a:pt x="10249" y="5159"/>
                    <a:pt x="10454" y="4840"/>
                    <a:pt x="10660" y="4497"/>
                  </a:cubicBezTo>
                  <a:cubicBezTo>
                    <a:pt x="10888" y="4178"/>
                    <a:pt x="11093" y="3835"/>
                    <a:pt x="11025" y="3790"/>
                  </a:cubicBezTo>
                  <a:cubicBezTo>
                    <a:pt x="11021" y="3786"/>
                    <a:pt x="11016" y="3784"/>
                    <a:pt x="11009" y="3784"/>
                  </a:cubicBezTo>
                  <a:cubicBezTo>
                    <a:pt x="10932" y="3784"/>
                    <a:pt x="10659" y="4017"/>
                    <a:pt x="10386" y="4269"/>
                  </a:cubicBezTo>
                  <a:cubicBezTo>
                    <a:pt x="10089" y="4543"/>
                    <a:pt x="9838" y="4817"/>
                    <a:pt x="9838" y="4817"/>
                  </a:cubicBezTo>
                  <a:cubicBezTo>
                    <a:pt x="9838" y="4817"/>
                    <a:pt x="9769" y="4908"/>
                    <a:pt x="9701" y="5045"/>
                  </a:cubicBezTo>
                  <a:cubicBezTo>
                    <a:pt x="9632" y="5159"/>
                    <a:pt x="9518" y="5342"/>
                    <a:pt x="9427" y="5502"/>
                  </a:cubicBezTo>
                  <a:cubicBezTo>
                    <a:pt x="9404" y="5547"/>
                    <a:pt x="9381" y="5593"/>
                    <a:pt x="9381" y="5639"/>
                  </a:cubicBezTo>
                  <a:cubicBezTo>
                    <a:pt x="8651" y="5570"/>
                    <a:pt x="7943" y="5502"/>
                    <a:pt x="7396" y="5479"/>
                  </a:cubicBezTo>
                  <a:cubicBezTo>
                    <a:pt x="6848" y="5456"/>
                    <a:pt x="6483" y="5433"/>
                    <a:pt x="6483" y="5433"/>
                  </a:cubicBezTo>
                  <a:cubicBezTo>
                    <a:pt x="6483" y="5433"/>
                    <a:pt x="6377" y="5437"/>
                    <a:pt x="6194" y="5437"/>
                  </a:cubicBezTo>
                  <a:cubicBezTo>
                    <a:pt x="5920" y="5437"/>
                    <a:pt x="5474" y="5429"/>
                    <a:pt x="4953" y="5388"/>
                  </a:cubicBezTo>
                  <a:cubicBezTo>
                    <a:pt x="5113" y="5365"/>
                    <a:pt x="5204" y="5296"/>
                    <a:pt x="5204" y="5273"/>
                  </a:cubicBezTo>
                  <a:cubicBezTo>
                    <a:pt x="5182" y="5228"/>
                    <a:pt x="5045" y="5251"/>
                    <a:pt x="4839" y="5205"/>
                  </a:cubicBezTo>
                  <a:cubicBezTo>
                    <a:pt x="4634" y="5205"/>
                    <a:pt x="4383" y="5091"/>
                    <a:pt x="4154" y="4954"/>
                  </a:cubicBezTo>
                  <a:cubicBezTo>
                    <a:pt x="3926" y="4817"/>
                    <a:pt x="3744" y="4612"/>
                    <a:pt x="3607" y="4475"/>
                  </a:cubicBezTo>
                  <a:cubicBezTo>
                    <a:pt x="3538" y="4383"/>
                    <a:pt x="3492" y="4338"/>
                    <a:pt x="3447" y="4292"/>
                  </a:cubicBezTo>
                  <a:cubicBezTo>
                    <a:pt x="3424" y="4246"/>
                    <a:pt x="3401" y="4201"/>
                    <a:pt x="3401" y="4201"/>
                  </a:cubicBezTo>
                  <a:cubicBezTo>
                    <a:pt x="3401" y="4201"/>
                    <a:pt x="3378" y="4178"/>
                    <a:pt x="3333" y="4132"/>
                  </a:cubicBezTo>
                  <a:cubicBezTo>
                    <a:pt x="3287" y="4087"/>
                    <a:pt x="3219" y="4041"/>
                    <a:pt x="3173" y="3950"/>
                  </a:cubicBezTo>
                  <a:cubicBezTo>
                    <a:pt x="3013" y="3790"/>
                    <a:pt x="2853" y="3562"/>
                    <a:pt x="2694" y="3333"/>
                  </a:cubicBezTo>
                  <a:cubicBezTo>
                    <a:pt x="2359" y="2887"/>
                    <a:pt x="2046" y="2420"/>
                    <a:pt x="1968" y="2420"/>
                  </a:cubicBezTo>
                  <a:cubicBezTo>
                    <a:pt x="1966" y="2420"/>
                    <a:pt x="1965" y="2420"/>
                    <a:pt x="1963" y="2420"/>
                  </a:cubicBezTo>
                  <a:cubicBezTo>
                    <a:pt x="1918" y="2466"/>
                    <a:pt x="2100" y="3014"/>
                    <a:pt x="2374" y="3539"/>
                  </a:cubicBezTo>
                  <a:cubicBezTo>
                    <a:pt x="2511" y="3790"/>
                    <a:pt x="2648" y="4064"/>
                    <a:pt x="2785" y="4246"/>
                  </a:cubicBezTo>
                  <a:cubicBezTo>
                    <a:pt x="2831" y="4338"/>
                    <a:pt x="2899" y="4406"/>
                    <a:pt x="2922" y="4475"/>
                  </a:cubicBezTo>
                  <a:cubicBezTo>
                    <a:pt x="2967" y="4520"/>
                    <a:pt x="2990" y="4543"/>
                    <a:pt x="2990" y="4543"/>
                  </a:cubicBezTo>
                  <a:cubicBezTo>
                    <a:pt x="2990" y="4543"/>
                    <a:pt x="3013" y="4589"/>
                    <a:pt x="3059" y="4634"/>
                  </a:cubicBezTo>
                  <a:cubicBezTo>
                    <a:pt x="3127" y="4680"/>
                    <a:pt x="3196" y="4748"/>
                    <a:pt x="3264" y="4817"/>
                  </a:cubicBezTo>
                  <a:cubicBezTo>
                    <a:pt x="3447" y="4977"/>
                    <a:pt x="3698" y="5159"/>
                    <a:pt x="3995" y="5273"/>
                  </a:cubicBezTo>
                  <a:cubicBezTo>
                    <a:pt x="4013" y="5292"/>
                    <a:pt x="4048" y="5311"/>
                    <a:pt x="4072" y="5317"/>
                  </a:cubicBezTo>
                  <a:lnTo>
                    <a:pt x="4072" y="5317"/>
                  </a:lnTo>
                  <a:cubicBezTo>
                    <a:pt x="3917" y="5295"/>
                    <a:pt x="3761" y="5273"/>
                    <a:pt x="3584" y="5251"/>
                  </a:cubicBezTo>
                  <a:cubicBezTo>
                    <a:pt x="2853" y="5159"/>
                    <a:pt x="2169" y="5000"/>
                    <a:pt x="1621" y="4863"/>
                  </a:cubicBezTo>
                  <a:cubicBezTo>
                    <a:pt x="1176" y="4747"/>
                    <a:pt x="862" y="4647"/>
                    <a:pt x="763" y="4647"/>
                  </a:cubicBezTo>
                  <a:cubicBezTo>
                    <a:pt x="745" y="4647"/>
                    <a:pt x="734" y="4650"/>
                    <a:pt x="731" y="4657"/>
                  </a:cubicBezTo>
                  <a:cubicBezTo>
                    <a:pt x="708" y="4680"/>
                    <a:pt x="1050" y="4863"/>
                    <a:pt x="1552" y="5068"/>
                  </a:cubicBezTo>
                  <a:cubicBezTo>
                    <a:pt x="2077" y="5251"/>
                    <a:pt x="2785" y="5479"/>
                    <a:pt x="3515" y="5616"/>
                  </a:cubicBezTo>
                  <a:cubicBezTo>
                    <a:pt x="3881" y="5707"/>
                    <a:pt x="4246" y="5753"/>
                    <a:pt x="4588" y="5798"/>
                  </a:cubicBezTo>
                  <a:cubicBezTo>
                    <a:pt x="4953" y="5844"/>
                    <a:pt x="5273" y="5890"/>
                    <a:pt x="5547" y="5913"/>
                  </a:cubicBezTo>
                  <a:cubicBezTo>
                    <a:pt x="5821" y="5935"/>
                    <a:pt x="6049" y="5935"/>
                    <a:pt x="6209" y="5958"/>
                  </a:cubicBezTo>
                  <a:lnTo>
                    <a:pt x="7396" y="5958"/>
                  </a:lnTo>
                  <a:cubicBezTo>
                    <a:pt x="7875" y="5958"/>
                    <a:pt x="8537" y="5981"/>
                    <a:pt x="9222" y="6004"/>
                  </a:cubicBezTo>
                  <a:cubicBezTo>
                    <a:pt x="9153" y="6141"/>
                    <a:pt x="9130" y="6255"/>
                    <a:pt x="9176" y="6278"/>
                  </a:cubicBezTo>
                  <a:cubicBezTo>
                    <a:pt x="9178" y="6279"/>
                    <a:pt x="9180" y="6280"/>
                    <a:pt x="9183" y="6280"/>
                  </a:cubicBezTo>
                  <a:cubicBezTo>
                    <a:pt x="9219" y="6280"/>
                    <a:pt x="9348" y="6152"/>
                    <a:pt x="9496" y="6004"/>
                  </a:cubicBezTo>
                  <a:cubicBezTo>
                    <a:pt x="10203" y="6004"/>
                    <a:pt x="10934" y="5958"/>
                    <a:pt x="11459" y="5844"/>
                  </a:cubicBezTo>
                  <a:cubicBezTo>
                    <a:pt x="11732" y="5798"/>
                    <a:pt x="11938" y="5707"/>
                    <a:pt x="12098" y="5639"/>
                  </a:cubicBezTo>
                  <a:cubicBezTo>
                    <a:pt x="12166" y="5616"/>
                    <a:pt x="12235" y="5593"/>
                    <a:pt x="12257" y="5570"/>
                  </a:cubicBezTo>
                  <a:cubicBezTo>
                    <a:pt x="12280" y="5730"/>
                    <a:pt x="12303" y="5935"/>
                    <a:pt x="12372" y="6164"/>
                  </a:cubicBezTo>
                  <a:cubicBezTo>
                    <a:pt x="12486" y="6689"/>
                    <a:pt x="12760" y="7305"/>
                    <a:pt x="12828" y="7944"/>
                  </a:cubicBezTo>
                  <a:cubicBezTo>
                    <a:pt x="12851" y="8264"/>
                    <a:pt x="12851" y="8606"/>
                    <a:pt x="12897" y="8948"/>
                  </a:cubicBezTo>
                  <a:cubicBezTo>
                    <a:pt x="12942" y="9268"/>
                    <a:pt x="13102" y="9610"/>
                    <a:pt x="13353" y="9770"/>
                  </a:cubicBezTo>
                  <a:cubicBezTo>
                    <a:pt x="13353" y="9793"/>
                    <a:pt x="13376" y="9793"/>
                    <a:pt x="13399" y="9816"/>
                  </a:cubicBezTo>
                  <a:cubicBezTo>
                    <a:pt x="13353" y="9861"/>
                    <a:pt x="13285" y="9907"/>
                    <a:pt x="13216" y="9930"/>
                  </a:cubicBezTo>
                  <a:cubicBezTo>
                    <a:pt x="13148" y="9953"/>
                    <a:pt x="13073" y="9958"/>
                    <a:pt x="12994" y="9958"/>
                  </a:cubicBezTo>
                  <a:cubicBezTo>
                    <a:pt x="12914" y="9958"/>
                    <a:pt x="12828" y="9953"/>
                    <a:pt x="12737" y="9953"/>
                  </a:cubicBezTo>
                  <a:cubicBezTo>
                    <a:pt x="12394" y="9930"/>
                    <a:pt x="12006" y="9770"/>
                    <a:pt x="11527" y="9724"/>
                  </a:cubicBezTo>
                  <a:cubicBezTo>
                    <a:pt x="11276" y="9702"/>
                    <a:pt x="11048" y="9679"/>
                    <a:pt x="10797" y="9656"/>
                  </a:cubicBezTo>
                  <a:cubicBezTo>
                    <a:pt x="10568" y="9633"/>
                    <a:pt x="10317" y="9633"/>
                    <a:pt x="10066" y="9633"/>
                  </a:cubicBezTo>
                  <a:cubicBezTo>
                    <a:pt x="9085" y="9633"/>
                    <a:pt x="8103" y="9702"/>
                    <a:pt x="7373" y="9747"/>
                  </a:cubicBezTo>
                  <a:cubicBezTo>
                    <a:pt x="7008" y="9770"/>
                    <a:pt x="6711" y="9770"/>
                    <a:pt x="6505" y="9770"/>
                  </a:cubicBezTo>
                  <a:lnTo>
                    <a:pt x="6186" y="9770"/>
                  </a:lnTo>
                  <a:cubicBezTo>
                    <a:pt x="6186" y="9770"/>
                    <a:pt x="5973" y="9780"/>
                    <a:pt x="5614" y="9780"/>
                  </a:cubicBezTo>
                  <a:cubicBezTo>
                    <a:pt x="5435" y="9780"/>
                    <a:pt x="5220" y="9778"/>
                    <a:pt x="4976" y="9770"/>
                  </a:cubicBezTo>
                  <a:cubicBezTo>
                    <a:pt x="4269" y="9702"/>
                    <a:pt x="3310" y="9633"/>
                    <a:pt x="2374" y="9382"/>
                  </a:cubicBezTo>
                  <a:cubicBezTo>
                    <a:pt x="1918" y="9245"/>
                    <a:pt x="1484" y="9085"/>
                    <a:pt x="1119" y="8834"/>
                  </a:cubicBezTo>
                  <a:cubicBezTo>
                    <a:pt x="753" y="8606"/>
                    <a:pt x="480" y="8286"/>
                    <a:pt x="343" y="7990"/>
                  </a:cubicBezTo>
                  <a:cubicBezTo>
                    <a:pt x="69" y="7351"/>
                    <a:pt x="183" y="6826"/>
                    <a:pt x="114" y="6826"/>
                  </a:cubicBezTo>
                  <a:cubicBezTo>
                    <a:pt x="92" y="6826"/>
                    <a:pt x="69" y="6940"/>
                    <a:pt x="46" y="7168"/>
                  </a:cubicBezTo>
                  <a:cubicBezTo>
                    <a:pt x="0" y="7373"/>
                    <a:pt x="23" y="7693"/>
                    <a:pt x="137" y="8058"/>
                  </a:cubicBezTo>
                  <a:cubicBezTo>
                    <a:pt x="297" y="8423"/>
                    <a:pt x="571" y="8789"/>
                    <a:pt x="959" y="9085"/>
                  </a:cubicBezTo>
                  <a:cubicBezTo>
                    <a:pt x="1347" y="9359"/>
                    <a:pt x="1803" y="9565"/>
                    <a:pt x="2283" y="9724"/>
                  </a:cubicBezTo>
                  <a:cubicBezTo>
                    <a:pt x="3219" y="10044"/>
                    <a:pt x="4200" y="10158"/>
                    <a:pt x="4930" y="10249"/>
                  </a:cubicBezTo>
                  <a:cubicBezTo>
                    <a:pt x="5382" y="10290"/>
                    <a:pt x="5744" y="10299"/>
                    <a:pt x="5961" y="10299"/>
                  </a:cubicBezTo>
                  <a:cubicBezTo>
                    <a:pt x="6106" y="10299"/>
                    <a:pt x="6186" y="10295"/>
                    <a:pt x="6186" y="10295"/>
                  </a:cubicBezTo>
                  <a:lnTo>
                    <a:pt x="6528" y="10295"/>
                  </a:lnTo>
                  <a:cubicBezTo>
                    <a:pt x="6734" y="10272"/>
                    <a:pt x="7053" y="10249"/>
                    <a:pt x="7418" y="10227"/>
                  </a:cubicBezTo>
                  <a:cubicBezTo>
                    <a:pt x="8149" y="10158"/>
                    <a:pt x="9108" y="10044"/>
                    <a:pt x="10066" y="9998"/>
                  </a:cubicBezTo>
                  <a:cubicBezTo>
                    <a:pt x="10317" y="9998"/>
                    <a:pt x="10568" y="9975"/>
                    <a:pt x="10797" y="9975"/>
                  </a:cubicBezTo>
                  <a:cubicBezTo>
                    <a:pt x="11025" y="9998"/>
                    <a:pt x="11253" y="9998"/>
                    <a:pt x="11481" y="9998"/>
                  </a:cubicBezTo>
                  <a:cubicBezTo>
                    <a:pt x="11915" y="10044"/>
                    <a:pt x="12349" y="10158"/>
                    <a:pt x="12737" y="10158"/>
                  </a:cubicBezTo>
                  <a:cubicBezTo>
                    <a:pt x="12919" y="10158"/>
                    <a:pt x="13102" y="10135"/>
                    <a:pt x="13262" y="10067"/>
                  </a:cubicBezTo>
                  <a:cubicBezTo>
                    <a:pt x="13376" y="10021"/>
                    <a:pt x="13467" y="9953"/>
                    <a:pt x="13513" y="9861"/>
                  </a:cubicBezTo>
                  <a:cubicBezTo>
                    <a:pt x="13673" y="9953"/>
                    <a:pt x="13832" y="9975"/>
                    <a:pt x="13946" y="9998"/>
                  </a:cubicBezTo>
                  <a:cubicBezTo>
                    <a:pt x="14000" y="10006"/>
                    <a:pt x="14045" y="10008"/>
                    <a:pt x="14083" y="10008"/>
                  </a:cubicBezTo>
                  <a:cubicBezTo>
                    <a:pt x="14157" y="10008"/>
                    <a:pt x="14198" y="9998"/>
                    <a:pt x="14198" y="9998"/>
                  </a:cubicBezTo>
                  <a:cubicBezTo>
                    <a:pt x="14198" y="9953"/>
                    <a:pt x="14083" y="9930"/>
                    <a:pt x="13901" y="9861"/>
                  </a:cubicBezTo>
                  <a:lnTo>
                    <a:pt x="13901" y="9861"/>
                  </a:lnTo>
                  <a:cubicBezTo>
                    <a:pt x="14083" y="9884"/>
                    <a:pt x="14312" y="9907"/>
                    <a:pt x="14586" y="9953"/>
                  </a:cubicBezTo>
                  <a:cubicBezTo>
                    <a:pt x="14745" y="9975"/>
                    <a:pt x="14928" y="9975"/>
                    <a:pt x="15133" y="9998"/>
                  </a:cubicBezTo>
                  <a:cubicBezTo>
                    <a:pt x="15316" y="10021"/>
                    <a:pt x="15499" y="10021"/>
                    <a:pt x="15704" y="10067"/>
                  </a:cubicBezTo>
                  <a:cubicBezTo>
                    <a:pt x="16092" y="10135"/>
                    <a:pt x="16503" y="10249"/>
                    <a:pt x="16937" y="10364"/>
                  </a:cubicBezTo>
                  <a:cubicBezTo>
                    <a:pt x="17781" y="10637"/>
                    <a:pt x="18717" y="10660"/>
                    <a:pt x="19356" y="10660"/>
                  </a:cubicBezTo>
                  <a:cubicBezTo>
                    <a:pt x="20018" y="10683"/>
                    <a:pt x="20452" y="10683"/>
                    <a:pt x="20452" y="10683"/>
                  </a:cubicBezTo>
                  <a:cubicBezTo>
                    <a:pt x="20452" y="10683"/>
                    <a:pt x="20908" y="10660"/>
                    <a:pt x="21570" y="10637"/>
                  </a:cubicBezTo>
                  <a:cubicBezTo>
                    <a:pt x="22209" y="10592"/>
                    <a:pt x="23122" y="10478"/>
                    <a:pt x="23967" y="10386"/>
                  </a:cubicBezTo>
                  <a:cubicBezTo>
                    <a:pt x="24834" y="10318"/>
                    <a:pt x="25724" y="10272"/>
                    <a:pt x="26386" y="10112"/>
                  </a:cubicBezTo>
                  <a:cubicBezTo>
                    <a:pt x="27048" y="9953"/>
                    <a:pt x="27413" y="9702"/>
                    <a:pt x="27413" y="9679"/>
                  </a:cubicBezTo>
                  <a:cubicBezTo>
                    <a:pt x="27411" y="9674"/>
                    <a:pt x="27405" y="9672"/>
                    <a:pt x="27396" y="9672"/>
                  </a:cubicBezTo>
                  <a:cubicBezTo>
                    <a:pt x="27308" y="9672"/>
                    <a:pt x="26917" y="9845"/>
                    <a:pt x="26341" y="9907"/>
                  </a:cubicBezTo>
                  <a:cubicBezTo>
                    <a:pt x="25702" y="10021"/>
                    <a:pt x="24834" y="9998"/>
                    <a:pt x="23944" y="10021"/>
                  </a:cubicBezTo>
                  <a:cubicBezTo>
                    <a:pt x="23054" y="10067"/>
                    <a:pt x="22209" y="10135"/>
                    <a:pt x="21547" y="10135"/>
                  </a:cubicBezTo>
                  <a:cubicBezTo>
                    <a:pt x="20885" y="10158"/>
                    <a:pt x="20452" y="10158"/>
                    <a:pt x="20452" y="10158"/>
                  </a:cubicBezTo>
                  <a:cubicBezTo>
                    <a:pt x="20452" y="10158"/>
                    <a:pt x="20018" y="10181"/>
                    <a:pt x="19356" y="10181"/>
                  </a:cubicBezTo>
                  <a:cubicBezTo>
                    <a:pt x="19191" y="10187"/>
                    <a:pt x="19014" y="10191"/>
                    <a:pt x="18829" y="10191"/>
                  </a:cubicBezTo>
                  <a:cubicBezTo>
                    <a:pt x="18273" y="10191"/>
                    <a:pt x="17644" y="10152"/>
                    <a:pt x="17028" y="9998"/>
                  </a:cubicBezTo>
                  <a:cubicBezTo>
                    <a:pt x="16594" y="9907"/>
                    <a:pt x="16161" y="9816"/>
                    <a:pt x="15727" y="9770"/>
                  </a:cubicBezTo>
                  <a:cubicBezTo>
                    <a:pt x="15521" y="9747"/>
                    <a:pt x="15316" y="9747"/>
                    <a:pt x="15133" y="9747"/>
                  </a:cubicBezTo>
                  <a:lnTo>
                    <a:pt x="14608" y="9747"/>
                  </a:lnTo>
                  <a:cubicBezTo>
                    <a:pt x="14467" y="9738"/>
                    <a:pt x="14337" y="9732"/>
                    <a:pt x="14220" y="9732"/>
                  </a:cubicBezTo>
                  <a:cubicBezTo>
                    <a:pt x="14055" y="9732"/>
                    <a:pt x="13916" y="9743"/>
                    <a:pt x="13810" y="9770"/>
                  </a:cubicBezTo>
                  <a:lnTo>
                    <a:pt x="13718" y="9770"/>
                  </a:lnTo>
                  <a:cubicBezTo>
                    <a:pt x="13673" y="9747"/>
                    <a:pt x="13627" y="9724"/>
                    <a:pt x="13581" y="9702"/>
                  </a:cubicBezTo>
                  <a:cubicBezTo>
                    <a:pt x="13604" y="9633"/>
                    <a:pt x="13604" y="9565"/>
                    <a:pt x="13604" y="9519"/>
                  </a:cubicBezTo>
                  <a:cubicBezTo>
                    <a:pt x="13581" y="9473"/>
                    <a:pt x="13581" y="9428"/>
                    <a:pt x="13581" y="9428"/>
                  </a:cubicBezTo>
                  <a:cubicBezTo>
                    <a:pt x="13558" y="9428"/>
                    <a:pt x="13558" y="9519"/>
                    <a:pt x="13513" y="9633"/>
                  </a:cubicBezTo>
                  <a:cubicBezTo>
                    <a:pt x="13490" y="9633"/>
                    <a:pt x="13490" y="9633"/>
                    <a:pt x="13467" y="9610"/>
                  </a:cubicBezTo>
                  <a:cubicBezTo>
                    <a:pt x="13307" y="9473"/>
                    <a:pt x="13216" y="9199"/>
                    <a:pt x="13193" y="8903"/>
                  </a:cubicBezTo>
                  <a:cubicBezTo>
                    <a:pt x="13170" y="8606"/>
                    <a:pt x="13193" y="8286"/>
                    <a:pt x="13193" y="7921"/>
                  </a:cubicBezTo>
                  <a:cubicBezTo>
                    <a:pt x="13193" y="7488"/>
                    <a:pt x="13079" y="7077"/>
                    <a:pt x="12988" y="6711"/>
                  </a:cubicBezTo>
                  <a:lnTo>
                    <a:pt x="12988" y="6711"/>
                  </a:lnTo>
                  <a:cubicBezTo>
                    <a:pt x="13056" y="6757"/>
                    <a:pt x="13125" y="6803"/>
                    <a:pt x="13216" y="6848"/>
                  </a:cubicBezTo>
                  <a:cubicBezTo>
                    <a:pt x="13581" y="7054"/>
                    <a:pt x="13992" y="7168"/>
                    <a:pt x="14289" y="7259"/>
                  </a:cubicBezTo>
                  <a:cubicBezTo>
                    <a:pt x="14608" y="7351"/>
                    <a:pt x="14814" y="7373"/>
                    <a:pt x="14814" y="7373"/>
                  </a:cubicBezTo>
                  <a:cubicBezTo>
                    <a:pt x="14814" y="7373"/>
                    <a:pt x="15019" y="7396"/>
                    <a:pt x="15316" y="7442"/>
                  </a:cubicBezTo>
                  <a:cubicBezTo>
                    <a:pt x="15636" y="7465"/>
                    <a:pt x="16046" y="7488"/>
                    <a:pt x="16457" y="7488"/>
                  </a:cubicBezTo>
                  <a:cubicBezTo>
                    <a:pt x="16758" y="7496"/>
                    <a:pt x="17059" y="7501"/>
                    <a:pt x="17319" y="7501"/>
                  </a:cubicBezTo>
                  <a:cubicBezTo>
                    <a:pt x="17770" y="7501"/>
                    <a:pt x="18101" y="7485"/>
                    <a:pt x="18101" y="7442"/>
                  </a:cubicBezTo>
                  <a:cubicBezTo>
                    <a:pt x="18124" y="7351"/>
                    <a:pt x="17302" y="7236"/>
                    <a:pt x="16480" y="7122"/>
                  </a:cubicBezTo>
                  <a:cubicBezTo>
                    <a:pt x="16092" y="7077"/>
                    <a:pt x="15681" y="7008"/>
                    <a:pt x="15384" y="6963"/>
                  </a:cubicBezTo>
                  <a:cubicBezTo>
                    <a:pt x="15088" y="6894"/>
                    <a:pt x="14905" y="6871"/>
                    <a:pt x="14905" y="6871"/>
                  </a:cubicBezTo>
                  <a:cubicBezTo>
                    <a:pt x="14905" y="6871"/>
                    <a:pt x="14700" y="6848"/>
                    <a:pt x="14403" y="6780"/>
                  </a:cubicBezTo>
                  <a:cubicBezTo>
                    <a:pt x="14106" y="6734"/>
                    <a:pt x="13718" y="6666"/>
                    <a:pt x="13376" y="6506"/>
                  </a:cubicBezTo>
                  <a:cubicBezTo>
                    <a:pt x="13170" y="6438"/>
                    <a:pt x="13011" y="6323"/>
                    <a:pt x="12874" y="6209"/>
                  </a:cubicBezTo>
                  <a:cubicBezTo>
                    <a:pt x="12851" y="6164"/>
                    <a:pt x="12851" y="6095"/>
                    <a:pt x="12828" y="6050"/>
                  </a:cubicBezTo>
                  <a:cubicBezTo>
                    <a:pt x="12740" y="5589"/>
                    <a:pt x="12779" y="5318"/>
                    <a:pt x="12782" y="5318"/>
                  </a:cubicBezTo>
                  <a:lnTo>
                    <a:pt x="12782" y="5318"/>
                  </a:lnTo>
                  <a:cubicBezTo>
                    <a:pt x="12782" y="5318"/>
                    <a:pt x="12782" y="5318"/>
                    <a:pt x="12782" y="5319"/>
                  </a:cubicBezTo>
                  <a:cubicBezTo>
                    <a:pt x="12782" y="5319"/>
                    <a:pt x="12805" y="5273"/>
                    <a:pt x="12851" y="5159"/>
                  </a:cubicBezTo>
                  <a:cubicBezTo>
                    <a:pt x="12897" y="5045"/>
                    <a:pt x="12988" y="4885"/>
                    <a:pt x="13125" y="4634"/>
                  </a:cubicBezTo>
                  <a:cubicBezTo>
                    <a:pt x="13125" y="4612"/>
                    <a:pt x="13125" y="4612"/>
                    <a:pt x="13125" y="4589"/>
                  </a:cubicBezTo>
                  <a:cubicBezTo>
                    <a:pt x="13148" y="4612"/>
                    <a:pt x="13170" y="4634"/>
                    <a:pt x="13193" y="4657"/>
                  </a:cubicBezTo>
                  <a:cubicBezTo>
                    <a:pt x="13285" y="4794"/>
                    <a:pt x="13444" y="4885"/>
                    <a:pt x="13604" y="4954"/>
                  </a:cubicBezTo>
                  <a:cubicBezTo>
                    <a:pt x="14061" y="5137"/>
                    <a:pt x="14639" y="5187"/>
                    <a:pt x="15251" y="5187"/>
                  </a:cubicBezTo>
                  <a:cubicBezTo>
                    <a:pt x="15557" y="5187"/>
                    <a:pt x="15871" y="5175"/>
                    <a:pt x="16183" y="5159"/>
                  </a:cubicBezTo>
                  <a:cubicBezTo>
                    <a:pt x="16412" y="5137"/>
                    <a:pt x="16640" y="5137"/>
                    <a:pt x="16868" y="5114"/>
                  </a:cubicBezTo>
                  <a:cubicBezTo>
                    <a:pt x="17051" y="5114"/>
                    <a:pt x="17302" y="5137"/>
                    <a:pt x="17507" y="5159"/>
                  </a:cubicBezTo>
                  <a:cubicBezTo>
                    <a:pt x="17918" y="5205"/>
                    <a:pt x="18306" y="5273"/>
                    <a:pt x="18648" y="5342"/>
                  </a:cubicBezTo>
                  <a:cubicBezTo>
                    <a:pt x="19333" y="5479"/>
                    <a:pt x="19813" y="5547"/>
                    <a:pt x="19813" y="5547"/>
                  </a:cubicBezTo>
                  <a:cubicBezTo>
                    <a:pt x="19813" y="5547"/>
                    <a:pt x="19927" y="5547"/>
                    <a:pt x="20132" y="5570"/>
                  </a:cubicBezTo>
                  <a:cubicBezTo>
                    <a:pt x="20223" y="5570"/>
                    <a:pt x="20360" y="5593"/>
                    <a:pt x="20497" y="5593"/>
                  </a:cubicBezTo>
                  <a:cubicBezTo>
                    <a:pt x="20657" y="5593"/>
                    <a:pt x="20817" y="5593"/>
                    <a:pt x="20999" y="5570"/>
                  </a:cubicBezTo>
                  <a:cubicBezTo>
                    <a:pt x="21684" y="5547"/>
                    <a:pt x="22620" y="5502"/>
                    <a:pt x="23556" y="5388"/>
                  </a:cubicBezTo>
                  <a:cubicBezTo>
                    <a:pt x="24492" y="5296"/>
                    <a:pt x="25405" y="5137"/>
                    <a:pt x="26090" y="4931"/>
                  </a:cubicBezTo>
                  <a:cubicBezTo>
                    <a:pt x="26409" y="4817"/>
                    <a:pt x="26683" y="4703"/>
                    <a:pt x="26866" y="4634"/>
                  </a:cubicBezTo>
                  <a:cubicBezTo>
                    <a:pt x="27071" y="4543"/>
                    <a:pt x="27162" y="4497"/>
                    <a:pt x="27162" y="4475"/>
                  </a:cubicBezTo>
                  <a:cubicBezTo>
                    <a:pt x="27156" y="4468"/>
                    <a:pt x="27144" y="4466"/>
                    <a:pt x="27125" y="4466"/>
                  </a:cubicBezTo>
                  <a:cubicBezTo>
                    <a:pt x="27073" y="4466"/>
                    <a:pt x="26976" y="4487"/>
                    <a:pt x="26843" y="4520"/>
                  </a:cubicBezTo>
                  <a:cubicBezTo>
                    <a:pt x="26637" y="4589"/>
                    <a:pt x="26363" y="4657"/>
                    <a:pt x="26021" y="4726"/>
                  </a:cubicBezTo>
                  <a:cubicBezTo>
                    <a:pt x="25359" y="4863"/>
                    <a:pt x="24446" y="4977"/>
                    <a:pt x="23533" y="5022"/>
                  </a:cubicBezTo>
                  <a:cubicBezTo>
                    <a:pt x="22597" y="5068"/>
                    <a:pt x="21684" y="5091"/>
                    <a:pt x="20977" y="5091"/>
                  </a:cubicBezTo>
                  <a:lnTo>
                    <a:pt x="20520" y="5091"/>
                  </a:lnTo>
                  <a:cubicBezTo>
                    <a:pt x="20383" y="5068"/>
                    <a:pt x="20269" y="5068"/>
                    <a:pt x="20178" y="5045"/>
                  </a:cubicBezTo>
                  <a:cubicBezTo>
                    <a:pt x="19972" y="5045"/>
                    <a:pt x="19858" y="5022"/>
                    <a:pt x="19858" y="5022"/>
                  </a:cubicBezTo>
                  <a:cubicBezTo>
                    <a:pt x="19858" y="5022"/>
                    <a:pt x="19721" y="5000"/>
                    <a:pt x="19493" y="4977"/>
                  </a:cubicBezTo>
                  <a:cubicBezTo>
                    <a:pt x="19447" y="4954"/>
                    <a:pt x="19379" y="4908"/>
                    <a:pt x="19333" y="4885"/>
                  </a:cubicBezTo>
                  <a:cubicBezTo>
                    <a:pt x="19196" y="4817"/>
                    <a:pt x="19037" y="4748"/>
                    <a:pt x="18900" y="4657"/>
                  </a:cubicBezTo>
                  <a:cubicBezTo>
                    <a:pt x="18626" y="4475"/>
                    <a:pt x="18352" y="4315"/>
                    <a:pt x="18146" y="4178"/>
                  </a:cubicBezTo>
                  <a:cubicBezTo>
                    <a:pt x="17941" y="4018"/>
                    <a:pt x="17804" y="3927"/>
                    <a:pt x="17804" y="3927"/>
                  </a:cubicBezTo>
                  <a:cubicBezTo>
                    <a:pt x="17804" y="3927"/>
                    <a:pt x="17667" y="3835"/>
                    <a:pt x="17462" y="3699"/>
                  </a:cubicBezTo>
                  <a:cubicBezTo>
                    <a:pt x="17256" y="3584"/>
                    <a:pt x="17005" y="3379"/>
                    <a:pt x="16731" y="3174"/>
                  </a:cubicBezTo>
                  <a:cubicBezTo>
                    <a:pt x="16617" y="3082"/>
                    <a:pt x="16503" y="2968"/>
                    <a:pt x="16366" y="2854"/>
                  </a:cubicBezTo>
                  <a:cubicBezTo>
                    <a:pt x="16252" y="2763"/>
                    <a:pt x="16138" y="2671"/>
                    <a:pt x="16069" y="2580"/>
                  </a:cubicBezTo>
                  <a:cubicBezTo>
                    <a:pt x="15923" y="2413"/>
                    <a:pt x="15796" y="2303"/>
                    <a:pt x="15758" y="2303"/>
                  </a:cubicBezTo>
                  <a:cubicBezTo>
                    <a:pt x="15754" y="2303"/>
                    <a:pt x="15752" y="2304"/>
                    <a:pt x="15750" y="2306"/>
                  </a:cubicBezTo>
                  <a:cubicBezTo>
                    <a:pt x="15704" y="2329"/>
                    <a:pt x="15772" y="2466"/>
                    <a:pt x="15909" y="2694"/>
                  </a:cubicBezTo>
                  <a:cubicBezTo>
                    <a:pt x="15978" y="2831"/>
                    <a:pt x="16069" y="2945"/>
                    <a:pt x="16161" y="3059"/>
                  </a:cubicBezTo>
                  <a:cubicBezTo>
                    <a:pt x="16275" y="3196"/>
                    <a:pt x="16366" y="3333"/>
                    <a:pt x="16480" y="3447"/>
                  </a:cubicBezTo>
                  <a:cubicBezTo>
                    <a:pt x="16731" y="3699"/>
                    <a:pt x="16982" y="3950"/>
                    <a:pt x="17188" y="4087"/>
                  </a:cubicBezTo>
                  <a:cubicBezTo>
                    <a:pt x="17393" y="4246"/>
                    <a:pt x="17507" y="4360"/>
                    <a:pt x="17507" y="4360"/>
                  </a:cubicBezTo>
                  <a:cubicBezTo>
                    <a:pt x="17507" y="4360"/>
                    <a:pt x="17667" y="4452"/>
                    <a:pt x="17895" y="4589"/>
                  </a:cubicBezTo>
                  <a:cubicBezTo>
                    <a:pt x="18009" y="4657"/>
                    <a:pt x="18169" y="4726"/>
                    <a:pt x="18329" y="4817"/>
                  </a:cubicBezTo>
                  <a:cubicBezTo>
                    <a:pt x="18078" y="4771"/>
                    <a:pt x="17827" y="4748"/>
                    <a:pt x="17530" y="4726"/>
                  </a:cubicBezTo>
                  <a:cubicBezTo>
                    <a:pt x="17302" y="4703"/>
                    <a:pt x="17096" y="4703"/>
                    <a:pt x="16845" y="4703"/>
                  </a:cubicBezTo>
                  <a:cubicBezTo>
                    <a:pt x="16617" y="4726"/>
                    <a:pt x="16389" y="4771"/>
                    <a:pt x="16161" y="4794"/>
                  </a:cubicBezTo>
                  <a:cubicBezTo>
                    <a:pt x="15667" y="4843"/>
                    <a:pt x="15167" y="4886"/>
                    <a:pt x="14711" y="4886"/>
                  </a:cubicBezTo>
                  <a:cubicBezTo>
                    <a:pt x="14323" y="4886"/>
                    <a:pt x="13966" y="4855"/>
                    <a:pt x="13673" y="4771"/>
                  </a:cubicBezTo>
                  <a:cubicBezTo>
                    <a:pt x="13444" y="4703"/>
                    <a:pt x="13285" y="4566"/>
                    <a:pt x="13193" y="4429"/>
                  </a:cubicBezTo>
                  <a:cubicBezTo>
                    <a:pt x="13239" y="4338"/>
                    <a:pt x="13262" y="4246"/>
                    <a:pt x="13262" y="4155"/>
                  </a:cubicBezTo>
                  <a:cubicBezTo>
                    <a:pt x="13285" y="3995"/>
                    <a:pt x="13262" y="3813"/>
                    <a:pt x="13262" y="3653"/>
                  </a:cubicBezTo>
                  <a:cubicBezTo>
                    <a:pt x="13216" y="3311"/>
                    <a:pt x="13102" y="2968"/>
                    <a:pt x="13033" y="2649"/>
                  </a:cubicBezTo>
                  <a:cubicBezTo>
                    <a:pt x="12760" y="1325"/>
                    <a:pt x="12531" y="1"/>
                    <a:pt x="124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8" name="Google Shape;3878;p49"/>
            <p:cNvSpPr/>
            <p:nvPr/>
          </p:nvSpPr>
          <p:spPr>
            <a:xfrm flipH="1">
              <a:off x="1655543" y="3706172"/>
              <a:ext cx="109623" cy="484965"/>
            </a:xfrm>
            <a:custGeom>
              <a:avLst/>
              <a:gdLst/>
              <a:ahLst/>
              <a:cxnLst/>
              <a:rect l="l" t="t" r="r" b="b"/>
              <a:pathLst>
                <a:path w="4543" h="20098" extrusionOk="0">
                  <a:moveTo>
                    <a:pt x="3852" y="1"/>
                  </a:moveTo>
                  <a:cubicBezTo>
                    <a:pt x="3845" y="1"/>
                    <a:pt x="3835" y="11"/>
                    <a:pt x="3835" y="11"/>
                  </a:cubicBezTo>
                  <a:lnTo>
                    <a:pt x="3675" y="11"/>
                  </a:lnTo>
                  <a:cubicBezTo>
                    <a:pt x="3447" y="34"/>
                    <a:pt x="3356" y="56"/>
                    <a:pt x="3219" y="102"/>
                  </a:cubicBezTo>
                  <a:cubicBezTo>
                    <a:pt x="2739" y="216"/>
                    <a:pt x="2328" y="399"/>
                    <a:pt x="1963" y="581"/>
                  </a:cubicBezTo>
                  <a:cubicBezTo>
                    <a:pt x="1278" y="924"/>
                    <a:pt x="799" y="1129"/>
                    <a:pt x="822" y="1175"/>
                  </a:cubicBezTo>
                  <a:cubicBezTo>
                    <a:pt x="822" y="1176"/>
                    <a:pt x="824" y="1177"/>
                    <a:pt x="828" y="1177"/>
                  </a:cubicBezTo>
                  <a:cubicBezTo>
                    <a:pt x="886" y="1177"/>
                    <a:pt x="1370" y="1021"/>
                    <a:pt x="2055" y="764"/>
                  </a:cubicBezTo>
                  <a:cubicBezTo>
                    <a:pt x="2397" y="627"/>
                    <a:pt x="2831" y="467"/>
                    <a:pt x="3287" y="376"/>
                  </a:cubicBezTo>
                  <a:cubicBezTo>
                    <a:pt x="3401" y="353"/>
                    <a:pt x="3538" y="353"/>
                    <a:pt x="3561" y="353"/>
                  </a:cubicBezTo>
                  <a:cubicBezTo>
                    <a:pt x="3572" y="353"/>
                    <a:pt x="3584" y="348"/>
                    <a:pt x="3592" y="348"/>
                  </a:cubicBezTo>
                  <a:cubicBezTo>
                    <a:pt x="3601" y="348"/>
                    <a:pt x="3607" y="353"/>
                    <a:pt x="3607" y="376"/>
                  </a:cubicBezTo>
                  <a:lnTo>
                    <a:pt x="3629" y="467"/>
                  </a:lnTo>
                  <a:cubicBezTo>
                    <a:pt x="3675" y="718"/>
                    <a:pt x="3698" y="969"/>
                    <a:pt x="3744" y="1221"/>
                  </a:cubicBezTo>
                  <a:cubicBezTo>
                    <a:pt x="3903" y="2225"/>
                    <a:pt x="3972" y="3252"/>
                    <a:pt x="3995" y="4028"/>
                  </a:cubicBezTo>
                  <a:cubicBezTo>
                    <a:pt x="4040" y="4781"/>
                    <a:pt x="4018" y="5306"/>
                    <a:pt x="4018" y="5306"/>
                  </a:cubicBezTo>
                  <a:cubicBezTo>
                    <a:pt x="4018" y="5306"/>
                    <a:pt x="4018" y="5808"/>
                    <a:pt x="3972" y="6562"/>
                  </a:cubicBezTo>
                  <a:cubicBezTo>
                    <a:pt x="3903" y="7315"/>
                    <a:pt x="3766" y="8342"/>
                    <a:pt x="3333" y="9255"/>
                  </a:cubicBezTo>
                  <a:cubicBezTo>
                    <a:pt x="3127" y="9689"/>
                    <a:pt x="2808" y="10100"/>
                    <a:pt x="2443" y="10351"/>
                  </a:cubicBezTo>
                  <a:cubicBezTo>
                    <a:pt x="2077" y="10647"/>
                    <a:pt x="1667" y="10762"/>
                    <a:pt x="1278" y="10830"/>
                  </a:cubicBezTo>
                  <a:lnTo>
                    <a:pt x="1187" y="10830"/>
                  </a:lnTo>
                  <a:cubicBezTo>
                    <a:pt x="1119" y="10351"/>
                    <a:pt x="1050" y="9826"/>
                    <a:pt x="959" y="9278"/>
                  </a:cubicBezTo>
                  <a:cubicBezTo>
                    <a:pt x="731" y="7498"/>
                    <a:pt x="662" y="5694"/>
                    <a:pt x="571" y="5694"/>
                  </a:cubicBezTo>
                  <a:cubicBezTo>
                    <a:pt x="525" y="5694"/>
                    <a:pt x="502" y="6151"/>
                    <a:pt x="502" y="6836"/>
                  </a:cubicBezTo>
                  <a:cubicBezTo>
                    <a:pt x="480" y="7520"/>
                    <a:pt x="548" y="8411"/>
                    <a:pt x="594" y="9324"/>
                  </a:cubicBezTo>
                  <a:cubicBezTo>
                    <a:pt x="639" y="9849"/>
                    <a:pt x="685" y="10374"/>
                    <a:pt x="753" y="10853"/>
                  </a:cubicBezTo>
                  <a:cubicBezTo>
                    <a:pt x="685" y="10856"/>
                    <a:pt x="620" y="10858"/>
                    <a:pt x="560" y="10858"/>
                  </a:cubicBezTo>
                  <a:cubicBezTo>
                    <a:pt x="325" y="10858"/>
                    <a:pt x="156" y="10837"/>
                    <a:pt x="68" y="10837"/>
                  </a:cubicBezTo>
                  <a:cubicBezTo>
                    <a:pt x="29" y="10837"/>
                    <a:pt x="6" y="10841"/>
                    <a:pt x="0" y="10853"/>
                  </a:cubicBezTo>
                  <a:cubicBezTo>
                    <a:pt x="0" y="10853"/>
                    <a:pt x="137" y="10898"/>
                    <a:pt x="365" y="10944"/>
                  </a:cubicBezTo>
                  <a:cubicBezTo>
                    <a:pt x="457" y="10990"/>
                    <a:pt x="594" y="11013"/>
                    <a:pt x="776" y="11013"/>
                  </a:cubicBezTo>
                  <a:cubicBezTo>
                    <a:pt x="799" y="11309"/>
                    <a:pt x="822" y="11560"/>
                    <a:pt x="868" y="11811"/>
                  </a:cubicBezTo>
                  <a:cubicBezTo>
                    <a:pt x="959" y="12473"/>
                    <a:pt x="1005" y="12930"/>
                    <a:pt x="1005" y="12930"/>
                  </a:cubicBezTo>
                  <a:cubicBezTo>
                    <a:pt x="1005" y="12930"/>
                    <a:pt x="1073" y="13386"/>
                    <a:pt x="1164" y="14048"/>
                  </a:cubicBezTo>
                  <a:cubicBezTo>
                    <a:pt x="1301" y="14710"/>
                    <a:pt x="1347" y="15600"/>
                    <a:pt x="1438" y="16514"/>
                  </a:cubicBezTo>
                  <a:cubicBezTo>
                    <a:pt x="1552" y="17449"/>
                    <a:pt x="1781" y="18317"/>
                    <a:pt x="1940" y="18979"/>
                  </a:cubicBezTo>
                  <a:cubicBezTo>
                    <a:pt x="2077" y="19641"/>
                    <a:pt x="2146" y="20097"/>
                    <a:pt x="2191" y="20097"/>
                  </a:cubicBezTo>
                  <a:cubicBezTo>
                    <a:pt x="2214" y="20097"/>
                    <a:pt x="2214" y="19618"/>
                    <a:pt x="2146" y="18956"/>
                  </a:cubicBezTo>
                  <a:cubicBezTo>
                    <a:pt x="2055" y="18271"/>
                    <a:pt x="1872" y="17381"/>
                    <a:pt x="1826" y="16491"/>
                  </a:cubicBezTo>
                  <a:cubicBezTo>
                    <a:pt x="1758" y="15578"/>
                    <a:pt x="1735" y="14665"/>
                    <a:pt x="1644" y="13980"/>
                  </a:cubicBezTo>
                  <a:cubicBezTo>
                    <a:pt x="1575" y="13318"/>
                    <a:pt x="1530" y="12861"/>
                    <a:pt x="1530" y="12861"/>
                  </a:cubicBezTo>
                  <a:cubicBezTo>
                    <a:pt x="1530" y="12861"/>
                    <a:pt x="1461" y="12405"/>
                    <a:pt x="1347" y="11743"/>
                  </a:cubicBezTo>
                  <a:cubicBezTo>
                    <a:pt x="1301" y="11515"/>
                    <a:pt x="1256" y="11287"/>
                    <a:pt x="1233" y="11035"/>
                  </a:cubicBezTo>
                  <a:lnTo>
                    <a:pt x="1301" y="11035"/>
                  </a:lnTo>
                  <a:cubicBezTo>
                    <a:pt x="1712" y="11013"/>
                    <a:pt x="2191" y="10898"/>
                    <a:pt x="2602" y="10602"/>
                  </a:cubicBezTo>
                  <a:cubicBezTo>
                    <a:pt x="3036" y="10328"/>
                    <a:pt x="3401" y="9894"/>
                    <a:pt x="3675" y="9415"/>
                  </a:cubicBezTo>
                  <a:cubicBezTo>
                    <a:pt x="4177" y="8456"/>
                    <a:pt x="4360" y="7406"/>
                    <a:pt x="4451" y="6607"/>
                  </a:cubicBezTo>
                  <a:cubicBezTo>
                    <a:pt x="4542" y="5831"/>
                    <a:pt x="4542" y="5306"/>
                    <a:pt x="4542" y="5306"/>
                  </a:cubicBezTo>
                  <a:cubicBezTo>
                    <a:pt x="4542" y="5306"/>
                    <a:pt x="4542" y="4781"/>
                    <a:pt x="4497" y="4005"/>
                  </a:cubicBezTo>
                  <a:cubicBezTo>
                    <a:pt x="4428" y="3206"/>
                    <a:pt x="4314" y="2179"/>
                    <a:pt x="4109" y="1152"/>
                  </a:cubicBezTo>
                  <a:cubicBezTo>
                    <a:pt x="4063" y="901"/>
                    <a:pt x="4018" y="650"/>
                    <a:pt x="3949" y="399"/>
                  </a:cubicBezTo>
                  <a:lnTo>
                    <a:pt x="3881" y="125"/>
                  </a:lnTo>
                  <a:lnTo>
                    <a:pt x="3881" y="34"/>
                  </a:lnTo>
                  <a:lnTo>
                    <a:pt x="3858" y="11"/>
                  </a:lnTo>
                  <a:cubicBezTo>
                    <a:pt x="3858" y="3"/>
                    <a:pt x="3855" y="1"/>
                    <a:pt x="3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9" name="Google Shape;3879;p49"/>
            <p:cNvSpPr/>
            <p:nvPr/>
          </p:nvSpPr>
          <p:spPr>
            <a:xfrm flipH="1">
              <a:off x="1639013" y="4198255"/>
              <a:ext cx="76034" cy="53279"/>
            </a:xfrm>
            <a:custGeom>
              <a:avLst/>
              <a:gdLst/>
              <a:ahLst/>
              <a:cxnLst/>
              <a:rect l="l" t="t" r="r" b="b"/>
              <a:pathLst>
                <a:path w="3151" h="2208" extrusionOk="0">
                  <a:moveTo>
                    <a:pt x="46" y="1"/>
                  </a:moveTo>
                  <a:cubicBezTo>
                    <a:pt x="0" y="1"/>
                    <a:pt x="0" y="138"/>
                    <a:pt x="46" y="343"/>
                  </a:cubicBezTo>
                  <a:cubicBezTo>
                    <a:pt x="69" y="549"/>
                    <a:pt x="183" y="800"/>
                    <a:pt x="320" y="1028"/>
                  </a:cubicBezTo>
                  <a:cubicBezTo>
                    <a:pt x="480" y="1256"/>
                    <a:pt x="662" y="1439"/>
                    <a:pt x="822" y="1576"/>
                  </a:cubicBezTo>
                  <a:cubicBezTo>
                    <a:pt x="982" y="1713"/>
                    <a:pt x="1096" y="1804"/>
                    <a:pt x="1096" y="1804"/>
                  </a:cubicBezTo>
                  <a:cubicBezTo>
                    <a:pt x="1096" y="1804"/>
                    <a:pt x="1575" y="2055"/>
                    <a:pt x="2100" y="2146"/>
                  </a:cubicBezTo>
                  <a:cubicBezTo>
                    <a:pt x="2304" y="2191"/>
                    <a:pt x="2507" y="2207"/>
                    <a:pt x="2680" y="2207"/>
                  </a:cubicBezTo>
                  <a:cubicBezTo>
                    <a:pt x="2953" y="2207"/>
                    <a:pt x="3150" y="2165"/>
                    <a:pt x="3150" y="2124"/>
                  </a:cubicBezTo>
                  <a:cubicBezTo>
                    <a:pt x="3150" y="2032"/>
                    <a:pt x="2648" y="1987"/>
                    <a:pt x="2192" y="1804"/>
                  </a:cubicBezTo>
                  <a:cubicBezTo>
                    <a:pt x="1735" y="1621"/>
                    <a:pt x="1370" y="1347"/>
                    <a:pt x="1370" y="1347"/>
                  </a:cubicBezTo>
                  <a:cubicBezTo>
                    <a:pt x="1370" y="1347"/>
                    <a:pt x="1256" y="1302"/>
                    <a:pt x="1119" y="1211"/>
                  </a:cubicBezTo>
                  <a:cubicBezTo>
                    <a:pt x="959" y="1096"/>
                    <a:pt x="776" y="959"/>
                    <a:pt x="617" y="800"/>
                  </a:cubicBezTo>
                  <a:cubicBezTo>
                    <a:pt x="457" y="617"/>
                    <a:pt x="320" y="434"/>
                    <a:pt x="229" y="275"/>
                  </a:cubicBezTo>
                  <a:cubicBezTo>
                    <a:pt x="137" y="115"/>
                    <a:pt x="92" y="1"/>
                    <a:pt x="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9"/>
            <p:cNvSpPr/>
            <p:nvPr/>
          </p:nvSpPr>
          <p:spPr>
            <a:xfrm flipH="1">
              <a:off x="1628565" y="4196470"/>
              <a:ext cx="107958" cy="91091"/>
            </a:xfrm>
            <a:custGeom>
              <a:avLst/>
              <a:gdLst/>
              <a:ahLst/>
              <a:cxnLst/>
              <a:rect l="l" t="t" r="r" b="b"/>
              <a:pathLst>
                <a:path w="4474" h="3775" extrusionOk="0">
                  <a:moveTo>
                    <a:pt x="852" y="1"/>
                  </a:moveTo>
                  <a:cubicBezTo>
                    <a:pt x="796" y="1"/>
                    <a:pt x="600" y="57"/>
                    <a:pt x="388" y="212"/>
                  </a:cubicBezTo>
                  <a:cubicBezTo>
                    <a:pt x="251" y="303"/>
                    <a:pt x="91" y="486"/>
                    <a:pt x="46" y="714"/>
                  </a:cubicBezTo>
                  <a:cubicBezTo>
                    <a:pt x="0" y="965"/>
                    <a:pt x="69" y="1193"/>
                    <a:pt x="183" y="1399"/>
                  </a:cubicBezTo>
                  <a:cubicBezTo>
                    <a:pt x="388" y="1810"/>
                    <a:pt x="708" y="2106"/>
                    <a:pt x="936" y="2312"/>
                  </a:cubicBezTo>
                  <a:cubicBezTo>
                    <a:pt x="1187" y="2517"/>
                    <a:pt x="1347" y="2654"/>
                    <a:pt x="1347" y="2654"/>
                  </a:cubicBezTo>
                  <a:cubicBezTo>
                    <a:pt x="1347" y="2654"/>
                    <a:pt x="1529" y="2768"/>
                    <a:pt x="1803" y="2905"/>
                  </a:cubicBezTo>
                  <a:cubicBezTo>
                    <a:pt x="2077" y="3065"/>
                    <a:pt x="2465" y="3248"/>
                    <a:pt x="2853" y="3407"/>
                  </a:cubicBezTo>
                  <a:cubicBezTo>
                    <a:pt x="3241" y="3567"/>
                    <a:pt x="3629" y="3681"/>
                    <a:pt x="3949" y="3750"/>
                  </a:cubicBezTo>
                  <a:cubicBezTo>
                    <a:pt x="4062" y="3767"/>
                    <a:pt x="4166" y="3775"/>
                    <a:pt x="4250" y="3775"/>
                  </a:cubicBezTo>
                  <a:cubicBezTo>
                    <a:pt x="4387" y="3775"/>
                    <a:pt x="4474" y="3755"/>
                    <a:pt x="4474" y="3727"/>
                  </a:cubicBezTo>
                  <a:cubicBezTo>
                    <a:pt x="4474" y="3704"/>
                    <a:pt x="4269" y="3658"/>
                    <a:pt x="3995" y="3544"/>
                  </a:cubicBezTo>
                  <a:cubicBezTo>
                    <a:pt x="3721" y="3430"/>
                    <a:pt x="3355" y="3248"/>
                    <a:pt x="3013" y="3065"/>
                  </a:cubicBezTo>
                  <a:cubicBezTo>
                    <a:pt x="2648" y="2882"/>
                    <a:pt x="2306" y="2677"/>
                    <a:pt x="2054" y="2494"/>
                  </a:cubicBezTo>
                  <a:cubicBezTo>
                    <a:pt x="1803" y="2334"/>
                    <a:pt x="1644" y="2220"/>
                    <a:pt x="1644" y="2220"/>
                  </a:cubicBezTo>
                  <a:cubicBezTo>
                    <a:pt x="1644" y="2220"/>
                    <a:pt x="1484" y="2106"/>
                    <a:pt x="1256" y="1946"/>
                  </a:cubicBezTo>
                  <a:cubicBezTo>
                    <a:pt x="1027" y="1764"/>
                    <a:pt x="708" y="1513"/>
                    <a:pt x="502" y="1216"/>
                  </a:cubicBezTo>
                  <a:cubicBezTo>
                    <a:pt x="411" y="1079"/>
                    <a:pt x="343" y="919"/>
                    <a:pt x="343" y="760"/>
                  </a:cubicBezTo>
                  <a:cubicBezTo>
                    <a:pt x="343" y="623"/>
                    <a:pt x="411" y="463"/>
                    <a:pt x="525" y="372"/>
                  </a:cubicBezTo>
                  <a:cubicBezTo>
                    <a:pt x="708" y="166"/>
                    <a:pt x="890" y="52"/>
                    <a:pt x="868" y="6"/>
                  </a:cubicBezTo>
                  <a:cubicBezTo>
                    <a:pt x="868" y="3"/>
                    <a:pt x="862" y="1"/>
                    <a:pt x="85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9"/>
            <p:cNvSpPr/>
            <p:nvPr/>
          </p:nvSpPr>
          <p:spPr>
            <a:xfrm flipH="1">
              <a:off x="1424763" y="4245936"/>
              <a:ext cx="184546" cy="28908"/>
            </a:xfrm>
            <a:custGeom>
              <a:avLst/>
              <a:gdLst/>
              <a:ahLst/>
              <a:cxnLst/>
              <a:rect l="l" t="t" r="r" b="b"/>
              <a:pathLst>
                <a:path w="7648" h="1198" extrusionOk="0">
                  <a:moveTo>
                    <a:pt x="7608" y="0"/>
                  </a:moveTo>
                  <a:cubicBezTo>
                    <a:pt x="7549" y="0"/>
                    <a:pt x="7339" y="93"/>
                    <a:pt x="7031" y="170"/>
                  </a:cubicBezTo>
                  <a:cubicBezTo>
                    <a:pt x="6689" y="284"/>
                    <a:pt x="6232" y="399"/>
                    <a:pt x="5753" y="467"/>
                  </a:cubicBezTo>
                  <a:cubicBezTo>
                    <a:pt x="5273" y="558"/>
                    <a:pt x="4794" y="604"/>
                    <a:pt x="4429" y="627"/>
                  </a:cubicBezTo>
                  <a:cubicBezTo>
                    <a:pt x="4064" y="650"/>
                    <a:pt x="3835" y="673"/>
                    <a:pt x="3835" y="673"/>
                  </a:cubicBezTo>
                  <a:cubicBezTo>
                    <a:pt x="3835" y="673"/>
                    <a:pt x="3584" y="695"/>
                    <a:pt x="3242" y="718"/>
                  </a:cubicBezTo>
                  <a:cubicBezTo>
                    <a:pt x="2999" y="718"/>
                    <a:pt x="2704" y="728"/>
                    <a:pt x="2393" y="728"/>
                  </a:cubicBezTo>
                  <a:cubicBezTo>
                    <a:pt x="2238" y="728"/>
                    <a:pt x="2078" y="726"/>
                    <a:pt x="1918" y="718"/>
                  </a:cubicBezTo>
                  <a:cubicBezTo>
                    <a:pt x="1439" y="673"/>
                    <a:pt x="959" y="627"/>
                    <a:pt x="617" y="558"/>
                  </a:cubicBezTo>
                  <a:cubicBezTo>
                    <a:pt x="320" y="503"/>
                    <a:pt x="114" y="432"/>
                    <a:pt x="35" y="432"/>
                  </a:cubicBezTo>
                  <a:cubicBezTo>
                    <a:pt x="17" y="432"/>
                    <a:pt x="5" y="436"/>
                    <a:pt x="1" y="444"/>
                  </a:cubicBezTo>
                  <a:cubicBezTo>
                    <a:pt x="1" y="467"/>
                    <a:pt x="206" y="627"/>
                    <a:pt x="549" y="741"/>
                  </a:cubicBezTo>
                  <a:cubicBezTo>
                    <a:pt x="891" y="901"/>
                    <a:pt x="1393" y="1015"/>
                    <a:pt x="1872" y="1083"/>
                  </a:cubicBezTo>
                  <a:cubicBezTo>
                    <a:pt x="2375" y="1152"/>
                    <a:pt x="2877" y="1175"/>
                    <a:pt x="3242" y="1198"/>
                  </a:cubicBezTo>
                  <a:lnTo>
                    <a:pt x="3858" y="1198"/>
                  </a:lnTo>
                  <a:cubicBezTo>
                    <a:pt x="3858" y="1198"/>
                    <a:pt x="4109" y="1152"/>
                    <a:pt x="4497" y="1106"/>
                  </a:cubicBezTo>
                  <a:cubicBezTo>
                    <a:pt x="4863" y="1061"/>
                    <a:pt x="5342" y="969"/>
                    <a:pt x="5821" y="832"/>
                  </a:cubicBezTo>
                  <a:cubicBezTo>
                    <a:pt x="6301" y="695"/>
                    <a:pt x="6780" y="536"/>
                    <a:pt x="7122" y="353"/>
                  </a:cubicBezTo>
                  <a:cubicBezTo>
                    <a:pt x="7442" y="193"/>
                    <a:pt x="7647" y="33"/>
                    <a:pt x="7624" y="11"/>
                  </a:cubicBezTo>
                  <a:cubicBezTo>
                    <a:pt x="7624" y="3"/>
                    <a:pt x="7619" y="0"/>
                    <a:pt x="76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9"/>
            <p:cNvSpPr/>
            <p:nvPr/>
          </p:nvSpPr>
          <p:spPr>
            <a:xfrm flipH="1">
              <a:off x="1431375" y="4271345"/>
              <a:ext cx="79339" cy="21283"/>
            </a:xfrm>
            <a:custGeom>
              <a:avLst/>
              <a:gdLst/>
              <a:ahLst/>
              <a:cxnLst/>
              <a:rect l="l" t="t" r="r" b="b"/>
              <a:pathLst>
                <a:path w="3288" h="882" extrusionOk="0">
                  <a:moveTo>
                    <a:pt x="3216" y="0"/>
                  </a:moveTo>
                  <a:cubicBezTo>
                    <a:pt x="3117" y="0"/>
                    <a:pt x="2789" y="154"/>
                    <a:pt x="2443" y="236"/>
                  </a:cubicBezTo>
                  <a:cubicBezTo>
                    <a:pt x="2032" y="304"/>
                    <a:pt x="1644" y="350"/>
                    <a:pt x="1644" y="350"/>
                  </a:cubicBezTo>
                  <a:cubicBezTo>
                    <a:pt x="1644" y="350"/>
                    <a:pt x="1233" y="418"/>
                    <a:pt x="822" y="510"/>
                  </a:cubicBezTo>
                  <a:cubicBezTo>
                    <a:pt x="411" y="578"/>
                    <a:pt x="1" y="692"/>
                    <a:pt x="23" y="761"/>
                  </a:cubicBezTo>
                  <a:cubicBezTo>
                    <a:pt x="23" y="829"/>
                    <a:pt x="434" y="852"/>
                    <a:pt x="868" y="875"/>
                  </a:cubicBezTo>
                  <a:cubicBezTo>
                    <a:pt x="950" y="879"/>
                    <a:pt x="1033" y="881"/>
                    <a:pt x="1114" y="881"/>
                  </a:cubicBezTo>
                  <a:cubicBezTo>
                    <a:pt x="1435" y="881"/>
                    <a:pt x="1712" y="852"/>
                    <a:pt x="1712" y="852"/>
                  </a:cubicBezTo>
                  <a:cubicBezTo>
                    <a:pt x="1712" y="852"/>
                    <a:pt x="2146" y="761"/>
                    <a:pt x="2557" y="578"/>
                  </a:cubicBezTo>
                  <a:cubicBezTo>
                    <a:pt x="2968" y="373"/>
                    <a:pt x="3287" y="76"/>
                    <a:pt x="3242" y="8"/>
                  </a:cubicBezTo>
                  <a:cubicBezTo>
                    <a:pt x="3237" y="3"/>
                    <a:pt x="3228" y="0"/>
                    <a:pt x="321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3" name="Google Shape;3883;p49"/>
            <p:cNvSpPr/>
            <p:nvPr/>
          </p:nvSpPr>
          <p:spPr>
            <a:xfrm flipH="1">
              <a:off x="1085495" y="4124924"/>
              <a:ext cx="65006" cy="75213"/>
            </a:xfrm>
            <a:custGeom>
              <a:avLst/>
              <a:gdLst/>
              <a:ahLst/>
              <a:cxnLst/>
              <a:rect l="l" t="t" r="r" b="b"/>
              <a:pathLst>
                <a:path w="2694" h="3117" extrusionOk="0">
                  <a:moveTo>
                    <a:pt x="2636" y="1"/>
                  </a:moveTo>
                  <a:cubicBezTo>
                    <a:pt x="2548" y="1"/>
                    <a:pt x="2246" y="412"/>
                    <a:pt x="1963" y="803"/>
                  </a:cubicBezTo>
                  <a:cubicBezTo>
                    <a:pt x="1667" y="1237"/>
                    <a:pt x="1370" y="1625"/>
                    <a:pt x="1370" y="1625"/>
                  </a:cubicBezTo>
                  <a:cubicBezTo>
                    <a:pt x="1370" y="1625"/>
                    <a:pt x="1096" y="2035"/>
                    <a:pt x="776" y="2401"/>
                  </a:cubicBezTo>
                  <a:cubicBezTo>
                    <a:pt x="434" y="2766"/>
                    <a:pt x="0" y="3040"/>
                    <a:pt x="23" y="3108"/>
                  </a:cubicBezTo>
                  <a:cubicBezTo>
                    <a:pt x="26" y="3114"/>
                    <a:pt x="37" y="3117"/>
                    <a:pt x="54" y="3117"/>
                  </a:cubicBezTo>
                  <a:cubicBezTo>
                    <a:pt x="175" y="3117"/>
                    <a:pt x="628" y="2975"/>
                    <a:pt x="1027" y="2675"/>
                  </a:cubicBezTo>
                  <a:cubicBezTo>
                    <a:pt x="1461" y="2355"/>
                    <a:pt x="1781" y="1921"/>
                    <a:pt x="1781" y="1921"/>
                  </a:cubicBezTo>
                  <a:cubicBezTo>
                    <a:pt x="1781" y="1921"/>
                    <a:pt x="2077" y="1465"/>
                    <a:pt x="2283" y="986"/>
                  </a:cubicBezTo>
                  <a:cubicBezTo>
                    <a:pt x="2488" y="506"/>
                    <a:pt x="2694" y="50"/>
                    <a:pt x="2648" y="4"/>
                  </a:cubicBezTo>
                  <a:cubicBezTo>
                    <a:pt x="2645" y="2"/>
                    <a:pt x="2641" y="1"/>
                    <a:pt x="26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4" name="Google Shape;3884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2465" y="890"/>
                    <a:pt x="206" y="3059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5" name="Google Shape;3885;p49"/>
            <p:cNvSpPr/>
            <p:nvPr/>
          </p:nvSpPr>
          <p:spPr>
            <a:xfrm flipH="1">
              <a:off x="1247408" y="3043852"/>
              <a:ext cx="369044" cy="305703"/>
            </a:xfrm>
            <a:custGeom>
              <a:avLst/>
              <a:gdLst/>
              <a:ahLst/>
              <a:cxnLst/>
              <a:rect l="l" t="t" r="r" b="b"/>
              <a:pathLst>
                <a:path w="15294" h="12669" extrusionOk="0">
                  <a:moveTo>
                    <a:pt x="7542" y="0"/>
                  </a:moveTo>
                  <a:cubicBezTo>
                    <a:pt x="5760" y="0"/>
                    <a:pt x="4333" y="179"/>
                    <a:pt x="3196" y="434"/>
                  </a:cubicBezTo>
                  <a:cubicBezTo>
                    <a:pt x="3082" y="502"/>
                    <a:pt x="2945" y="616"/>
                    <a:pt x="2762" y="776"/>
                  </a:cubicBezTo>
                  <a:cubicBezTo>
                    <a:pt x="2534" y="2305"/>
                    <a:pt x="8879" y="2648"/>
                    <a:pt x="9176" y="3127"/>
                  </a:cubicBezTo>
                  <a:cubicBezTo>
                    <a:pt x="9526" y="3717"/>
                    <a:pt x="6860" y="10862"/>
                    <a:pt x="3044" y="10862"/>
                  </a:cubicBezTo>
                  <a:cubicBezTo>
                    <a:pt x="2876" y="10862"/>
                    <a:pt x="2706" y="10848"/>
                    <a:pt x="2534" y="10819"/>
                  </a:cubicBezTo>
                  <a:cubicBezTo>
                    <a:pt x="548" y="10477"/>
                    <a:pt x="320" y="8103"/>
                    <a:pt x="639" y="5775"/>
                  </a:cubicBezTo>
                  <a:lnTo>
                    <a:pt x="639" y="5775"/>
                  </a:lnTo>
                  <a:cubicBezTo>
                    <a:pt x="297" y="7418"/>
                    <a:pt x="46" y="9541"/>
                    <a:pt x="0" y="12303"/>
                  </a:cubicBezTo>
                  <a:lnTo>
                    <a:pt x="11162" y="12668"/>
                  </a:lnTo>
                  <a:cubicBezTo>
                    <a:pt x="11162" y="12668"/>
                    <a:pt x="9518" y="5592"/>
                    <a:pt x="15293" y="1027"/>
                  </a:cubicBezTo>
                  <a:cubicBezTo>
                    <a:pt x="13809" y="616"/>
                    <a:pt x="11846" y="228"/>
                    <a:pt x="9518" y="69"/>
                  </a:cubicBezTo>
                  <a:cubicBezTo>
                    <a:pt x="8815" y="22"/>
                    <a:pt x="8158" y="0"/>
                    <a:pt x="754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6" name="Google Shape;3886;p49"/>
            <p:cNvSpPr/>
            <p:nvPr/>
          </p:nvSpPr>
          <p:spPr>
            <a:xfrm flipH="1">
              <a:off x="1324527" y="3079468"/>
              <a:ext cx="207108" cy="42059"/>
            </a:xfrm>
            <a:custGeom>
              <a:avLst/>
              <a:gdLst/>
              <a:ahLst/>
              <a:cxnLst/>
              <a:rect l="l" t="t" r="r" b="b"/>
              <a:pathLst>
                <a:path w="8583" h="1743" extrusionOk="0">
                  <a:moveTo>
                    <a:pt x="8562" y="1"/>
                  </a:moveTo>
                  <a:cubicBezTo>
                    <a:pt x="8487" y="1"/>
                    <a:pt x="8270" y="166"/>
                    <a:pt x="7943" y="350"/>
                  </a:cubicBezTo>
                  <a:cubicBezTo>
                    <a:pt x="7578" y="555"/>
                    <a:pt x="7053" y="784"/>
                    <a:pt x="6528" y="944"/>
                  </a:cubicBezTo>
                  <a:cubicBezTo>
                    <a:pt x="5980" y="1080"/>
                    <a:pt x="5433" y="1172"/>
                    <a:pt x="5022" y="1195"/>
                  </a:cubicBezTo>
                  <a:cubicBezTo>
                    <a:pt x="4794" y="1217"/>
                    <a:pt x="4634" y="1217"/>
                    <a:pt x="4497" y="1217"/>
                  </a:cubicBezTo>
                  <a:lnTo>
                    <a:pt x="4132" y="1217"/>
                  </a:lnTo>
                  <a:cubicBezTo>
                    <a:pt x="4040" y="1217"/>
                    <a:pt x="3939" y="1228"/>
                    <a:pt x="3820" y="1228"/>
                  </a:cubicBezTo>
                  <a:cubicBezTo>
                    <a:pt x="3761" y="1228"/>
                    <a:pt x="3698" y="1225"/>
                    <a:pt x="3629" y="1217"/>
                  </a:cubicBezTo>
                  <a:cubicBezTo>
                    <a:pt x="3196" y="1195"/>
                    <a:pt x="2648" y="1126"/>
                    <a:pt x="2100" y="1012"/>
                  </a:cubicBezTo>
                  <a:cubicBezTo>
                    <a:pt x="1575" y="875"/>
                    <a:pt x="1027" y="670"/>
                    <a:pt x="662" y="487"/>
                  </a:cubicBezTo>
                  <a:cubicBezTo>
                    <a:pt x="320" y="326"/>
                    <a:pt x="102" y="182"/>
                    <a:pt x="24" y="182"/>
                  </a:cubicBezTo>
                  <a:cubicBezTo>
                    <a:pt x="13" y="182"/>
                    <a:pt x="6" y="185"/>
                    <a:pt x="0" y="190"/>
                  </a:cubicBezTo>
                  <a:cubicBezTo>
                    <a:pt x="0" y="213"/>
                    <a:pt x="206" y="419"/>
                    <a:pt x="548" y="670"/>
                  </a:cubicBezTo>
                  <a:cubicBezTo>
                    <a:pt x="913" y="921"/>
                    <a:pt x="1461" y="1172"/>
                    <a:pt x="2009" y="1354"/>
                  </a:cubicBezTo>
                  <a:cubicBezTo>
                    <a:pt x="2557" y="1560"/>
                    <a:pt x="3150" y="1651"/>
                    <a:pt x="3584" y="1697"/>
                  </a:cubicBezTo>
                  <a:cubicBezTo>
                    <a:pt x="3812" y="1742"/>
                    <a:pt x="3995" y="1720"/>
                    <a:pt x="4132" y="1742"/>
                  </a:cubicBezTo>
                  <a:lnTo>
                    <a:pt x="4520" y="1742"/>
                  </a:lnTo>
                  <a:cubicBezTo>
                    <a:pt x="4657" y="1720"/>
                    <a:pt x="4839" y="1720"/>
                    <a:pt x="5067" y="1674"/>
                  </a:cubicBezTo>
                  <a:cubicBezTo>
                    <a:pt x="5501" y="1628"/>
                    <a:pt x="6095" y="1491"/>
                    <a:pt x="6642" y="1286"/>
                  </a:cubicBezTo>
                  <a:cubicBezTo>
                    <a:pt x="7190" y="1080"/>
                    <a:pt x="7715" y="784"/>
                    <a:pt x="8058" y="510"/>
                  </a:cubicBezTo>
                  <a:cubicBezTo>
                    <a:pt x="8400" y="236"/>
                    <a:pt x="8583" y="31"/>
                    <a:pt x="8583" y="8"/>
                  </a:cubicBezTo>
                  <a:cubicBezTo>
                    <a:pt x="8578" y="3"/>
                    <a:pt x="8571" y="1"/>
                    <a:pt x="856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7" name="Google Shape;3887;p49"/>
            <p:cNvSpPr/>
            <p:nvPr/>
          </p:nvSpPr>
          <p:spPr>
            <a:xfrm flipH="1">
              <a:off x="1339391" y="2936980"/>
              <a:ext cx="179575" cy="180999"/>
            </a:xfrm>
            <a:custGeom>
              <a:avLst/>
              <a:gdLst/>
              <a:ahLst/>
              <a:cxnLst/>
              <a:rect l="l" t="t" r="r" b="b"/>
              <a:pathLst>
                <a:path w="7442" h="7501" extrusionOk="0">
                  <a:moveTo>
                    <a:pt x="7213" y="1"/>
                  </a:moveTo>
                  <a:lnTo>
                    <a:pt x="0" y="2215"/>
                  </a:lnTo>
                  <a:lnTo>
                    <a:pt x="571" y="6597"/>
                  </a:lnTo>
                  <a:cubicBezTo>
                    <a:pt x="571" y="6597"/>
                    <a:pt x="1891" y="7501"/>
                    <a:pt x="3679" y="7501"/>
                  </a:cubicBezTo>
                  <a:cubicBezTo>
                    <a:pt x="4817" y="7501"/>
                    <a:pt x="6145" y="7134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8" name="Google Shape;3888;p49"/>
            <p:cNvSpPr/>
            <p:nvPr/>
          </p:nvSpPr>
          <p:spPr>
            <a:xfrm flipH="1">
              <a:off x="1339391" y="2936980"/>
              <a:ext cx="179575" cy="170768"/>
            </a:xfrm>
            <a:custGeom>
              <a:avLst/>
              <a:gdLst/>
              <a:ahLst/>
              <a:cxnLst/>
              <a:rect l="l" t="t" r="r" b="b"/>
              <a:pathLst>
                <a:path w="7442" h="7077" extrusionOk="0">
                  <a:moveTo>
                    <a:pt x="7213" y="1"/>
                  </a:moveTo>
                  <a:lnTo>
                    <a:pt x="0" y="2215"/>
                  </a:lnTo>
                  <a:lnTo>
                    <a:pt x="206" y="3744"/>
                  </a:lnTo>
                  <a:cubicBezTo>
                    <a:pt x="822" y="3676"/>
                    <a:pt x="1438" y="3630"/>
                    <a:pt x="2077" y="3562"/>
                  </a:cubicBezTo>
                  <a:cubicBezTo>
                    <a:pt x="2876" y="3493"/>
                    <a:pt x="3698" y="3356"/>
                    <a:pt x="4497" y="3333"/>
                  </a:cubicBezTo>
                  <a:cubicBezTo>
                    <a:pt x="4516" y="3333"/>
                    <a:pt x="4536" y="3333"/>
                    <a:pt x="4555" y="3333"/>
                  </a:cubicBezTo>
                  <a:cubicBezTo>
                    <a:pt x="6296" y="3333"/>
                    <a:pt x="6113" y="5361"/>
                    <a:pt x="5729" y="7077"/>
                  </a:cubicBezTo>
                  <a:cubicBezTo>
                    <a:pt x="6277" y="6826"/>
                    <a:pt x="6871" y="6460"/>
                    <a:pt x="7441" y="5936"/>
                  </a:cubicBezTo>
                  <a:lnTo>
                    <a:pt x="721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9" name="Google Shape;3889;p49"/>
            <p:cNvSpPr/>
            <p:nvPr/>
          </p:nvSpPr>
          <p:spPr>
            <a:xfrm flipH="1">
              <a:off x="1079439" y="4801360"/>
              <a:ext cx="288619" cy="101153"/>
            </a:xfrm>
            <a:custGeom>
              <a:avLst/>
              <a:gdLst/>
              <a:ahLst/>
              <a:cxnLst/>
              <a:rect l="l" t="t" r="r" b="b"/>
              <a:pathLst>
                <a:path w="11961" h="4192" extrusionOk="0">
                  <a:moveTo>
                    <a:pt x="11961" y="0"/>
                  </a:moveTo>
                  <a:cubicBezTo>
                    <a:pt x="10409" y="1301"/>
                    <a:pt x="7327" y="2466"/>
                    <a:pt x="3744" y="2876"/>
                  </a:cubicBezTo>
                  <a:cubicBezTo>
                    <a:pt x="3212" y="2937"/>
                    <a:pt x="2747" y="2964"/>
                    <a:pt x="2342" y="2964"/>
                  </a:cubicBezTo>
                  <a:cubicBezTo>
                    <a:pt x="1217" y="2964"/>
                    <a:pt x="552" y="2757"/>
                    <a:pt x="183" y="2488"/>
                  </a:cubicBezTo>
                  <a:cubicBezTo>
                    <a:pt x="92" y="2603"/>
                    <a:pt x="46" y="2694"/>
                    <a:pt x="0" y="2785"/>
                  </a:cubicBezTo>
                  <a:cubicBezTo>
                    <a:pt x="319" y="2986"/>
                    <a:pt x="1007" y="3286"/>
                    <a:pt x="2328" y="3286"/>
                  </a:cubicBezTo>
                  <a:cubicBezTo>
                    <a:pt x="2805" y="3286"/>
                    <a:pt x="3364" y="3247"/>
                    <a:pt x="4018" y="3150"/>
                  </a:cubicBezTo>
                  <a:cubicBezTo>
                    <a:pt x="6587" y="2763"/>
                    <a:pt x="7922" y="2376"/>
                    <a:pt x="8388" y="2376"/>
                  </a:cubicBezTo>
                  <a:cubicBezTo>
                    <a:pt x="8526" y="2376"/>
                    <a:pt x="8588" y="2410"/>
                    <a:pt x="8583" y="2488"/>
                  </a:cubicBezTo>
                  <a:cubicBezTo>
                    <a:pt x="8583" y="2722"/>
                    <a:pt x="5171" y="3885"/>
                    <a:pt x="2269" y="3885"/>
                  </a:cubicBezTo>
                  <a:cubicBezTo>
                    <a:pt x="1479" y="3885"/>
                    <a:pt x="727" y="3799"/>
                    <a:pt x="92" y="3584"/>
                  </a:cubicBezTo>
                  <a:lnTo>
                    <a:pt x="92" y="3584"/>
                  </a:lnTo>
                  <a:cubicBezTo>
                    <a:pt x="481" y="3992"/>
                    <a:pt x="1467" y="4192"/>
                    <a:pt x="2718" y="4192"/>
                  </a:cubicBezTo>
                  <a:cubicBezTo>
                    <a:pt x="5941" y="4192"/>
                    <a:pt x="10918" y="2865"/>
                    <a:pt x="11938" y="366"/>
                  </a:cubicBezTo>
                  <a:cubicBezTo>
                    <a:pt x="11938" y="229"/>
                    <a:pt x="11938" y="115"/>
                    <a:pt x="11961" y="0"/>
                  </a:cubicBezTo>
                  <a:close/>
                </a:path>
              </a:pathLst>
            </a:custGeom>
            <a:solidFill>
              <a:srgbClr val="9584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0" name="Google Shape;3890;p49"/>
            <p:cNvSpPr/>
            <p:nvPr/>
          </p:nvSpPr>
          <p:spPr>
            <a:xfrm flipH="1">
              <a:off x="1079439" y="4801360"/>
              <a:ext cx="291370" cy="101346"/>
            </a:xfrm>
            <a:custGeom>
              <a:avLst/>
              <a:gdLst/>
              <a:ahLst/>
              <a:cxnLst/>
              <a:rect l="l" t="t" r="r" b="b"/>
              <a:pathLst>
                <a:path w="12075" h="4200" extrusionOk="0">
                  <a:moveTo>
                    <a:pt x="12075" y="0"/>
                  </a:moveTo>
                  <a:cubicBezTo>
                    <a:pt x="10523" y="1301"/>
                    <a:pt x="7441" y="2466"/>
                    <a:pt x="3858" y="2876"/>
                  </a:cubicBezTo>
                  <a:cubicBezTo>
                    <a:pt x="3326" y="2937"/>
                    <a:pt x="2861" y="2964"/>
                    <a:pt x="2456" y="2964"/>
                  </a:cubicBezTo>
                  <a:cubicBezTo>
                    <a:pt x="1331" y="2964"/>
                    <a:pt x="666" y="2757"/>
                    <a:pt x="297" y="2488"/>
                  </a:cubicBezTo>
                  <a:cubicBezTo>
                    <a:pt x="91" y="2762"/>
                    <a:pt x="0" y="3036"/>
                    <a:pt x="46" y="3287"/>
                  </a:cubicBezTo>
                  <a:cubicBezTo>
                    <a:pt x="170" y="3902"/>
                    <a:pt x="1294" y="4200"/>
                    <a:pt x="2814" y="4200"/>
                  </a:cubicBezTo>
                  <a:cubicBezTo>
                    <a:pt x="6033" y="4200"/>
                    <a:pt x="11028" y="2862"/>
                    <a:pt x="12052" y="366"/>
                  </a:cubicBezTo>
                  <a:cubicBezTo>
                    <a:pt x="12052" y="229"/>
                    <a:pt x="12052" y="115"/>
                    <a:pt x="1207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1" name="Google Shape;3891;p49"/>
            <p:cNvSpPr/>
            <p:nvPr/>
          </p:nvSpPr>
          <p:spPr>
            <a:xfrm flipH="1">
              <a:off x="1077774" y="4744076"/>
              <a:ext cx="295255" cy="158631"/>
            </a:xfrm>
            <a:custGeom>
              <a:avLst/>
              <a:gdLst/>
              <a:ahLst/>
              <a:cxnLst/>
              <a:rect l="l" t="t" r="r" b="b"/>
              <a:pathLst>
                <a:path w="12236" h="6574" extrusionOk="0">
                  <a:moveTo>
                    <a:pt x="12235" y="1"/>
                  </a:moveTo>
                  <a:lnTo>
                    <a:pt x="12235" y="1"/>
                  </a:lnTo>
                  <a:cubicBezTo>
                    <a:pt x="11961" y="252"/>
                    <a:pt x="11665" y="434"/>
                    <a:pt x="11368" y="571"/>
                  </a:cubicBezTo>
                  <a:cubicBezTo>
                    <a:pt x="11094" y="2078"/>
                    <a:pt x="8423" y="3790"/>
                    <a:pt x="4817" y="4155"/>
                  </a:cubicBezTo>
                  <a:cubicBezTo>
                    <a:pt x="4452" y="4191"/>
                    <a:pt x="4127" y="4208"/>
                    <a:pt x="3838" y="4208"/>
                  </a:cubicBezTo>
                  <a:cubicBezTo>
                    <a:pt x="2681" y="4208"/>
                    <a:pt x="2096" y="3945"/>
                    <a:pt x="1804" y="3653"/>
                  </a:cubicBezTo>
                  <a:cubicBezTo>
                    <a:pt x="731" y="4360"/>
                    <a:pt x="1" y="5068"/>
                    <a:pt x="138" y="5661"/>
                  </a:cubicBezTo>
                  <a:cubicBezTo>
                    <a:pt x="262" y="6276"/>
                    <a:pt x="1386" y="6574"/>
                    <a:pt x="2906" y="6574"/>
                  </a:cubicBezTo>
                  <a:cubicBezTo>
                    <a:pt x="6125" y="6574"/>
                    <a:pt x="11120" y="5236"/>
                    <a:pt x="12144" y="2740"/>
                  </a:cubicBezTo>
                  <a:cubicBezTo>
                    <a:pt x="12190" y="1827"/>
                    <a:pt x="12212" y="914"/>
                    <a:pt x="12235" y="1"/>
                  </a:cubicBezTo>
                  <a:close/>
                </a:path>
              </a:pathLst>
            </a:custGeom>
            <a:solidFill>
              <a:srgbClr val="41B0D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2" name="Google Shape;3892;p49"/>
            <p:cNvSpPr/>
            <p:nvPr/>
          </p:nvSpPr>
          <p:spPr>
            <a:xfrm flipH="1">
              <a:off x="1258990" y="4810313"/>
              <a:ext cx="50697" cy="27653"/>
            </a:xfrm>
            <a:custGeom>
              <a:avLst/>
              <a:gdLst/>
              <a:ahLst/>
              <a:cxnLst/>
              <a:rect l="l" t="t" r="r" b="b"/>
              <a:pathLst>
                <a:path w="2101" h="1146" extrusionOk="0">
                  <a:moveTo>
                    <a:pt x="1686" y="1"/>
                  </a:moveTo>
                  <a:cubicBezTo>
                    <a:pt x="1588" y="1"/>
                    <a:pt x="1479" y="21"/>
                    <a:pt x="1370" y="63"/>
                  </a:cubicBezTo>
                  <a:cubicBezTo>
                    <a:pt x="1096" y="177"/>
                    <a:pt x="914" y="406"/>
                    <a:pt x="982" y="565"/>
                  </a:cubicBezTo>
                  <a:cubicBezTo>
                    <a:pt x="1026" y="681"/>
                    <a:pt x="1161" y="742"/>
                    <a:pt x="1323" y="742"/>
                  </a:cubicBezTo>
                  <a:cubicBezTo>
                    <a:pt x="1417" y="742"/>
                    <a:pt x="1521" y="721"/>
                    <a:pt x="1621" y="679"/>
                  </a:cubicBezTo>
                  <a:cubicBezTo>
                    <a:pt x="1918" y="565"/>
                    <a:pt x="2101" y="337"/>
                    <a:pt x="2032" y="177"/>
                  </a:cubicBezTo>
                  <a:cubicBezTo>
                    <a:pt x="1989" y="62"/>
                    <a:pt x="1854" y="1"/>
                    <a:pt x="1686" y="1"/>
                  </a:cubicBezTo>
                  <a:close/>
                  <a:moveTo>
                    <a:pt x="471" y="680"/>
                  </a:moveTo>
                  <a:cubicBezTo>
                    <a:pt x="415" y="680"/>
                    <a:pt x="355" y="688"/>
                    <a:pt x="298" y="702"/>
                  </a:cubicBezTo>
                  <a:cubicBezTo>
                    <a:pt x="115" y="771"/>
                    <a:pt x="1" y="908"/>
                    <a:pt x="24" y="1022"/>
                  </a:cubicBezTo>
                  <a:cubicBezTo>
                    <a:pt x="55" y="1099"/>
                    <a:pt x="149" y="1145"/>
                    <a:pt x="271" y="1145"/>
                  </a:cubicBezTo>
                  <a:cubicBezTo>
                    <a:pt x="328" y="1145"/>
                    <a:pt x="391" y="1135"/>
                    <a:pt x="457" y="1113"/>
                  </a:cubicBezTo>
                  <a:cubicBezTo>
                    <a:pt x="640" y="1045"/>
                    <a:pt x="754" y="908"/>
                    <a:pt x="708" y="794"/>
                  </a:cubicBezTo>
                  <a:cubicBezTo>
                    <a:pt x="693" y="716"/>
                    <a:pt x="592" y="680"/>
                    <a:pt x="471" y="680"/>
                  </a:cubicBezTo>
                  <a:close/>
                </a:path>
              </a:pathLst>
            </a:custGeom>
            <a:solidFill>
              <a:srgbClr val="FFDC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3" name="Google Shape;3893;p49"/>
            <p:cNvSpPr/>
            <p:nvPr/>
          </p:nvSpPr>
          <p:spPr>
            <a:xfrm flipH="1">
              <a:off x="1077774" y="4743521"/>
              <a:ext cx="301866" cy="159186"/>
            </a:xfrm>
            <a:custGeom>
              <a:avLst/>
              <a:gdLst/>
              <a:ahLst/>
              <a:cxnLst/>
              <a:rect l="l" t="t" r="r" b="b"/>
              <a:pathLst>
                <a:path w="12510" h="6597" extrusionOk="0">
                  <a:moveTo>
                    <a:pt x="12509" y="1"/>
                  </a:moveTo>
                  <a:lnTo>
                    <a:pt x="12509" y="1"/>
                  </a:lnTo>
                  <a:cubicBezTo>
                    <a:pt x="11773" y="689"/>
                    <a:pt x="10957" y="915"/>
                    <a:pt x="10202" y="915"/>
                  </a:cubicBezTo>
                  <a:cubicBezTo>
                    <a:pt x="9505" y="915"/>
                    <a:pt x="8860" y="723"/>
                    <a:pt x="8378" y="526"/>
                  </a:cubicBezTo>
                  <a:lnTo>
                    <a:pt x="8378" y="526"/>
                  </a:lnTo>
                  <a:cubicBezTo>
                    <a:pt x="8401" y="663"/>
                    <a:pt x="8401" y="731"/>
                    <a:pt x="8401" y="731"/>
                  </a:cubicBezTo>
                  <a:cubicBezTo>
                    <a:pt x="8401" y="731"/>
                    <a:pt x="1" y="3767"/>
                    <a:pt x="412" y="5684"/>
                  </a:cubicBezTo>
                  <a:cubicBezTo>
                    <a:pt x="536" y="6299"/>
                    <a:pt x="1660" y="6597"/>
                    <a:pt x="3180" y="6597"/>
                  </a:cubicBezTo>
                  <a:cubicBezTo>
                    <a:pt x="6399" y="6597"/>
                    <a:pt x="11394" y="5259"/>
                    <a:pt x="12418" y="2763"/>
                  </a:cubicBezTo>
                  <a:cubicBezTo>
                    <a:pt x="12464" y="1850"/>
                    <a:pt x="12486" y="937"/>
                    <a:pt x="1250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9"/>
          <p:cNvGrpSpPr/>
          <p:nvPr/>
        </p:nvGrpSpPr>
        <p:grpSpPr>
          <a:xfrm flipH="1">
            <a:off x="1724264" y="-3"/>
            <a:ext cx="6820858" cy="3733079"/>
            <a:chOff x="417689" y="101597"/>
            <a:chExt cx="6820858" cy="3733079"/>
          </a:xfrm>
        </p:grpSpPr>
        <p:grpSp>
          <p:nvGrpSpPr>
            <p:cNvPr id="3895" name="Google Shape;3895;p49"/>
            <p:cNvGrpSpPr/>
            <p:nvPr/>
          </p:nvGrpSpPr>
          <p:grpSpPr>
            <a:xfrm rot="1063801">
              <a:off x="4681851" y="297955"/>
              <a:ext cx="1570468" cy="1800987"/>
              <a:chOff x="3056825" y="-2290075"/>
              <a:chExt cx="1465250" cy="1680325"/>
            </a:xfrm>
          </p:grpSpPr>
          <p:sp>
            <p:nvSpPr>
              <p:cNvPr id="3896" name="Google Shape;3896;p49"/>
              <p:cNvSpPr/>
              <p:nvPr/>
            </p:nvSpPr>
            <p:spPr>
              <a:xfrm>
                <a:off x="3586850" y="-2280525"/>
                <a:ext cx="345700" cy="639100"/>
              </a:xfrm>
              <a:custGeom>
                <a:avLst/>
                <a:gdLst/>
                <a:ahLst/>
                <a:cxnLst/>
                <a:rect l="l" t="t" r="r" b="b"/>
                <a:pathLst>
                  <a:path w="13828" h="25564" extrusionOk="0">
                    <a:moveTo>
                      <a:pt x="2423" y="1"/>
                    </a:moveTo>
                    <a:lnTo>
                      <a:pt x="2423" y="1"/>
                    </a:lnTo>
                    <a:cubicBezTo>
                      <a:pt x="2452" y="282"/>
                      <a:pt x="2445" y="563"/>
                      <a:pt x="2387" y="837"/>
                    </a:cubicBezTo>
                    <a:cubicBezTo>
                      <a:pt x="2156" y="1911"/>
                      <a:pt x="1226" y="2834"/>
                      <a:pt x="1" y="3209"/>
                    </a:cubicBezTo>
                    <a:cubicBezTo>
                      <a:pt x="368" y="3439"/>
                      <a:pt x="729" y="3619"/>
                      <a:pt x="967" y="3742"/>
                    </a:cubicBezTo>
                    <a:cubicBezTo>
                      <a:pt x="6582" y="6705"/>
                      <a:pt x="10540" y="15565"/>
                      <a:pt x="11023" y="22168"/>
                    </a:cubicBezTo>
                    <a:cubicBezTo>
                      <a:pt x="11088" y="23084"/>
                      <a:pt x="11088" y="23906"/>
                      <a:pt x="11052" y="24605"/>
                    </a:cubicBezTo>
                    <a:cubicBezTo>
                      <a:pt x="11975" y="24922"/>
                      <a:pt x="12898" y="25239"/>
                      <a:pt x="13828" y="25564"/>
                    </a:cubicBezTo>
                    <a:cubicBezTo>
                      <a:pt x="13575" y="21462"/>
                      <a:pt x="12804" y="18124"/>
                      <a:pt x="12083" y="15738"/>
                    </a:cubicBezTo>
                    <a:cubicBezTo>
                      <a:pt x="10641" y="10965"/>
                      <a:pt x="8760" y="7772"/>
                      <a:pt x="7722" y="6179"/>
                    </a:cubicBezTo>
                    <a:cubicBezTo>
                      <a:pt x="6395" y="4131"/>
                      <a:pt x="4420" y="1067"/>
                      <a:pt x="242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7" name="Google Shape;3897;p49"/>
              <p:cNvSpPr/>
              <p:nvPr/>
            </p:nvSpPr>
            <p:spPr>
              <a:xfrm>
                <a:off x="3554600" y="-2290075"/>
                <a:ext cx="93550" cy="89775"/>
              </a:xfrm>
              <a:custGeom>
                <a:avLst/>
                <a:gdLst/>
                <a:ahLst/>
                <a:cxnLst/>
                <a:rect l="l" t="t" r="r" b="b"/>
                <a:pathLst>
                  <a:path w="3742" h="3591" extrusionOk="0">
                    <a:moveTo>
                      <a:pt x="2358" y="0"/>
                    </a:moveTo>
                    <a:cubicBezTo>
                      <a:pt x="2221" y="0"/>
                      <a:pt x="2091" y="15"/>
                      <a:pt x="1954" y="44"/>
                    </a:cubicBezTo>
                    <a:cubicBezTo>
                      <a:pt x="988" y="231"/>
                      <a:pt x="0" y="1154"/>
                      <a:pt x="22" y="1990"/>
                    </a:cubicBezTo>
                    <a:cubicBezTo>
                      <a:pt x="36" y="2661"/>
                      <a:pt x="671" y="3201"/>
                      <a:pt x="1291" y="3591"/>
                    </a:cubicBezTo>
                    <a:cubicBezTo>
                      <a:pt x="2516" y="3216"/>
                      <a:pt x="3446" y="2293"/>
                      <a:pt x="3677" y="1219"/>
                    </a:cubicBezTo>
                    <a:cubicBezTo>
                      <a:pt x="3735" y="945"/>
                      <a:pt x="3742" y="664"/>
                      <a:pt x="3713" y="383"/>
                    </a:cubicBezTo>
                    <a:cubicBezTo>
                      <a:pt x="3259" y="145"/>
                      <a:pt x="2805" y="0"/>
                      <a:pt x="2358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8" name="Google Shape;3898;p49"/>
              <p:cNvSpPr/>
              <p:nvPr/>
            </p:nvSpPr>
            <p:spPr>
              <a:xfrm>
                <a:off x="3266225" y="-1752250"/>
                <a:ext cx="1244475" cy="1034375"/>
              </a:xfrm>
              <a:custGeom>
                <a:avLst/>
                <a:gdLst/>
                <a:ahLst/>
                <a:cxnLst/>
                <a:rect l="l" t="t" r="r" b="b"/>
                <a:pathLst>
                  <a:path w="49779" h="41375" extrusionOk="0">
                    <a:moveTo>
                      <a:pt x="36854" y="1"/>
                    </a:moveTo>
                    <a:cubicBezTo>
                      <a:pt x="35417" y="1"/>
                      <a:pt x="33995" y="209"/>
                      <a:pt x="32722" y="612"/>
                    </a:cubicBezTo>
                    <a:cubicBezTo>
                      <a:pt x="31346" y="1052"/>
                      <a:pt x="30098" y="1744"/>
                      <a:pt x="27957" y="1780"/>
                    </a:cubicBezTo>
                    <a:cubicBezTo>
                      <a:pt x="27897" y="1781"/>
                      <a:pt x="27836" y="1781"/>
                      <a:pt x="27777" y="1781"/>
                    </a:cubicBezTo>
                    <a:cubicBezTo>
                      <a:pt x="25807" y="1781"/>
                      <a:pt x="24366" y="1219"/>
                      <a:pt x="23848" y="1037"/>
                    </a:cubicBezTo>
                    <a:cubicBezTo>
                      <a:pt x="22456" y="551"/>
                      <a:pt x="20573" y="298"/>
                      <a:pt x="18529" y="298"/>
                    </a:cubicBezTo>
                    <a:cubicBezTo>
                      <a:pt x="14868" y="298"/>
                      <a:pt x="10687" y="1110"/>
                      <a:pt x="7866" y="2854"/>
                    </a:cubicBezTo>
                    <a:cubicBezTo>
                      <a:pt x="1" y="7713"/>
                      <a:pt x="924" y="20927"/>
                      <a:pt x="1053" y="22527"/>
                    </a:cubicBezTo>
                    <a:cubicBezTo>
                      <a:pt x="1529" y="28338"/>
                      <a:pt x="3843" y="33225"/>
                      <a:pt x="6655" y="36996"/>
                    </a:cubicBezTo>
                    <a:cubicBezTo>
                      <a:pt x="11861" y="39938"/>
                      <a:pt x="17557" y="41375"/>
                      <a:pt x="23032" y="41375"/>
                    </a:cubicBezTo>
                    <a:cubicBezTo>
                      <a:pt x="29565" y="41375"/>
                      <a:pt x="35784" y="39329"/>
                      <a:pt x="40487" y="35352"/>
                    </a:cubicBezTo>
                    <a:cubicBezTo>
                      <a:pt x="46362" y="30385"/>
                      <a:pt x="49635" y="22599"/>
                      <a:pt x="49779" y="14208"/>
                    </a:cubicBezTo>
                    <a:cubicBezTo>
                      <a:pt x="49534" y="11800"/>
                      <a:pt x="48907" y="9255"/>
                      <a:pt x="47609" y="6776"/>
                    </a:cubicBezTo>
                    <a:cubicBezTo>
                      <a:pt x="46737" y="5125"/>
                      <a:pt x="45504" y="2847"/>
                      <a:pt x="42923" y="1426"/>
                    </a:cubicBezTo>
                    <a:cubicBezTo>
                      <a:pt x="41160" y="461"/>
                      <a:pt x="38990" y="1"/>
                      <a:pt x="3685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9" name="Google Shape;3899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0" name="Google Shape;3900;p49"/>
              <p:cNvSpPr/>
              <p:nvPr/>
            </p:nvSpPr>
            <p:spPr>
              <a:xfrm>
                <a:off x="3056825" y="-2049100"/>
                <a:ext cx="620525" cy="483975"/>
              </a:xfrm>
              <a:custGeom>
                <a:avLst/>
                <a:gdLst/>
                <a:ahLst/>
                <a:cxnLst/>
                <a:rect l="l" t="t" r="r" b="b"/>
                <a:pathLst>
                  <a:path w="24821" h="19359" extrusionOk="0">
                    <a:moveTo>
                      <a:pt x="20203" y="1"/>
                    </a:moveTo>
                    <a:cubicBezTo>
                      <a:pt x="17505" y="1"/>
                      <a:pt x="14120" y="504"/>
                      <a:pt x="10828" y="2393"/>
                    </a:cubicBezTo>
                    <a:cubicBezTo>
                      <a:pt x="4621" y="5954"/>
                      <a:pt x="2213" y="12457"/>
                      <a:pt x="1103" y="15456"/>
                    </a:cubicBezTo>
                    <a:cubicBezTo>
                      <a:pt x="548" y="16948"/>
                      <a:pt x="209" y="18239"/>
                      <a:pt x="0" y="19161"/>
                    </a:cubicBezTo>
                    <a:cubicBezTo>
                      <a:pt x="1070" y="19301"/>
                      <a:pt x="2075" y="19359"/>
                      <a:pt x="3006" y="19359"/>
                    </a:cubicBezTo>
                    <a:cubicBezTo>
                      <a:pt x="5486" y="19359"/>
                      <a:pt x="7440" y="18950"/>
                      <a:pt x="8708" y="18599"/>
                    </a:cubicBezTo>
                    <a:cubicBezTo>
                      <a:pt x="15788" y="16667"/>
                      <a:pt x="21613" y="11116"/>
                      <a:pt x="23883" y="4542"/>
                    </a:cubicBezTo>
                    <a:cubicBezTo>
                      <a:pt x="24467" y="2847"/>
                      <a:pt x="24705" y="1398"/>
                      <a:pt x="24821" y="483"/>
                    </a:cubicBezTo>
                    <a:cubicBezTo>
                      <a:pt x="23903" y="290"/>
                      <a:pt x="22251" y="1"/>
                      <a:pt x="20203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1" name="Google Shape;3901;p49"/>
              <p:cNvSpPr/>
              <p:nvPr/>
            </p:nvSpPr>
            <p:spPr>
              <a:xfrm>
                <a:off x="3229550" y="-1712700"/>
                <a:ext cx="133100" cy="101500"/>
              </a:xfrm>
              <a:custGeom>
                <a:avLst/>
                <a:gdLst/>
                <a:ahLst/>
                <a:cxnLst/>
                <a:rect l="l" t="t" r="r" b="b"/>
                <a:pathLst>
                  <a:path w="5324" h="4060" extrusionOk="0">
                    <a:moveTo>
                      <a:pt x="3327" y="0"/>
                    </a:moveTo>
                    <a:cubicBezTo>
                      <a:pt x="1397" y="0"/>
                      <a:pt x="0" y="3187"/>
                      <a:pt x="574" y="3860"/>
                    </a:cubicBezTo>
                    <a:cubicBezTo>
                      <a:pt x="690" y="3998"/>
                      <a:pt x="914" y="4059"/>
                      <a:pt x="1204" y="4059"/>
                    </a:cubicBezTo>
                    <a:cubicBezTo>
                      <a:pt x="2551" y="4059"/>
                      <a:pt x="5323" y="2725"/>
                      <a:pt x="5317" y="1503"/>
                    </a:cubicBezTo>
                    <a:cubicBezTo>
                      <a:pt x="5310" y="760"/>
                      <a:pt x="4294" y="54"/>
                      <a:pt x="3429" y="3"/>
                    </a:cubicBezTo>
                    <a:cubicBezTo>
                      <a:pt x="3395" y="1"/>
                      <a:pt x="3361" y="0"/>
                      <a:pt x="332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2" name="Google Shape;3902;p49"/>
              <p:cNvSpPr/>
              <p:nvPr/>
            </p:nvSpPr>
            <p:spPr>
              <a:xfrm>
                <a:off x="3421950" y="-1771125"/>
                <a:ext cx="60875" cy="54250"/>
              </a:xfrm>
              <a:custGeom>
                <a:avLst/>
                <a:gdLst/>
                <a:ahLst/>
                <a:cxnLst/>
                <a:rect l="l" t="t" r="r" b="b"/>
                <a:pathLst>
                  <a:path w="2435" h="2170" extrusionOk="0">
                    <a:moveTo>
                      <a:pt x="1354" y="1"/>
                    </a:moveTo>
                    <a:cubicBezTo>
                      <a:pt x="1063" y="1"/>
                      <a:pt x="756" y="96"/>
                      <a:pt x="556" y="307"/>
                    </a:cubicBezTo>
                    <a:cubicBezTo>
                      <a:pt x="0" y="905"/>
                      <a:pt x="570" y="2102"/>
                      <a:pt x="1024" y="2167"/>
                    </a:cubicBezTo>
                    <a:cubicBezTo>
                      <a:pt x="1037" y="2169"/>
                      <a:pt x="1051" y="2170"/>
                      <a:pt x="1064" y="2170"/>
                    </a:cubicBezTo>
                    <a:cubicBezTo>
                      <a:pt x="1600" y="2170"/>
                      <a:pt x="2435" y="806"/>
                      <a:pt x="2055" y="278"/>
                    </a:cubicBezTo>
                    <a:cubicBezTo>
                      <a:pt x="1928" y="100"/>
                      <a:pt x="1650" y="1"/>
                      <a:pt x="1354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3" name="Google Shape;3903;p49"/>
              <p:cNvSpPr/>
              <p:nvPr/>
            </p:nvSpPr>
            <p:spPr>
              <a:xfrm>
                <a:off x="3166575" y="-2066050"/>
                <a:ext cx="599000" cy="410025"/>
              </a:xfrm>
              <a:custGeom>
                <a:avLst/>
                <a:gdLst/>
                <a:ahLst/>
                <a:cxnLst/>
                <a:rect l="l" t="t" r="r" b="b"/>
                <a:pathLst>
                  <a:path w="23960" h="16401" extrusionOk="0">
                    <a:moveTo>
                      <a:pt x="23750" y="1"/>
                    </a:moveTo>
                    <a:cubicBezTo>
                      <a:pt x="23597" y="1"/>
                      <a:pt x="23041" y="135"/>
                      <a:pt x="22053" y="397"/>
                    </a:cubicBezTo>
                    <a:cubicBezTo>
                      <a:pt x="21454" y="563"/>
                      <a:pt x="20849" y="692"/>
                      <a:pt x="20265" y="894"/>
                    </a:cubicBezTo>
                    <a:cubicBezTo>
                      <a:pt x="18398" y="1918"/>
                      <a:pt x="16581" y="3028"/>
                      <a:pt x="14829" y="4246"/>
                    </a:cubicBezTo>
                    <a:cubicBezTo>
                      <a:pt x="14325" y="4607"/>
                      <a:pt x="13827" y="4967"/>
                      <a:pt x="13330" y="5328"/>
                    </a:cubicBezTo>
                    <a:cubicBezTo>
                      <a:pt x="12442" y="5535"/>
                      <a:pt x="11552" y="5643"/>
                      <a:pt x="10656" y="5643"/>
                    </a:cubicBezTo>
                    <a:cubicBezTo>
                      <a:pt x="9682" y="5643"/>
                      <a:pt x="8702" y="5515"/>
                      <a:pt x="7714" y="5248"/>
                    </a:cubicBezTo>
                    <a:lnTo>
                      <a:pt x="7714" y="5248"/>
                    </a:lnTo>
                    <a:cubicBezTo>
                      <a:pt x="8658" y="5821"/>
                      <a:pt x="9770" y="6096"/>
                      <a:pt x="10886" y="6096"/>
                    </a:cubicBezTo>
                    <a:cubicBezTo>
                      <a:pt x="11457" y="6096"/>
                      <a:pt x="12029" y="6024"/>
                      <a:pt x="12580" y="5883"/>
                    </a:cubicBezTo>
                    <a:lnTo>
                      <a:pt x="12580" y="5883"/>
                    </a:lnTo>
                    <a:cubicBezTo>
                      <a:pt x="11189" y="6914"/>
                      <a:pt x="9812" y="7959"/>
                      <a:pt x="8456" y="9033"/>
                    </a:cubicBezTo>
                    <a:cubicBezTo>
                      <a:pt x="6999" y="9844"/>
                      <a:pt x="5362" y="10300"/>
                      <a:pt x="3679" y="10300"/>
                    </a:cubicBezTo>
                    <a:cubicBezTo>
                      <a:pt x="3281" y="10300"/>
                      <a:pt x="2881" y="10275"/>
                      <a:pt x="2480" y="10223"/>
                    </a:cubicBezTo>
                    <a:lnTo>
                      <a:pt x="2480" y="10223"/>
                    </a:lnTo>
                    <a:cubicBezTo>
                      <a:pt x="3165" y="10421"/>
                      <a:pt x="3881" y="10518"/>
                      <a:pt x="4600" y="10518"/>
                    </a:cubicBezTo>
                    <a:cubicBezTo>
                      <a:pt x="5449" y="10518"/>
                      <a:pt x="6301" y="10383"/>
                      <a:pt x="7108" y="10122"/>
                    </a:cubicBezTo>
                    <a:lnTo>
                      <a:pt x="7108" y="10122"/>
                    </a:lnTo>
                    <a:cubicBezTo>
                      <a:pt x="6315" y="10763"/>
                      <a:pt x="5530" y="11419"/>
                      <a:pt x="4751" y="12082"/>
                    </a:cubicBezTo>
                    <a:cubicBezTo>
                      <a:pt x="3136" y="13467"/>
                      <a:pt x="1550" y="14887"/>
                      <a:pt x="0" y="16336"/>
                    </a:cubicBezTo>
                    <a:lnTo>
                      <a:pt x="58" y="16401"/>
                    </a:lnTo>
                    <a:cubicBezTo>
                      <a:pt x="2920" y="14000"/>
                      <a:pt x="5854" y="11686"/>
                      <a:pt x="8867" y="9487"/>
                    </a:cubicBezTo>
                    <a:lnTo>
                      <a:pt x="8867" y="9487"/>
                    </a:lnTo>
                    <a:cubicBezTo>
                      <a:pt x="8384" y="11030"/>
                      <a:pt x="8406" y="12746"/>
                      <a:pt x="9026" y="14245"/>
                    </a:cubicBezTo>
                    <a:cubicBezTo>
                      <a:pt x="8593" y="12479"/>
                      <a:pt x="8824" y="10677"/>
                      <a:pt x="9495" y="9026"/>
                    </a:cubicBezTo>
                    <a:cubicBezTo>
                      <a:pt x="11412" y="7642"/>
                      <a:pt x="13366" y="6301"/>
                      <a:pt x="15348" y="5010"/>
                    </a:cubicBezTo>
                    <a:cubicBezTo>
                      <a:pt x="15528" y="4895"/>
                      <a:pt x="15701" y="4780"/>
                      <a:pt x="15874" y="4664"/>
                    </a:cubicBezTo>
                    <a:lnTo>
                      <a:pt x="15874" y="4664"/>
                    </a:lnTo>
                    <a:cubicBezTo>
                      <a:pt x="14959" y="6077"/>
                      <a:pt x="14440" y="7764"/>
                      <a:pt x="14433" y="9444"/>
                    </a:cubicBezTo>
                    <a:cubicBezTo>
                      <a:pt x="14981" y="7656"/>
                      <a:pt x="15615" y="5991"/>
                      <a:pt x="16386" y="4318"/>
                    </a:cubicBezTo>
                    <a:cubicBezTo>
                      <a:pt x="17792" y="3374"/>
                      <a:pt x="19191" y="2408"/>
                      <a:pt x="20582" y="1442"/>
                    </a:cubicBezTo>
                    <a:cubicBezTo>
                      <a:pt x="21115" y="1226"/>
                      <a:pt x="21649" y="1002"/>
                      <a:pt x="22182" y="779"/>
                    </a:cubicBezTo>
                    <a:cubicBezTo>
                      <a:pt x="23412" y="254"/>
                      <a:pt x="23960" y="1"/>
                      <a:pt x="237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4" name="Google Shape;3904;p49"/>
              <p:cNvSpPr/>
              <p:nvPr/>
            </p:nvSpPr>
            <p:spPr>
              <a:xfrm>
                <a:off x="3385725" y="-1601250"/>
                <a:ext cx="347400" cy="313525"/>
              </a:xfrm>
              <a:custGeom>
                <a:avLst/>
                <a:gdLst/>
                <a:ahLst/>
                <a:cxnLst/>
                <a:rect l="l" t="t" r="r" b="b"/>
                <a:pathLst>
                  <a:path w="13896" h="12541" extrusionOk="0">
                    <a:moveTo>
                      <a:pt x="9931" y="0"/>
                    </a:moveTo>
                    <a:cubicBezTo>
                      <a:pt x="7968" y="0"/>
                      <a:pt x="5309" y="825"/>
                      <a:pt x="3410" y="2675"/>
                    </a:cubicBezTo>
                    <a:cubicBezTo>
                      <a:pt x="0" y="5998"/>
                      <a:pt x="101" y="11585"/>
                      <a:pt x="1709" y="12414"/>
                    </a:cubicBezTo>
                    <a:cubicBezTo>
                      <a:pt x="1875" y="12500"/>
                      <a:pt x="2068" y="12541"/>
                      <a:pt x="2283" y="12541"/>
                    </a:cubicBezTo>
                    <a:cubicBezTo>
                      <a:pt x="5526" y="12541"/>
                      <a:pt x="13895" y="3361"/>
                      <a:pt x="12422" y="887"/>
                    </a:cubicBezTo>
                    <a:cubicBezTo>
                      <a:pt x="12079" y="311"/>
                      <a:pt x="11136" y="0"/>
                      <a:pt x="993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5" name="Google Shape;3905;p49"/>
              <p:cNvSpPr/>
              <p:nvPr/>
            </p:nvSpPr>
            <p:spPr>
              <a:xfrm>
                <a:off x="3784950" y="-1705875"/>
                <a:ext cx="258800" cy="65675"/>
              </a:xfrm>
              <a:custGeom>
                <a:avLst/>
                <a:gdLst/>
                <a:ahLst/>
                <a:cxnLst/>
                <a:rect l="l" t="t" r="r" b="b"/>
                <a:pathLst>
                  <a:path w="10352" h="2627" extrusionOk="0">
                    <a:moveTo>
                      <a:pt x="3175" y="0"/>
                    </a:moveTo>
                    <a:cubicBezTo>
                      <a:pt x="1447" y="0"/>
                      <a:pt x="55" y="325"/>
                      <a:pt x="35" y="660"/>
                    </a:cubicBezTo>
                    <a:cubicBezTo>
                      <a:pt x="0" y="1387"/>
                      <a:pt x="6488" y="2626"/>
                      <a:pt x="9125" y="2626"/>
                    </a:cubicBezTo>
                    <a:cubicBezTo>
                      <a:pt x="9756" y="2626"/>
                      <a:pt x="10166" y="2556"/>
                      <a:pt x="10214" y="2390"/>
                    </a:cubicBezTo>
                    <a:cubicBezTo>
                      <a:pt x="10351" y="1943"/>
                      <a:pt x="7922" y="696"/>
                      <a:pt x="5694" y="242"/>
                    </a:cubicBezTo>
                    <a:cubicBezTo>
                      <a:pt x="4851" y="70"/>
                      <a:pt x="3977" y="0"/>
                      <a:pt x="317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6" name="Google Shape;3906;p49"/>
              <p:cNvSpPr/>
              <p:nvPr/>
            </p:nvSpPr>
            <p:spPr>
              <a:xfrm>
                <a:off x="3753200" y="-1685975"/>
                <a:ext cx="287125" cy="4552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82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637" y="736"/>
                      <a:pt x="4095" y="1587"/>
                      <a:pt x="7174" y="1782"/>
                    </a:cubicBezTo>
                    <a:cubicBezTo>
                      <a:pt x="7610" y="1808"/>
                      <a:pt x="8032" y="1820"/>
                      <a:pt x="8440" y="1820"/>
                    </a:cubicBezTo>
                    <a:cubicBezTo>
                      <a:pt x="9576" y="1820"/>
                      <a:pt x="10599" y="1727"/>
                      <a:pt x="11484" y="1594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7" name="Google Shape;3907;p49"/>
              <p:cNvSpPr/>
              <p:nvPr/>
            </p:nvSpPr>
            <p:spPr>
              <a:xfrm>
                <a:off x="3753200" y="-1685975"/>
                <a:ext cx="287125" cy="47975"/>
              </a:xfrm>
              <a:custGeom>
                <a:avLst/>
                <a:gdLst/>
                <a:ahLst/>
                <a:cxnLst/>
                <a:rect l="l" t="t" r="r" b="b"/>
                <a:pathLst>
                  <a:path w="11485" h="1919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2498" y="1260"/>
                      <a:pt x="5311" y="1918"/>
                      <a:pt x="8117" y="1918"/>
                    </a:cubicBezTo>
                    <a:cubicBezTo>
                      <a:pt x="9248" y="1918"/>
                      <a:pt x="10377" y="1811"/>
                      <a:pt x="11484" y="1594"/>
                    </a:cubicBezTo>
                    <a:lnTo>
                      <a:pt x="11484" y="1594"/>
                    </a:lnTo>
                    <a:cubicBezTo>
                      <a:pt x="10642" y="1686"/>
                      <a:pt x="9796" y="1732"/>
                      <a:pt x="8951" y="1732"/>
                    </a:cubicBezTo>
                    <a:cubicBezTo>
                      <a:pt x="5893" y="1732"/>
                      <a:pt x="2847" y="1136"/>
                      <a:pt x="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8" name="Google Shape;3908;p49"/>
              <p:cNvSpPr/>
              <p:nvPr/>
            </p:nvSpPr>
            <p:spPr>
              <a:xfrm>
                <a:off x="3103300" y="-2049100"/>
                <a:ext cx="574050" cy="337400"/>
              </a:xfrm>
              <a:custGeom>
                <a:avLst/>
                <a:gdLst/>
                <a:ahLst/>
                <a:cxnLst/>
                <a:rect l="l" t="t" r="r" b="b"/>
                <a:pathLst>
                  <a:path w="22962" h="13496" extrusionOk="0">
                    <a:moveTo>
                      <a:pt x="18344" y="1"/>
                    </a:moveTo>
                    <a:cubicBezTo>
                      <a:pt x="15646" y="1"/>
                      <a:pt x="12261" y="504"/>
                      <a:pt x="8969" y="2393"/>
                    </a:cubicBezTo>
                    <a:cubicBezTo>
                      <a:pt x="3901" y="5306"/>
                      <a:pt x="1363" y="10179"/>
                      <a:pt x="1" y="13495"/>
                    </a:cubicBezTo>
                    <a:cubicBezTo>
                      <a:pt x="3739" y="6905"/>
                      <a:pt x="9662" y="3246"/>
                      <a:pt x="14810" y="3246"/>
                    </a:cubicBezTo>
                    <a:cubicBezTo>
                      <a:pt x="15687" y="3246"/>
                      <a:pt x="16542" y="3352"/>
                      <a:pt x="17360" y="3568"/>
                    </a:cubicBezTo>
                    <a:cubicBezTo>
                      <a:pt x="18939" y="3986"/>
                      <a:pt x="20280" y="4787"/>
                      <a:pt x="21404" y="5738"/>
                    </a:cubicBezTo>
                    <a:cubicBezTo>
                      <a:pt x="21440" y="5774"/>
                      <a:pt x="21484" y="5810"/>
                      <a:pt x="21520" y="5846"/>
                    </a:cubicBezTo>
                    <a:cubicBezTo>
                      <a:pt x="21707" y="5414"/>
                      <a:pt x="21873" y="4981"/>
                      <a:pt x="22024" y="4542"/>
                    </a:cubicBezTo>
                    <a:cubicBezTo>
                      <a:pt x="22608" y="2847"/>
                      <a:pt x="22846" y="1398"/>
                      <a:pt x="22962" y="483"/>
                    </a:cubicBezTo>
                    <a:cubicBezTo>
                      <a:pt x="22044" y="290"/>
                      <a:pt x="20392" y="1"/>
                      <a:pt x="18344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9" name="Google Shape;3909;p49"/>
              <p:cNvSpPr/>
              <p:nvPr/>
            </p:nvSpPr>
            <p:spPr>
              <a:xfrm>
                <a:off x="3056825" y="-1905650"/>
                <a:ext cx="583050" cy="340525"/>
              </a:xfrm>
              <a:custGeom>
                <a:avLst/>
                <a:gdLst/>
                <a:ahLst/>
                <a:cxnLst/>
                <a:rect l="l" t="t" r="r" b="b"/>
                <a:pathLst>
                  <a:path w="23322" h="13621" extrusionOk="0">
                    <a:moveTo>
                      <a:pt x="23263" y="0"/>
                    </a:moveTo>
                    <a:cubicBezTo>
                      <a:pt x="22182" y="2012"/>
                      <a:pt x="19270" y="6755"/>
                      <a:pt x="13373" y="10093"/>
                    </a:cubicBezTo>
                    <a:cubicBezTo>
                      <a:pt x="8328" y="12950"/>
                      <a:pt x="3515" y="13406"/>
                      <a:pt x="769" y="13406"/>
                    </a:cubicBezTo>
                    <a:cubicBezTo>
                      <a:pt x="494" y="13406"/>
                      <a:pt x="239" y="13402"/>
                      <a:pt x="7" y="13395"/>
                    </a:cubicBezTo>
                    <a:cubicBezTo>
                      <a:pt x="7" y="13402"/>
                      <a:pt x="7" y="13416"/>
                      <a:pt x="0" y="13423"/>
                    </a:cubicBezTo>
                    <a:cubicBezTo>
                      <a:pt x="1070" y="13563"/>
                      <a:pt x="2075" y="13621"/>
                      <a:pt x="3006" y="13621"/>
                    </a:cubicBezTo>
                    <a:cubicBezTo>
                      <a:pt x="5486" y="13621"/>
                      <a:pt x="7440" y="13212"/>
                      <a:pt x="8708" y="12861"/>
                    </a:cubicBezTo>
                    <a:cubicBezTo>
                      <a:pt x="15269" y="11073"/>
                      <a:pt x="20748" y="6178"/>
                      <a:pt x="23321" y="238"/>
                    </a:cubicBezTo>
                    <a:lnTo>
                      <a:pt x="23263" y="0"/>
                    </a:ln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0" name="Google Shape;3910;p49"/>
              <p:cNvSpPr/>
              <p:nvPr/>
            </p:nvSpPr>
            <p:spPr>
              <a:xfrm>
                <a:off x="3432575" y="-1397075"/>
                <a:ext cx="1089500" cy="787325"/>
              </a:xfrm>
              <a:custGeom>
                <a:avLst/>
                <a:gdLst/>
                <a:ahLst/>
                <a:cxnLst/>
                <a:rect l="l" t="t" r="r" b="b"/>
                <a:pathLst>
                  <a:path w="43580" h="31493" extrusionOk="0">
                    <a:moveTo>
                      <a:pt x="43125" y="1"/>
                    </a:moveTo>
                    <a:lnTo>
                      <a:pt x="43125" y="1"/>
                    </a:lnTo>
                    <a:cubicBezTo>
                      <a:pt x="42981" y="8392"/>
                      <a:pt x="39708" y="16178"/>
                      <a:pt x="33833" y="21145"/>
                    </a:cubicBezTo>
                    <a:cubicBezTo>
                      <a:pt x="29130" y="25122"/>
                      <a:pt x="22911" y="27168"/>
                      <a:pt x="16378" y="27168"/>
                    </a:cubicBezTo>
                    <a:cubicBezTo>
                      <a:pt x="10903" y="27168"/>
                      <a:pt x="5207" y="25731"/>
                      <a:pt x="1" y="22789"/>
                    </a:cubicBezTo>
                    <a:lnTo>
                      <a:pt x="1" y="22789"/>
                    </a:lnTo>
                    <a:cubicBezTo>
                      <a:pt x="4177" y="28375"/>
                      <a:pt x="9441" y="31492"/>
                      <a:pt x="11451" y="31492"/>
                    </a:cubicBezTo>
                    <a:cubicBezTo>
                      <a:pt x="11516" y="31492"/>
                      <a:pt x="11578" y="31489"/>
                      <a:pt x="11636" y="31483"/>
                    </a:cubicBezTo>
                    <a:cubicBezTo>
                      <a:pt x="11824" y="31461"/>
                      <a:pt x="13172" y="31288"/>
                      <a:pt x="15096" y="31144"/>
                    </a:cubicBezTo>
                    <a:cubicBezTo>
                      <a:pt x="15868" y="31079"/>
                      <a:pt x="16783" y="31036"/>
                      <a:pt x="17901" y="31036"/>
                    </a:cubicBezTo>
                    <a:cubicBezTo>
                      <a:pt x="18078" y="31035"/>
                      <a:pt x="18251" y="31034"/>
                      <a:pt x="18420" y="31034"/>
                    </a:cubicBezTo>
                    <a:cubicBezTo>
                      <a:pt x="21799" y="31034"/>
                      <a:pt x="23424" y="31217"/>
                      <a:pt x="24728" y="31217"/>
                    </a:cubicBezTo>
                    <a:cubicBezTo>
                      <a:pt x="25316" y="31217"/>
                      <a:pt x="25839" y="31180"/>
                      <a:pt x="26429" y="31072"/>
                    </a:cubicBezTo>
                    <a:cubicBezTo>
                      <a:pt x="28938" y="30610"/>
                      <a:pt x="30545" y="29154"/>
                      <a:pt x="32621" y="27237"/>
                    </a:cubicBezTo>
                    <a:cubicBezTo>
                      <a:pt x="39607" y="20784"/>
                      <a:pt x="41762" y="12206"/>
                      <a:pt x="42087" y="10851"/>
                    </a:cubicBezTo>
                    <a:cubicBezTo>
                      <a:pt x="42606" y="8681"/>
                      <a:pt x="43579" y="4593"/>
                      <a:pt x="43125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1" name="Google Shape;3911;p49"/>
            <p:cNvGrpSpPr/>
            <p:nvPr/>
          </p:nvGrpSpPr>
          <p:grpSpPr>
            <a:xfrm>
              <a:off x="6397051" y="665217"/>
              <a:ext cx="841496" cy="855191"/>
              <a:chOff x="5967275" y="1212450"/>
              <a:chExt cx="1139775" cy="1158325"/>
            </a:xfrm>
          </p:grpSpPr>
          <p:sp>
            <p:nvSpPr>
              <p:cNvPr id="3912" name="Google Shape;3912;p49"/>
              <p:cNvSpPr/>
              <p:nvPr/>
            </p:nvSpPr>
            <p:spPr>
              <a:xfrm>
                <a:off x="6042250" y="1226925"/>
                <a:ext cx="1064800" cy="1143850"/>
              </a:xfrm>
              <a:custGeom>
                <a:avLst/>
                <a:gdLst/>
                <a:ahLst/>
                <a:cxnLst/>
                <a:rect l="l" t="t" r="r" b="b"/>
                <a:pathLst>
                  <a:path w="42592" h="45754" extrusionOk="0">
                    <a:moveTo>
                      <a:pt x="21295" y="0"/>
                    </a:moveTo>
                    <a:cubicBezTo>
                      <a:pt x="20316" y="0"/>
                      <a:pt x="19570" y="215"/>
                      <a:pt x="19227" y="731"/>
                    </a:cubicBezTo>
                    <a:cubicBezTo>
                      <a:pt x="18477" y="1863"/>
                      <a:pt x="19854" y="4206"/>
                      <a:pt x="21765" y="6621"/>
                    </a:cubicBezTo>
                    <a:cubicBezTo>
                      <a:pt x="18593" y="8754"/>
                      <a:pt x="15428" y="10881"/>
                      <a:pt x="12256" y="13008"/>
                    </a:cubicBezTo>
                    <a:cubicBezTo>
                      <a:pt x="10003" y="11059"/>
                      <a:pt x="7696" y="10057"/>
                      <a:pt x="5982" y="10057"/>
                    </a:cubicBezTo>
                    <a:cubicBezTo>
                      <a:pt x="5261" y="10057"/>
                      <a:pt x="4645" y="10234"/>
                      <a:pt x="4182" y="10593"/>
                    </a:cubicBezTo>
                    <a:cubicBezTo>
                      <a:pt x="2617" y="11811"/>
                      <a:pt x="3151" y="14868"/>
                      <a:pt x="3396" y="16281"/>
                    </a:cubicBezTo>
                    <a:cubicBezTo>
                      <a:pt x="4261" y="21219"/>
                      <a:pt x="7253" y="25068"/>
                      <a:pt x="10172" y="27757"/>
                    </a:cubicBezTo>
                    <a:cubicBezTo>
                      <a:pt x="1781" y="40647"/>
                      <a:pt x="1" y="44987"/>
                      <a:pt x="837" y="45657"/>
                    </a:cubicBezTo>
                    <a:cubicBezTo>
                      <a:pt x="915" y="45720"/>
                      <a:pt x="1020" y="45754"/>
                      <a:pt x="1154" y="45754"/>
                    </a:cubicBezTo>
                    <a:cubicBezTo>
                      <a:pt x="2465" y="45754"/>
                      <a:pt x="6606" y="42548"/>
                      <a:pt x="16574" y="32299"/>
                    </a:cubicBezTo>
                    <a:cubicBezTo>
                      <a:pt x="17722" y="32884"/>
                      <a:pt x="22374" y="35238"/>
                      <a:pt x="27057" y="35238"/>
                    </a:cubicBezTo>
                    <a:cubicBezTo>
                      <a:pt x="28727" y="35238"/>
                      <a:pt x="30402" y="34938"/>
                      <a:pt x="31922" y="34152"/>
                    </a:cubicBezTo>
                    <a:cubicBezTo>
                      <a:pt x="32383" y="33907"/>
                      <a:pt x="35757" y="32162"/>
                      <a:pt x="35534" y="30302"/>
                    </a:cubicBezTo>
                    <a:cubicBezTo>
                      <a:pt x="35375" y="28997"/>
                      <a:pt x="33760" y="27844"/>
                      <a:pt x="31605" y="27440"/>
                    </a:cubicBezTo>
                    <a:cubicBezTo>
                      <a:pt x="32513" y="23749"/>
                      <a:pt x="33429" y="20051"/>
                      <a:pt x="34344" y="16360"/>
                    </a:cubicBezTo>
                    <a:cubicBezTo>
                      <a:pt x="36791" y="17903"/>
                      <a:pt x="38953" y="18779"/>
                      <a:pt x="40332" y="18779"/>
                    </a:cubicBezTo>
                    <a:cubicBezTo>
                      <a:pt x="40866" y="18779"/>
                      <a:pt x="41283" y="18647"/>
                      <a:pt x="41553" y="18371"/>
                    </a:cubicBezTo>
                    <a:cubicBezTo>
                      <a:pt x="42591" y="17319"/>
                      <a:pt x="41207" y="14421"/>
                      <a:pt x="40508" y="12957"/>
                    </a:cubicBezTo>
                    <a:cubicBezTo>
                      <a:pt x="37350" y="6354"/>
                      <a:pt x="31489" y="3283"/>
                      <a:pt x="30386" y="2728"/>
                    </a:cubicBezTo>
                    <a:cubicBezTo>
                      <a:pt x="27680" y="1357"/>
                      <a:pt x="23753" y="0"/>
                      <a:pt x="2129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3" name="Google Shape;3913;p49"/>
              <p:cNvSpPr/>
              <p:nvPr/>
            </p:nvSpPr>
            <p:spPr>
              <a:xfrm>
                <a:off x="5967275" y="1778300"/>
                <a:ext cx="537100" cy="578050"/>
              </a:xfrm>
              <a:custGeom>
                <a:avLst/>
                <a:gdLst/>
                <a:ahLst/>
                <a:cxnLst/>
                <a:rect l="l" t="t" r="r" b="b"/>
                <a:pathLst>
                  <a:path w="21484" h="23122" extrusionOk="0">
                    <a:moveTo>
                      <a:pt x="13654" y="0"/>
                    </a:moveTo>
                    <a:cubicBezTo>
                      <a:pt x="2351" y="16905"/>
                      <a:pt x="1" y="22269"/>
                      <a:pt x="938" y="23026"/>
                    </a:cubicBezTo>
                    <a:cubicBezTo>
                      <a:pt x="1016" y="23088"/>
                      <a:pt x="1120" y="23121"/>
                      <a:pt x="1254" y="23121"/>
                    </a:cubicBezTo>
                    <a:cubicBezTo>
                      <a:pt x="2759" y="23121"/>
                      <a:pt x="7984" y="18912"/>
                      <a:pt x="21483" y="4657"/>
                    </a:cubicBezTo>
                    <a:cubicBezTo>
                      <a:pt x="18874" y="3107"/>
                      <a:pt x="16264" y="1557"/>
                      <a:pt x="13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4" name="Google Shape;3914;p49"/>
              <p:cNvSpPr/>
              <p:nvPr/>
            </p:nvSpPr>
            <p:spPr>
              <a:xfrm>
                <a:off x="6177250" y="1778300"/>
                <a:ext cx="267650" cy="293775"/>
              </a:xfrm>
              <a:custGeom>
                <a:avLst/>
                <a:gdLst/>
                <a:ahLst/>
                <a:cxnLst/>
                <a:rect l="l" t="t" r="r" b="b"/>
                <a:pathLst>
                  <a:path w="10706" h="11751" extrusionOk="0">
                    <a:moveTo>
                      <a:pt x="5255" y="0"/>
                    </a:moveTo>
                    <a:cubicBezTo>
                      <a:pt x="3223" y="3035"/>
                      <a:pt x="1485" y="5695"/>
                      <a:pt x="0" y="8031"/>
                    </a:cubicBezTo>
                    <a:cubicBezTo>
                      <a:pt x="1327" y="9163"/>
                      <a:pt x="2963" y="10295"/>
                      <a:pt x="4967" y="11217"/>
                    </a:cubicBezTo>
                    <a:cubicBezTo>
                      <a:pt x="5400" y="11412"/>
                      <a:pt x="5825" y="11592"/>
                      <a:pt x="6243" y="11751"/>
                    </a:cubicBezTo>
                    <a:cubicBezTo>
                      <a:pt x="7598" y="10374"/>
                      <a:pt x="9083" y="8846"/>
                      <a:pt x="10705" y="7159"/>
                    </a:cubicBezTo>
                    <a:lnTo>
                      <a:pt x="8860" y="2141"/>
                    </a:lnTo>
                    <a:cubicBezTo>
                      <a:pt x="7656" y="1427"/>
                      <a:pt x="6459" y="714"/>
                      <a:pt x="5255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5" name="Google Shape;3915;p49"/>
              <p:cNvSpPr/>
              <p:nvPr/>
            </p:nvSpPr>
            <p:spPr>
              <a:xfrm>
                <a:off x="6035225" y="1212450"/>
                <a:ext cx="999375" cy="880950"/>
              </a:xfrm>
              <a:custGeom>
                <a:avLst/>
                <a:gdLst/>
                <a:ahLst/>
                <a:cxnLst/>
                <a:rect l="l" t="t" r="r" b="b"/>
                <a:pathLst>
                  <a:path w="39975" h="35238" extrusionOk="0">
                    <a:moveTo>
                      <a:pt x="18687" y="1"/>
                    </a:moveTo>
                    <a:cubicBezTo>
                      <a:pt x="17705" y="1"/>
                      <a:pt x="16956" y="217"/>
                      <a:pt x="16610" y="733"/>
                    </a:cubicBezTo>
                    <a:cubicBezTo>
                      <a:pt x="15860" y="1858"/>
                      <a:pt x="17237" y="4208"/>
                      <a:pt x="19148" y="6623"/>
                    </a:cubicBezTo>
                    <a:cubicBezTo>
                      <a:pt x="15983" y="8750"/>
                      <a:pt x="12811" y="10883"/>
                      <a:pt x="9646" y="13010"/>
                    </a:cubicBezTo>
                    <a:cubicBezTo>
                      <a:pt x="7393" y="11061"/>
                      <a:pt x="5082" y="10059"/>
                      <a:pt x="3366" y="10059"/>
                    </a:cubicBezTo>
                    <a:cubicBezTo>
                      <a:pt x="2645" y="10059"/>
                      <a:pt x="2028" y="10237"/>
                      <a:pt x="1565" y="10595"/>
                    </a:cubicBezTo>
                    <a:cubicBezTo>
                      <a:pt x="0" y="11806"/>
                      <a:pt x="534" y="14863"/>
                      <a:pt x="786" y="16276"/>
                    </a:cubicBezTo>
                    <a:cubicBezTo>
                      <a:pt x="2545" y="26332"/>
                      <a:pt x="13106" y="31869"/>
                      <a:pt x="13964" y="32301"/>
                    </a:cubicBezTo>
                    <a:cubicBezTo>
                      <a:pt x="15111" y="32885"/>
                      <a:pt x="19755" y="35238"/>
                      <a:pt x="24433" y="35238"/>
                    </a:cubicBezTo>
                    <a:cubicBezTo>
                      <a:pt x="26105" y="35238"/>
                      <a:pt x="27782" y="34937"/>
                      <a:pt x="29305" y="34147"/>
                    </a:cubicBezTo>
                    <a:cubicBezTo>
                      <a:pt x="29766" y="33909"/>
                      <a:pt x="33140" y="32157"/>
                      <a:pt x="32917" y="30304"/>
                    </a:cubicBezTo>
                    <a:cubicBezTo>
                      <a:pt x="32758" y="29000"/>
                      <a:pt x="31150" y="27839"/>
                      <a:pt x="28988" y="27435"/>
                    </a:cubicBezTo>
                    <a:cubicBezTo>
                      <a:pt x="29896" y="23751"/>
                      <a:pt x="30812" y="20053"/>
                      <a:pt x="31727" y="16362"/>
                    </a:cubicBezTo>
                    <a:cubicBezTo>
                      <a:pt x="34176" y="17901"/>
                      <a:pt x="36340" y="18780"/>
                      <a:pt x="37718" y="18780"/>
                    </a:cubicBezTo>
                    <a:cubicBezTo>
                      <a:pt x="38251" y="18780"/>
                      <a:pt x="38667" y="18649"/>
                      <a:pt x="38936" y="18374"/>
                    </a:cubicBezTo>
                    <a:cubicBezTo>
                      <a:pt x="39974" y="17314"/>
                      <a:pt x="38590" y="14416"/>
                      <a:pt x="37891" y="12952"/>
                    </a:cubicBezTo>
                    <a:cubicBezTo>
                      <a:pt x="34741" y="6349"/>
                      <a:pt x="28872" y="3278"/>
                      <a:pt x="27769" y="2723"/>
                    </a:cubicBezTo>
                    <a:cubicBezTo>
                      <a:pt x="25065" y="1353"/>
                      <a:pt x="21146" y="1"/>
                      <a:pt x="1868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6" name="Google Shape;3916;p49"/>
              <p:cNvSpPr/>
              <p:nvPr/>
            </p:nvSpPr>
            <p:spPr>
              <a:xfrm>
                <a:off x="6276375" y="1378000"/>
                <a:ext cx="483550" cy="520350"/>
              </a:xfrm>
              <a:custGeom>
                <a:avLst/>
                <a:gdLst/>
                <a:ahLst/>
                <a:cxnLst/>
                <a:rect l="l" t="t" r="r" b="b"/>
                <a:pathLst>
                  <a:path w="19342" h="20814" extrusionOk="0">
                    <a:moveTo>
                      <a:pt x="9502" y="1"/>
                    </a:moveTo>
                    <a:cubicBezTo>
                      <a:pt x="6337" y="2128"/>
                      <a:pt x="3165" y="4261"/>
                      <a:pt x="0" y="6388"/>
                    </a:cubicBezTo>
                    <a:cubicBezTo>
                      <a:pt x="570" y="8154"/>
                      <a:pt x="2350" y="12804"/>
                      <a:pt x="7108" y="16481"/>
                    </a:cubicBezTo>
                    <a:cubicBezTo>
                      <a:pt x="12190" y="20395"/>
                      <a:pt x="17525" y="20770"/>
                      <a:pt x="19342" y="20813"/>
                    </a:cubicBezTo>
                    <a:cubicBezTo>
                      <a:pt x="18895" y="20777"/>
                      <a:pt x="11880" y="20020"/>
                      <a:pt x="8600" y="13619"/>
                    </a:cubicBezTo>
                    <a:cubicBezTo>
                      <a:pt x="6394" y="9293"/>
                      <a:pt x="6740" y="4060"/>
                      <a:pt x="9502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7" name="Google Shape;3917;p49"/>
              <p:cNvSpPr/>
              <p:nvPr/>
            </p:nvSpPr>
            <p:spPr>
              <a:xfrm>
                <a:off x="6035225" y="1466675"/>
                <a:ext cx="821675" cy="626725"/>
              </a:xfrm>
              <a:custGeom>
                <a:avLst/>
                <a:gdLst/>
                <a:ahLst/>
                <a:cxnLst/>
                <a:rect l="l" t="t" r="r" b="b"/>
                <a:pathLst>
                  <a:path w="32867" h="25069" extrusionOk="0">
                    <a:moveTo>
                      <a:pt x="2473" y="1"/>
                    </a:moveTo>
                    <a:cubicBezTo>
                      <a:pt x="2127" y="87"/>
                      <a:pt x="1824" y="231"/>
                      <a:pt x="1565" y="426"/>
                    </a:cubicBezTo>
                    <a:cubicBezTo>
                      <a:pt x="0" y="1637"/>
                      <a:pt x="534" y="4694"/>
                      <a:pt x="786" y="6107"/>
                    </a:cubicBezTo>
                    <a:cubicBezTo>
                      <a:pt x="2545" y="16163"/>
                      <a:pt x="13106" y="21700"/>
                      <a:pt x="13964" y="22132"/>
                    </a:cubicBezTo>
                    <a:cubicBezTo>
                      <a:pt x="15111" y="22716"/>
                      <a:pt x="19755" y="25069"/>
                      <a:pt x="24433" y="25069"/>
                    </a:cubicBezTo>
                    <a:cubicBezTo>
                      <a:pt x="26105" y="25069"/>
                      <a:pt x="27782" y="24768"/>
                      <a:pt x="29305" y="23978"/>
                    </a:cubicBezTo>
                    <a:cubicBezTo>
                      <a:pt x="29723" y="23769"/>
                      <a:pt x="32463" y="22341"/>
                      <a:pt x="32866" y="20712"/>
                    </a:cubicBezTo>
                    <a:lnTo>
                      <a:pt x="32866" y="20712"/>
                    </a:lnTo>
                    <a:cubicBezTo>
                      <a:pt x="30352" y="21405"/>
                      <a:pt x="27822" y="21741"/>
                      <a:pt x="25353" y="21741"/>
                    </a:cubicBezTo>
                    <a:cubicBezTo>
                      <a:pt x="18415" y="21741"/>
                      <a:pt x="11964" y="19084"/>
                      <a:pt x="7721" y="14202"/>
                    </a:cubicBezTo>
                    <a:cubicBezTo>
                      <a:pt x="3381" y="9221"/>
                      <a:pt x="2574" y="3310"/>
                      <a:pt x="2473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8" name="Google Shape;3918;p49"/>
              <p:cNvSpPr/>
              <p:nvPr/>
            </p:nvSpPr>
            <p:spPr>
              <a:xfrm>
                <a:off x="6431725" y="1213650"/>
                <a:ext cx="587375" cy="468325"/>
              </a:xfrm>
              <a:custGeom>
                <a:avLst/>
                <a:gdLst/>
                <a:ahLst/>
                <a:cxnLst/>
                <a:rect l="l" t="t" r="r" b="b"/>
                <a:pathLst>
                  <a:path w="23495" h="18733" extrusionOk="0">
                    <a:moveTo>
                      <a:pt x="2163" y="0"/>
                    </a:moveTo>
                    <a:cubicBezTo>
                      <a:pt x="1514" y="80"/>
                      <a:pt x="1017" y="289"/>
                      <a:pt x="750" y="685"/>
                    </a:cubicBezTo>
                    <a:cubicBezTo>
                      <a:pt x="0" y="1810"/>
                      <a:pt x="1377" y="4160"/>
                      <a:pt x="3288" y="6575"/>
                    </a:cubicBezTo>
                    <a:cubicBezTo>
                      <a:pt x="4167" y="8038"/>
                      <a:pt x="5573" y="9999"/>
                      <a:pt x="7735" y="11874"/>
                    </a:cubicBezTo>
                    <a:cubicBezTo>
                      <a:pt x="10806" y="14534"/>
                      <a:pt x="13957" y="15745"/>
                      <a:pt x="15867" y="16314"/>
                    </a:cubicBezTo>
                    <a:cubicBezTo>
                      <a:pt x="18316" y="17853"/>
                      <a:pt x="20480" y="18732"/>
                      <a:pt x="21858" y="18732"/>
                    </a:cubicBezTo>
                    <a:cubicBezTo>
                      <a:pt x="22391" y="18732"/>
                      <a:pt x="22807" y="18601"/>
                      <a:pt x="23076" y="18326"/>
                    </a:cubicBezTo>
                    <a:cubicBezTo>
                      <a:pt x="23415" y="17987"/>
                      <a:pt x="23494" y="17446"/>
                      <a:pt x="23429" y="16833"/>
                    </a:cubicBezTo>
                    <a:cubicBezTo>
                      <a:pt x="20430" y="16084"/>
                      <a:pt x="15608" y="14426"/>
                      <a:pt x="10814" y="10576"/>
                    </a:cubicBezTo>
                    <a:cubicBezTo>
                      <a:pt x="6186" y="6856"/>
                      <a:pt x="3554" y="2689"/>
                      <a:pt x="216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19" name="Google Shape;3919;p49"/>
            <p:cNvGrpSpPr/>
            <p:nvPr/>
          </p:nvGrpSpPr>
          <p:grpSpPr>
            <a:xfrm rot="8538506">
              <a:off x="3512700" y="505569"/>
              <a:ext cx="1391476" cy="1735045"/>
              <a:chOff x="2386975" y="3180875"/>
              <a:chExt cx="1391500" cy="1735075"/>
            </a:xfrm>
          </p:grpSpPr>
          <p:sp>
            <p:nvSpPr>
              <p:cNvPr id="3920" name="Google Shape;3920;p49"/>
              <p:cNvSpPr/>
              <p:nvPr/>
            </p:nvSpPr>
            <p:spPr>
              <a:xfrm>
                <a:off x="2439225" y="3191275"/>
                <a:ext cx="1339250" cy="1724675"/>
              </a:xfrm>
              <a:custGeom>
                <a:avLst/>
                <a:gdLst/>
                <a:ahLst/>
                <a:cxnLst/>
                <a:rect l="l" t="t" r="r" b="b"/>
                <a:pathLst>
                  <a:path w="53570" h="68987" extrusionOk="0">
                    <a:moveTo>
                      <a:pt x="28691" y="25966"/>
                    </a:moveTo>
                    <a:cubicBezTo>
                      <a:pt x="29503" y="25966"/>
                      <a:pt x="30316" y="26378"/>
                      <a:pt x="30753" y="27221"/>
                    </a:cubicBezTo>
                    <a:lnTo>
                      <a:pt x="38085" y="41408"/>
                    </a:lnTo>
                    <a:cubicBezTo>
                      <a:pt x="38719" y="42641"/>
                      <a:pt x="38149" y="44147"/>
                      <a:pt x="36859" y="44645"/>
                    </a:cubicBezTo>
                    <a:lnTo>
                      <a:pt x="21958" y="50390"/>
                    </a:lnTo>
                    <a:cubicBezTo>
                      <a:pt x="21671" y="50500"/>
                      <a:pt x="21386" y="50551"/>
                      <a:pt x="21110" y="50551"/>
                    </a:cubicBezTo>
                    <a:cubicBezTo>
                      <a:pt x="19574" y="50551"/>
                      <a:pt x="18340" y="48988"/>
                      <a:pt x="18945" y="47399"/>
                    </a:cubicBezTo>
                    <a:lnTo>
                      <a:pt x="26514" y="27466"/>
                    </a:lnTo>
                    <a:cubicBezTo>
                      <a:pt x="26890" y="26475"/>
                      <a:pt x="27789" y="25966"/>
                      <a:pt x="28691" y="25966"/>
                    </a:cubicBezTo>
                    <a:close/>
                    <a:moveTo>
                      <a:pt x="27204" y="0"/>
                    </a:moveTo>
                    <a:cubicBezTo>
                      <a:pt x="26302" y="0"/>
                      <a:pt x="25404" y="509"/>
                      <a:pt x="25029" y="1499"/>
                    </a:cubicBezTo>
                    <a:lnTo>
                      <a:pt x="605" y="65832"/>
                    </a:lnTo>
                    <a:cubicBezTo>
                      <a:pt x="1" y="67425"/>
                      <a:pt x="1231" y="68987"/>
                      <a:pt x="2760" y="68987"/>
                    </a:cubicBezTo>
                    <a:cubicBezTo>
                      <a:pt x="3037" y="68987"/>
                      <a:pt x="3324" y="68935"/>
                      <a:pt x="3611" y="68824"/>
                    </a:cubicBezTo>
                    <a:lnTo>
                      <a:pt x="26442" y="60029"/>
                    </a:lnTo>
                    <a:lnTo>
                      <a:pt x="51702" y="50282"/>
                    </a:lnTo>
                    <a:cubicBezTo>
                      <a:pt x="52993" y="49785"/>
                      <a:pt x="53569" y="48278"/>
                      <a:pt x="52935" y="47045"/>
                    </a:cubicBezTo>
                    <a:lnTo>
                      <a:pt x="29268" y="1261"/>
                    </a:lnTo>
                    <a:cubicBezTo>
                      <a:pt x="28831" y="414"/>
                      <a:pt x="28016" y="0"/>
                      <a:pt x="2720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1" name="Google Shape;3921;p49"/>
              <p:cNvSpPr/>
              <p:nvPr/>
            </p:nvSpPr>
            <p:spPr>
              <a:xfrm>
                <a:off x="2386975" y="3180875"/>
                <a:ext cx="1339225" cy="1724625"/>
              </a:xfrm>
              <a:custGeom>
                <a:avLst/>
                <a:gdLst/>
                <a:ahLst/>
                <a:cxnLst/>
                <a:rect l="l" t="t" r="r" b="b"/>
                <a:pathLst>
                  <a:path w="53569" h="68985" extrusionOk="0">
                    <a:moveTo>
                      <a:pt x="28694" y="25964"/>
                    </a:moveTo>
                    <a:cubicBezTo>
                      <a:pt x="29504" y="25964"/>
                      <a:pt x="30315" y="26376"/>
                      <a:pt x="30752" y="27219"/>
                    </a:cubicBezTo>
                    <a:lnTo>
                      <a:pt x="38084" y="41406"/>
                    </a:lnTo>
                    <a:cubicBezTo>
                      <a:pt x="38726" y="42639"/>
                      <a:pt x="38149" y="44145"/>
                      <a:pt x="36858" y="44643"/>
                    </a:cubicBezTo>
                    <a:lnTo>
                      <a:pt x="21957" y="50388"/>
                    </a:lnTo>
                    <a:cubicBezTo>
                      <a:pt x="21672" y="50498"/>
                      <a:pt x="21387" y="50548"/>
                      <a:pt x="21112" y="50548"/>
                    </a:cubicBezTo>
                    <a:cubicBezTo>
                      <a:pt x="19580" y="50548"/>
                      <a:pt x="18346" y="48985"/>
                      <a:pt x="18951" y="47397"/>
                    </a:cubicBezTo>
                    <a:lnTo>
                      <a:pt x="26521" y="27464"/>
                    </a:lnTo>
                    <a:cubicBezTo>
                      <a:pt x="26896" y="26473"/>
                      <a:pt x="27794" y="25964"/>
                      <a:pt x="28694" y="25964"/>
                    </a:cubicBezTo>
                    <a:close/>
                    <a:moveTo>
                      <a:pt x="27213" y="1"/>
                    </a:moveTo>
                    <a:cubicBezTo>
                      <a:pt x="26311" y="1"/>
                      <a:pt x="25411" y="510"/>
                      <a:pt x="25036" y="1497"/>
                    </a:cubicBezTo>
                    <a:lnTo>
                      <a:pt x="604" y="65830"/>
                    </a:lnTo>
                    <a:cubicBezTo>
                      <a:pt x="0" y="67423"/>
                      <a:pt x="1230" y="68985"/>
                      <a:pt x="2759" y="68985"/>
                    </a:cubicBezTo>
                    <a:cubicBezTo>
                      <a:pt x="3036" y="68985"/>
                      <a:pt x="3323" y="68933"/>
                      <a:pt x="3611" y="68822"/>
                    </a:cubicBezTo>
                    <a:lnTo>
                      <a:pt x="26441" y="60027"/>
                    </a:lnTo>
                    <a:lnTo>
                      <a:pt x="51709" y="50280"/>
                    </a:lnTo>
                    <a:cubicBezTo>
                      <a:pt x="52999" y="49783"/>
                      <a:pt x="53569" y="48276"/>
                      <a:pt x="52934" y="47050"/>
                    </a:cubicBezTo>
                    <a:lnTo>
                      <a:pt x="29275" y="1259"/>
                    </a:lnTo>
                    <a:cubicBezTo>
                      <a:pt x="28838" y="413"/>
                      <a:pt x="28024" y="1"/>
                      <a:pt x="2721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2" name="Google Shape;3922;p49"/>
              <p:cNvSpPr/>
              <p:nvPr/>
            </p:nvSpPr>
            <p:spPr>
              <a:xfrm>
                <a:off x="2958250" y="33345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5" y="2671"/>
                      <a:pt x="4698" y="2527"/>
                      <a:pt x="4787" y="2293"/>
                    </a:cubicBezTo>
                    <a:cubicBezTo>
                      <a:pt x="4910" y="1990"/>
                      <a:pt x="4751" y="1644"/>
                      <a:pt x="4448" y="1536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3" name="Google Shape;3923;p49"/>
              <p:cNvSpPr/>
              <p:nvPr/>
            </p:nvSpPr>
            <p:spPr>
              <a:xfrm>
                <a:off x="2995200" y="323702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1"/>
                    </a:moveTo>
                    <a:lnTo>
                      <a:pt x="0" y="1104"/>
                    </a:lnTo>
                    <a:lnTo>
                      <a:pt x="4037" y="2632"/>
                    </a:lnTo>
                    <a:cubicBezTo>
                      <a:pt x="4106" y="2658"/>
                      <a:pt x="4177" y="2671"/>
                      <a:pt x="4246" y="2671"/>
                    </a:cubicBezTo>
                    <a:cubicBezTo>
                      <a:pt x="4483" y="2671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29"/>
                    </a:cubicBezTo>
                    <a:lnTo>
                      <a:pt x="418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4" name="Google Shape;3924;p49"/>
              <p:cNvSpPr/>
              <p:nvPr/>
            </p:nvSpPr>
            <p:spPr>
              <a:xfrm>
                <a:off x="2881650" y="35362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40" y="2671"/>
                    </a:cubicBezTo>
                    <a:cubicBezTo>
                      <a:pt x="4479" y="2671"/>
                      <a:pt x="4705" y="2527"/>
                      <a:pt x="4794" y="2293"/>
                    </a:cubicBezTo>
                    <a:cubicBezTo>
                      <a:pt x="4910" y="1990"/>
                      <a:pt x="4751" y="1644"/>
                      <a:pt x="4448" y="1529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5" name="Google Shape;3925;p49"/>
              <p:cNvSpPr/>
              <p:nvPr/>
            </p:nvSpPr>
            <p:spPr>
              <a:xfrm>
                <a:off x="2918600" y="343870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44"/>
                      <a:pt x="4455" y="1529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6" name="Google Shape;3926;p49"/>
              <p:cNvSpPr/>
              <p:nvPr/>
            </p:nvSpPr>
            <p:spPr>
              <a:xfrm>
                <a:off x="2812625" y="37178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10" y="1990"/>
                      <a:pt x="4758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7" name="Google Shape;3927;p49"/>
              <p:cNvSpPr/>
              <p:nvPr/>
            </p:nvSpPr>
            <p:spPr>
              <a:xfrm>
                <a:off x="2849750" y="3620375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0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7"/>
                      <a:pt x="4787" y="2293"/>
                    </a:cubicBezTo>
                    <a:cubicBezTo>
                      <a:pt x="4903" y="1990"/>
                      <a:pt x="4751" y="1644"/>
                      <a:pt x="4448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8" name="Google Shape;3928;p49"/>
              <p:cNvSpPr/>
              <p:nvPr/>
            </p:nvSpPr>
            <p:spPr>
              <a:xfrm>
                <a:off x="2736025" y="39195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101" y="2658"/>
                      <a:pt x="4173" y="2670"/>
                      <a:pt x="4243" y="2670"/>
                    </a:cubicBezTo>
                    <a:cubicBezTo>
                      <a:pt x="4483" y="2670"/>
                      <a:pt x="4705" y="2526"/>
                      <a:pt x="4795" y="2293"/>
                    </a:cubicBezTo>
                    <a:cubicBezTo>
                      <a:pt x="4910" y="1990"/>
                      <a:pt x="4759" y="1651"/>
                      <a:pt x="4449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9" name="Google Shape;3929;p49"/>
              <p:cNvSpPr/>
              <p:nvPr/>
            </p:nvSpPr>
            <p:spPr>
              <a:xfrm>
                <a:off x="2773150" y="3822050"/>
                <a:ext cx="122575" cy="66750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0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1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6" y="2670"/>
                      <a:pt x="4698" y="2526"/>
                      <a:pt x="4787" y="2292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0" name="Google Shape;3930;p49"/>
              <p:cNvSpPr/>
              <p:nvPr/>
            </p:nvSpPr>
            <p:spPr>
              <a:xfrm>
                <a:off x="2665925" y="41042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0" y="2632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8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1" name="Google Shape;3931;p49"/>
              <p:cNvSpPr/>
              <p:nvPr/>
            </p:nvSpPr>
            <p:spPr>
              <a:xfrm>
                <a:off x="2702875" y="4006775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8" y="0"/>
                    </a:moveTo>
                    <a:lnTo>
                      <a:pt x="0" y="1103"/>
                    </a:lnTo>
                    <a:lnTo>
                      <a:pt x="4037" y="2632"/>
                    </a:lnTo>
                    <a:cubicBezTo>
                      <a:pt x="4106" y="2658"/>
                      <a:pt x="4177" y="2670"/>
                      <a:pt x="4246" y="2670"/>
                    </a:cubicBezTo>
                    <a:cubicBezTo>
                      <a:pt x="4483" y="2670"/>
                      <a:pt x="4705" y="2527"/>
                      <a:pt x="4794" y="2293"/>
                    </a:cubicBezTo>
                    <a:cubicBezTo>
                      <a:pt x="4909" y="1990"/>
                      <a:pt x="4758" y="1644"/>
                      <a:pt x="4455" y="1536"/>
                    </a:cubicBezTo>
                    <a:lnTo>
                      <a:pt x="418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2" name="Google Shape;3932;p49"/>
              <p:cNvSpPr/>
              <p:nvPr/>
            </p:nvSpPr>
            <p:spPr>
              <a:xfrm>
                <a:off x="2589325" y="4305950"/>
                <a:ext cx="122750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40" y="2670"/>
                    </a:cubicBezTo>
                    <a:cubicBezTo>
                      <a:pt x="4479" y="2670"/>
                      <a:pt x="4705" y="2527"/>
                      <a:pt x="4794" y="2293"/>
                    </a:cubicBezTo>
                    <a:cubicBezTo>
                      <a:pt x="4910" y="1990"/>
                      <a:pt x="4751" y="1651"/>
                      <a:pt x="4448" y="1536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3" name="Google Shape;3933;p49"/>
              <p:cNvSpPr/>
              <p:nvPr/>
            </p:nvSpPr>
            <p:spPr>
              <a:xfrm>
                <a:off x="2626450" y="420845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0"/>
                    </a:moveTo>
                    <a:lnTo>
                      <a:pt x="1" y="1103"/>
                    </a:lnTo>
                    <a:lnTo>
                      <a:pt x="4030" y="2631"/>
                    </a:lnTo>
                    <a:cubicBezTo>
                      <a:pt x="4099" y="2658"/>
                      <a:pt x="4170" y="2670"/>
                      <a:pt x="4239" y="2670"/>
                    </a:cubicBezTo>
                    <a:cubicBezTo>
                      <a:pt x="4476" y="2670"/>
                      <a:pt x="4698" y="2526"/>
                      <a:pt x="4787" y="2293"/>
                    </a:cubicBezTo>
                    <a:cubicBezTo>
                      <a:pt x="4903" y="1990"/>
                      <a:pt x="4751" y="1644"/>
                      <a:pt x="4449" y="1528"/>
                    </a:cubicBezTo>
                    <a:lnTo>
                      <a:pt x="419" y="0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4" name="Google Shape;3934;p49"/>
              <p:cNvSpPr/>
              <p:nvPr/>
            </p:nvSpPr>
            <p:spPr>
              <a:xfrm>
                <a:off x="2520300" y="4487600"/>
                <a:ext cx="122750" cy="66850"/>
              </a:xfrm>
              <a:custGeom>
                <a:avLst/>
                <a:gdLst/>
                <a:ahLst/>
                <a:cxnLst/>
                <a:rect l="l" t="t" r="r" b="b"/>
                <a:pathLst>
                  <a:path w="4910" h="2674" extrusionOk="0">
                    <a:moveTo>
                      <a:pt x="419" y="1"/>
                    </a:moveTo>
                    <a:lnTo>
                      <a:pt x="0" y="1104"/>
                    </a:lnTo>
                    <a:lnTo>
                      <a:pt x="4030" y="2632"/>
                    </a:lnTo>
                    <a:cubicBezTo>
                      <a:pt x="4102" y="2660"/>
                      <a:pt x="4175" y="2674"/>
                      <a:pt x="4247" y="2674"/>
                    </a:cubicBezTo>
                    <a:cubicBezTo>
                      <a:pt x="4485" y="2674"/>
                      <a:pt x="4706" y="2526"/>
                      <a:pt x="4794" y="2293"/>
                    </a:cubicBezTo>
                    <a:cubicBezTo>
                      <a:pt x="4910" y="1990"/>
                      <a:pt x="4758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5" name="Google Shape;3935;p49"/>
              <p:cNvSpPr/>
              <p:nvPr/>
            </p:nvSpPr>
            <p:spPr>
              <a:xfrm>
                <a:off x="2557425" y="4390100"/>
                <a:ext cx="122575" cy="66775"/>
              </a:xfrm>
              <a:custGeom>
                <a:avLst/>
                <a:gdLst/>
                <a:ahLst/>
                <a:cxnLst/>
                <a:rect l="l" t="t" r="r" b="b"/>
                <a:pathLst>
                  <a:path w="4903" h="2671" extrusionOk="0">
                    <a:moveTo>
                      <a:pt x="419" y="1"/>
                    </a:moveTo>
                    <a:lnTo>
                      <a:pt x="1" y="1104"/>
                    </a:lnTo>
                    <a:lnTo>
                      <a:pt x="4030" y="2632"/>
                    </a:lnTo>
                    <a:cubicBezTo>
                      <a:pt x="4099" y="2658"/>
                      <a:pt x="4170" y="2671"/>
                      <a:pt x="4239" y="2671"/>
                    </a:cubicBezTo>
                    <a:cubicBezTo>
                      <a:pt x="4476" y="2671"/>
                      <a:pt x="4698" y="2527"/>
                      <a:pt x="4787" y="2293"/>
                    </a:cubicBezTo>
                    <a:cubicBezTo>
                      <a:pt x="4903" y="1990"/>
                      <a:pt x="4751" y="1652"/>
                      <a:pt x="4448" y="1536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6" name="Google Shape;3936;p49"/>
              <p:cNvSpPr/>
              <p:nvPr/>
            </p:nvSpPr>
            <p:spPr>
              <a:xfrm>
                <a:off x="2482625" y="4586900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7"/>
                    </a:lnTo>
                    <a:lnTo>
                      <a:pt x="3865" y="2567"/>
                    </a:lnTo>
                    <a:cubicBezTo>
                      <a:pt x="3932" y="2593"/>
                      <a:pt x="4001" y="2605"/>
                      <a:pt x="4069" y="2605"/>
                    </a:cubicBezTo>
                    <a:cubicBezTo>
                      <a:pt x="4307" y="2605"/>
                      <a:pt x="4532" y="2457"/>
                      <a:pt x="4622" y="2221"/>
                    </a:cubicBezTo>
                    <a:cubicBezTo>
                      <a:pt x="4737" y="1919"/>
                      <a:pt x="4586" y="1580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7" name="Google Shape;3937;p49"/>
              <p:cNvSpPr/>
              <p:nvPr/>
            </p:nvSpPr>
            <p:spPr>
              <a:xfrm>
                <a:off x="2413600" y="4768575"/>
                <a:ext cx="118450" cy="65150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6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65" y="2567"/>
                    </a:lnTo>
                    <a:cubicBezTo>
                      <a:pt x="3933" y="2593"/>
                      <a:pt x="4004" y="2606"/>
                      <a:pt x="4073" y="2606"/>
                    </a:cubicBezTo>
                    <a:cubicBezTo>
                      <a:pt x="4310" y="2606"/>
                      <a:pt x="4532" y="2461"/>
                      <a:pt x="4622" y="2221"/>
                    </a:cubicBezTo>
                    <a:cubicBezTo>
                      <a:pt x="4737" y="1918"/>
                      <a:pt x="4586" y="1579"/>
                      <a:pt x="4283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8" name="Google Shape;3938;p49"/>
              <p:cNvSpPr/>
              <p:nvPr/>
            </p:nvSpPr>
            <p:spPr>
              <a:xfrm>
                <a:off x="2450725" y="4671075"/>
                <a:ext cx="118450" cy="65125"/>
              </a:xfrm>
              <a:custGeom>
                <a:avLst/>
                <a:gdLst/>
                <a:ahLst/>
                <a:cxnLst/>
                <a:rect l="l" t="t" r="r" b="b"/>
                <a:pathLst>
                  <a:path w="4738" h="2605" extrusionOk="0">
                    <a:moveTo>
                      <a:pt x="419" y="1"/>
                    </a:moveTo>
                    <a:lnTo>
                      <a:pt x="1" y="1096"/>
                    </a:lnTo>
                    <a:lnTo>
                      <a:pt x="3858" y="2567"/>
                    </a:lnTo>
                    <a:cubicBezTo>
                      <a:pt x="3925" y="2593"/>
                      <a:pt x="3994" y="2605"/>
                      <a:pt x="4063" y="2605"/>
                    </a:cubicBezTo>
                    <a:cubicBezTo>
                      <a:pt x="4303" y="2605"/>
                      <a:pt x="4532" y="2456"/>
                      <a:pt x="4622" y="2221"/>
                    </a:cubicBezTo>
                    <a:cubicBezTo>
                      <a:pt x="4737" y="1918"/>
                      <a:pt x="4579" y="1579"/>
                      <a:pt x="4276" y="1464"/>
                    </a:cubicBezTo>
                    <a:lnTo>
                      <a:pt x="419" y="1"/>
                    </a:ln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9" name="Google Shape;3939;p49"/>
              <p:cNvSpPr/>
              <p:nvPr/>
            </p:nvSpPr>
            <p:spPr>
              <a:xfrm>
                <a:off x="2390000" y="3180925"/>
                <a:ext cx="695700" cy="1719775"/>
              </a:xfrm>
              <a:custGeom>
                <a:avLst/>
                <a:gdLst/>
                <a:ahLst/>
                <a:cxnLst/>
                <a:rect l="l" t="t" r="r" b="b"/>
                <a:pathLst>
                  <a:path w="27828" h="68791" extrusionOk="0">
                    <a:moveTo>
                      <a:pt x="27088" y="1"/>
                    </a:moveTo>
                    <a:cubicBezTo>
                      <a:pt x="26186" y="1"/>
                      <a:pt x="25287" y="507"/>
                      <a:pt x="24915" y="1495"/>
                    </a:cubicBezTo>
                    <a:lnTo>
                      <a:pt x="483" y="65828"/>
                    </a:lnTo>
                    <a:cubicBezTo>
                      <a:pt x="0" y="67089"/>
                      <a:pt x="685" y="68337"/>
                      <a:pt x="1752" y="68791"/>
                    </a:cubicBezTo>
                    <a:lnTo>
                      <a:pt x="27827" y="118"/>
                    </a:lnTo>
                    <a:cubicBezTo>
                      <a:pt x="27588" y="40"/>
                      <a:pt x="27338" y="1"/>
                      <a:pt x="27088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0" name="Google Shape;3940;p49"/>
              <p:cNvSpPr/>
              <p:nvPr/>
            </p:nvSpPr>
            <p:spPr>
              <a:xfrm>
                <a:off x="2696575" y="4528925"/>
                <a:ext cx="348025" cy="187875"/>
              </a:xfrm>
              <a:custGeom>
                <a:avLst/>
                <a:gdLst/>
                <a:ahLst/>
                <a:cxnLst/>
                <a:rect l="l" t="t" r="r" b="b"/>
                <a:pathLst>
                  <a:path w="13921" h="7515" extrusionOk="0">
                    <a:moveTo>
                      <a:pt x="9019" y="0"/>
                    </a:moveTo>
                    <a:cubicBezTo>
                      <a:pt x="4336" y="0"/>
                      <a:pt x="1" y="5524"/>
                      <a:pt x="728" y="6919"/>
                    </a:cubicBezTo>
                    <a:cubicBezTo>
                      <a:pt x="946" y="7333"/>
                      <a:pt x="1685" y="7515"/>
                      <a:pt x="2709" y="7515"/>
                    </a:cubicBezTo>
                    <a:cubicBezTo>
                      <a:pt x="6391" y="7515"/>
                      <a:pt x="13761" y="5169"/>
                      <a:pt x="13863" y="2868"/>
                    </a:cubicBezTo>
                    <a:cubicBezTo>
                      <a:pt x="13920" y="1592"/>
                      <a:pt x="11751" y="482"/>
                      <a:pt x="10294" y="143"/>
                    </a:cubicBezTo>
                    <a:cubicBezTo>
                      <a:pt x="9869" y="45"/>
                      <a:pt x="9443" y="0"/>
                      <a:pt x="901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1" name="Google Shape;3941;p49"/>
              <p:cNvSpPr/>
              <p:nvPr/>
            </p:nvSpPr>
            <p:spPr>
              <a:xfrm>
                <a:off x="3119275" y="4467425"/>
                <a:ext cx="106625" cy="83725"/>
              </a:xfrm>
              <a:custGeom>
                <a:avLst/>
                <a:gdLst/>
                <a:ahLst/>
                <a:cxnLst/>
                <a:rect l="l" t="t" r="r" b="b"/>
                <a:pathLst>
                  <a:path w="4265" h="3349" extrusionOk="0">
                    <a:moveTo>
                      <a:pt x="2991" y="0"/>
                    </a:moveTo>
                    <a:cubicBezTo>
                      <a:pt x="1867" y="0"/>
                      <a:pt x="1" y="1674"/>
                      <a:pt x="256" y="2480"/>
                    </a:cubicBezTo>
                    <a:cubicBezTo>
                      <a:pt x="393" y="2924"/>
                      <a:pt x="1244" y="3349"/>
                      <a:pt x="2101" y="3349"/>
                    </a:cubicBezTo>
                    <a:cubicBezTo>
                      <a:pt x="2651" y="3349"/>
                      <a:pt x="3204" y="3174"/>
                      <a:pt x="3573" y="2718"/>
                    </a:cubicBezTo>
                    <a:cubicBezTo>
                      <a:pt x="4265" y="1875"/>
                      <a:pt x="4020" y="426"/>
                      <a:pt x="3378" y="87"/>
                    </a:cubicBezTo>
                    <a:cubicBezTo>
                      <a:pt x="3265" y="28"/>
                      <a:pt x="3134" y="0"/>
                      <a:pt x="2991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42" name="Google Shape;3942;p49"/>
            <p:cNvGrpSpPr/>
            <p:nvPr/>
          </p:nvGrpSpPr>
          <p:grpSpPr>
            <a:xfrm rot="-5400000" flipH="1">
              <a:off x="635334" y="1893311"/>
              <a:ext cx="1723720" cy="2159011"/>
              <a:chOff x="610625" y="938625"/>
              <a:chExt cx="1230350" cy="1541050"/>
            </a:xfrm>
          </p:grpSpPr>
          <p:sp>
            <p:nvSpPr>
              <p:cNvPr id="3943" name="Google Shape;3943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4" name="Google Shape;3944;p49"/>
              <p:cNvSpPr/>
              <p:nvPr/>
            </p:nvSpPr>
            <p:spPr>
              <a:xfrm>
                <a:off x="1204475" y="1756675"/>
                <a:ext cx="610375" cy="713425"/>
              </a:xfrm>
              <a:custGeom>
                <a:avLst/>
                <a:gdLst/>
                <a:ahLst/>
                <a:cxnLst/>
                <a:rect l="l" t="t" r="r" b="b"/>
                <a:pathLst>
                  <a:path w="24415" h="28537" extrusionOk="0">
                    <a:moveTo>
                      <a:pt x="3663" y="0"/>
                    </a:moveTo>
                    <a:cubicBezTo>
                      <a:pt x="2444" y="800"/>
                      <a:pt x="1226" y="1600"/>
                      <a:pt x="1" y="2408"/>
                    </a:cubicBezTo>
                    <a:cubicBezTo>
                      <a:pt x="7844" y="11066"/>
                      <a:pt x="15687" y="19731"/>
                      <a:pt x="23538" y="28389"/>
                    </a:cubicBezTo>
                    <a:cubicBezTo>
                      <a:pt x="23630" y="28492"/>
                      <a:pt x="23741" y="28536"/>
                      <a:pt x="23849" y="28536"/>
                    </a:cubicBezTo>
                    <a:cubicBezTo>
                      <a:pt x="24142" y="28536"/>
                      <a:pt x="24414" y="28218"/>
                      <a:pt x="24230" y="27892"/>
                    </a:cubicBezTo>
                    <a:lnTo>
                      <a:pt x="12004" y="6077"/>
                    </a:lnTo>
                    <a:cubicBezTo>
                      <a:pt x="11636" y="5421"/>
                      <a:pt x="11016" y="4960"/>
                      <a:pt x="10288" y="4794"/>
                    </a:cubicBezTo>
                    <a:lnTo>
                      <a:pt x="7491" y="4167"/>
                    </a:lnTo>
                    <a:cubicBezTo>
                      <a:pt x="6215" y="2775"/>
                      <a:pt x="4939" y="1384"/>
                      <a:pt x="366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5" name="Google Shape;3945;p49"/>
              <p:cNvSpPr/>
              <p:nvPr/>
            </p:nvSpPr>
            <p:spPr>
              <a:xfrm>
                <a:off x="1322525" y="1677175"/>
                <a:ext cx="479975" cy="802500"/>
              </a:xfrm>
              <a:custGeom>
                <a:avLst/>
                <a:gdLst/>
                <a:ahLst/>
                <a:cxnLst/>
                <a:rect l="l" t="t" r="r" b="b"/>
                <a:pathLst>
                  <a:path w="19199" h="32100" extrusionOk="0">
                    <a:moveTo>
                      <a:pt x="3598" y="1"/>
                    </a:moveTo>
                    <a:cubicBezTo>
                      <a:pt x="2394" y="837"/>
                      <a:pt x="1197" y="1673"/>
                      <a:pt x="1" y="2510"/>
                    </a:cubicBezTo>
                    <a:cubicBezTo>
                      <a:pt x="822" y="4211"/>
                      <a:pt x="1644" y="5912"/>
                      <a:pt x="2466" y="7606"/>
                    </a:cubicBezTo>
                    <a:lnTo>
                      <a:pt x="2012" y="10439"/>
                    </a:lnTo>
                    <a:cubicBezTo>
                      <a:pt x="1896" y="11175"/>
                      <a:pt x="2098" y="11925"/>
                      <a:pt x="2567" y="12508"/>
                    </a:cubicBezTo>
                    <a:lnTo>
                      <a:pt x="18319" y="31937"/>
                    </a:lnTo>
                    <a:cubicBezTo>
                      <a:pt x="18412" y="32051"/>
                      <a:pt x="18530" y="32099"/>
                      <a:pt x="18645" y="32099"/>
                    </a:cubicBezTo>
                    <a:cubicBezTo>
                      <a:pt x="18930" y="32099"/>
                      <a:pt x="19199" y="31804"/>
                      <a:pt x="19039" y="31475"/>
                    </a:cubicBezTo>
                    <a:cubicBezTo>
                      <a:pt x="13892" y="20979"/>
                      <a:pt x="8745" y="10490"/>
                      <a:pt x="359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6" name="Google Shape;3946;p49"/>
              <p:cNvSpPr/>
              <p:nvPr/>
            </p:nvSpPr>
            <p:spPr>
              <a:xfrm>
                <a:off x="1424175" y="1886900"/>
                <a:ext cx="66350" cy="584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38" extrusionOk="0">
                    <a:moveTo>
                      <a:pt x="1328" y="0"/>
                    </a:moveTo>
                    <a:cubicBezTo>
                      <a:pt x="870" y="0"/>
                      <a:pt x="435" y="267"/>
                      <a:pt x="245" y="717"/>
                    </a:cubicBezTo>
                    <a:cubicBezTo>
                      <a:pt x="0" y="1315"/>
                      <a:pt x="282" y="2000"/>
                      <a:pt x="873" y="2245"/>
                    </a:cubicBezTo>
                    <a:cubicBezTo>
                      <a:pt x="1022" y="2308"/>
                      <a:pt x="1176" y="2338"/>
                      <a:pt x="1328" y="2338"/>
                    </a:cubicBezTo>
                    <a:cubicBezTo>
                      <a:pt x="1785" y="2338"/>
                      <a:pt x="2217" y="2067"/>
                      <a:pt x="2401" y="1618"/>
                    </a:cubicBezTo>
                    <a:cubicBezTo>
                      <a:pt x="2653" y="1027"/>
                      <a:pt x="2372" y="342"/>
                      <a:pt x="1781" y="90"/>
                    </a:cubicBezTo>
                    <a:cubicBezTo>
                      <a:pt x="1633" y="29"/>
                      <a:pt x="1479" y="0"/>
                      <a:pt x="1328" y="0"/>
                    </a:cubicBezTo>
                    <a:close/>
                  </a:path>
                </a:pathLst>
              </a:custGeom>
              <a:solidFill>
                <a:srgbClr val="C777A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7" name="Google Shape;3947;p49"/>
              <p:cNvSpPr/>
              <p:nvPr/>
            </p:nvSpPr>
            <p:spPr>
              <a:xfrm>
                <a:off x="1230800" y="1728550"/>
                <a:ext cx="610175" cy="713600"/>
              </a:xfrm>
              <a:custGeom>
                <a:avLst/>
                <a:gdLst/>
                <a:ahLst/>
                <a:cxnLst/>
                <a:rect l="l" t="t" r="r" b="b"/>
                <a:pathLst>
                  <a:path w="24407" h="28544" extrusionOk="0">
                    <a:moveTo>
                      <a:pt x="3662" y="0"/>
                    </a:moveTo>
                    <a:cubicBezTo>
                      <a:pt x="2437" y="808"/>
                      <a:pt x="1218" y="1608"/>
                      <a:pt x="0" y="2408"/>
                    </a:cubicBezTo>
                    <a:cubicBezTo>
                      <a:pt x="7844" y="11073"/>
                      <a:pt x="15687" y="19739"/>
                      <a:pt x="23530" y="28397"/>
                    </a:cubicBezTo>
                    <a:cubicBezTo>
                      <a:pt x="23624" y="28500"/>
                      <a:pt x="23736" y="28544"/>
                      <a:pt x="23844" y="28544"/>
                    </a:cubicBezTo>
                    <a:cubicBezTo>
                      <a:pt x="24137" y="28544"/>
                      <a:pt x="24407" y="28224"/>
                      <a:pt x="24222" y="27892"/>
                    </a:cubicBezTo>
                    <a:lnTo>
                      <a:pt x="11996" y="6085"/>
                    </a:lnTo>
                    <a:cubicBezTo>
                      <a:pt x="11628" y="5429"/>
                      <a:pt x="11008" y="4967"/>
                      <a:pt x="10280" y="4802"/>
                    </a:cubicBezTo>
                    <a:lnTo>
                      <a:pt x="7483" y="4174"/>
                    </a:lnTo>
                    <a:cubicBezTo>
                      <a:pt x="6207" y="2783"/>
                      <a:pt x="4931" y="1392"/>
                      <a:pt x="3662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8" name="Google Shape;3948;p49"/>
              <p:cNvSpPr/>
              <p:nvPr/>
            </p:nvSpPr>
            <p:spPr>
              <a:xfrm>
                <a:off x="610625" y="1131925"/>
                <a:ext cx="750675" cy="709125"/>
              </a:xfrm>
              <a:custGeom>
                <a:avLst/>
                <a:gdLst/>
                <a:ahLst/>
                <a:cxnLst/>
                <a:rect l="l" t="t" r="r" b="b"/>
                <a:pathLst>
                  <a:path w="30027" h="28365" extrusionOk="0">
                    <a:moveTo>
                      <a:pt x="7947" y="3590"/>
                    </a:moveTo>
                    <a:cubicBezTo>
                      <a:pt x="8578" y="3590"/>
                      <a:pt x="9196" y="3887"/>
                      <a:pt x="9589" y="4437"/>
                    </a:cubicBezTo>
                    <a:lnTo>
                      <a:pt x="15688" y="12951"/>
                    </a:lnTo>
                    <a:cubicBezTo>
                      <a:pt x="16481" y="14061"/>
                      <a:pt x="15962" y="15618"/>
                      <a:pt x="14671" y="16044"/>
                    </a:cubicBezTo>
                    <a:cubicBezTo>
                      <a:pt x="13999" y="16263"/>
                      <a:pt x="13216" y="16420"/>
                      <a:pt x="12349" y="16420"/>
                    </a:cubicBezTo>
                    <a:cubicBezTo>
                      <a:pt x="11961" y="16420"/>
                      <a:pt x="11557" y="16389"/>
                      <a:pt x="11139" y="16318"/>
                    </a:cubicBezTo>
                    <a:cubicBezTo>
                      <a:pt x="8046" y="15799"/>
                      <a:pt x="6446" y="13470"/>
                      <a:pt x="5941" y="12735"/>
                    </a:cubicBezTo>
                    <a:cubicBezTo>
                      <a:pt x="5249" y="11725"/>
                      <a:pt x="3425" y="9065"/>
                      <a:pt x="4579" y="6376"/>
                    </a:cubicBezTo>
                    <a:cubicBezTo>
                      <a:pt x="5119" y="5122"/>
                      <a:pt x="6107" y="4329"/>
                      <a:pt x="6979" y="3839"/>
                    </a:cubicBezTo>
                    <a:cubicBezTo>
                      <a:pt x="7286" y="3671"/>
                      <a:pt x="7618" y="3590"/>
                      <a:pt x="7947" y="3590"/>
                    </a:cubicBezTo>
                    <a:close/>
                    <a:moveTo>
                      <a:pt x="7397" y="1"/>
                    </a:moveTo>
                    <a:cubicBezTo>
                      <a:pt x="6263" y="1"/>
                      <a:pt x="5126" y="353"/>
                      <a:pt x="4161" y="1092"/>
                    </a:cubicBezTo>
                    <a:cubicBezTo>
                      <a:pt x="4009" y="1208"/>
                      <a:pt x="3851" y="1337"/>
                      <a:pt x="3699" y="1467"/>
                    </a:cubicBezTo>
                    <a:cubicBezTo>
                      <a:pt x="3151" y="1950"/>
                      <a:pt x="1227" y="3745"/>
                      <a:pt x="686" y="6715"/>
                    </a:cubicBezTo>
                    <a:cubicBezTo>
                      <a:pt x="1" y="10493"/>
                      <a:pt x="2056" y="13434"/>
                      <a:pt x="2892" y="14631"/>
                    </a:cubicBezTo>
                    <a:cubicBezTo>
                      <a:pt x="5920" y="19021"/>
                      <a:pt x="10786" y="20052"/>
                      <a:pt x="12631" y="20297"/>
                    </a:cubicBezTo>
                    <a:cubicBezTo>
                      <a:pt x="13326" y="20392"/>
                      <a:pt x="13972" y="20426"/>
                      <a:pt x="14549" y="20426"/>
                    </a:cubicBezTo>
                    <a:cubicBezTo>
                      <a:pt x="15199" y="20426"/>
                      <a:pt x="15763" y="20383"/>
                      <a:pt x="16214" y="20333"/>
                    </a:cubicBezTo>
                    <a:cubicBezTo>
                      <a:pt x="18348" y="22388"/>
                      <a:pt x="19977" y="24089"/>
                      <a:pt x="21051" y="25250"/>
                    </a:cubicBezTo>
                    <a:cubicBezTo>
                      <a:pt x="22635" y="26952"/>
                      <a:pt x="23856" y="28365"/>
                      <a:pt x="25020" y="28365"/>
                    </a:cubicBezTo>
                    <a:cubicBezTo>
                      <a:pt x="25127" y="28365"/>
                      <a:pt x="25234" y="28353"/>
                      <a:pt x="25341" y="28328"/>
                    </a:cubicBezTo>
                    <a:cubicBezTo>
                      <a:pt x="25571" y="28270"/>
                      <a:pt x="26033" y="27938"/>
                      <a:pt x="26948" y="27275"/>
                    </a:cubicBezTo>
                    <a:cubicBezTo>
                      <a:pt x="28210" y="26360"/>
                      <a:pt x="28844" y="25906"/>
                      <a:pt x="28938" y="25761"/>
                    </a:cubicBezTo>
                    <a:cubicBezTo>
                      <a:pt x="30026" y="24168"/>
                      <a:pt x="24685" y="19526"/>
                      <a:pt x="20338" y="13564"/>
                    </a:cubicBezTo>
                    <a:cubicBezTo>
                      <a:pt x="15745" y="7256"/>
                      <a:pt x="14628" y="5937"/>
                      <a:pt x="11845" y="2224"/>
                    </a:cubicBezTo>
                    <a:cubicBezTo>
                      <a:pt x="10759" y="780"/>
                      <a:pt x="9083" y="1"/>
                      <a:pt x="7397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9" name="Google Shape;3949;p49"/>
              <p:cNvSpPr/>
              <p:nvPr/>
            </p:nvSpPr>
            <p:spPr>
              <a:xfrm>
                <a:off x="1348650" y="1649250"/>
                <a:ext cx="480100" cy="802375"/>
              </a:xfrm>
              <a:custGeom>
                <a:avLst/>
                <a:gdLst/>
                <a:ahLst/>
                <a:cxnLst/>
                <a:rect l="l" t="t" r="r" b="b"/>
                <a:pathLst>
                  <a:path w="19204" h="32095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823" y="4210"/>
                      <a:pt x="1644" y="5905"/>
                      <a:pt x="2466" y="7606"/>
                    </a:cubicBezTo>
                    <a:lnTo>
                      <a:pt x="2012" y="10432"/>
                    </a:lnTo>
                    <a:cubicBezTo>
                      <a:pt x="1897" y="11174"/>
                      <a:pt x="2099" y="11924"/>
                      <a:pt x="2567" y="12508"/>
                    </a:cubicBezTo>
                    <a:lnTo>
                      <a:pt x="18319" y="31929"/>
                    </a:lnTo>
                    <a:cubicBezTo>
                      <a:pt x="18413" y="32046"/>
                      <a:pt x="18531" y="32095"/>
                      <a:pt x="18648" y="32095"/>
                    </a:cubicBezTo>
                    <a:cubicBezTo>
                      <a:pt x="18934" y="32095"/>
                      <a:pt x="19204" y="31796"/>
                      <a:pt x="19040" y="31468"/>
                    </a:cubicBezTo>
                    <a:cubicBezTo>
                      <a:pt x="13893" y="20979"/>
                      <a:pt x="8745" y="10490"/>
                      <a:pt x="3598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0" name="Google Shape;3950;p49"/>
              <p:cNvSpPr/>
              <p:nvPr/>
            </p:nvSpPr>
            <p:spPr>
              <a:xfrm>
                <a:off x="1348650" y="1649250"/>
                <a:ext cx="128000" cy="150325"/>
              </a:xfrm>
              <a:custGeom>
                <a:avLst/>
                <a:gdLst/>
                <a:ahLst/>
                <a:cxnLst/>
                <a:rect l="l" t="t" r="r" b="b"/>
                <a:pathLst>
                  <a:path w="5120" h="6013" extrusionOk="0">
                    <a:moveTo>
                      <a:pt x="3598" y="0"/>
                    </a:moveTo>
                    <a:cubicBezTo>
                      <a:pt x="2401" y="837"/>
                      <a:pt x="1197" y="1673"/>
                      <a:pt x="1" y="2509"/>
                    </a:cubicBezTo>
                    <a:cubicBezTo>
                      <a:pt x="570" y="3677"/>
                      <a:pt x="1133" y="4845"/>
                      <a:pt x="1695" y="6013"/>
                    </a:cubicBezTo>
                    <a:cubicBezTo>
                      <a:pt x="2834" y="5040"/>
                      <a:pt x="3973" y="4066"/>
                      <a:pt x="5119" y="3093"/>
                    </a:cubicBezTo>
                    <a:lnTo>
                      <a:pt x="3598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1" name="Google Shape;3951;p49"/>
              <p:cNvSpPr/>
              <p:nvPr/>
            </p:nvSpPr>
            <p:spPr>
              <a:xfrm>
                <a:off x="895025" y="938625"/>
                <a:ext cx="580000" cy="819975"/>
              </a:xfrm>
              <a:custGeom>
                <a:avLst/>
                <a:gdLst/>
                <a:ahLst/>
                <a:cxnLst/>
                <a:rect l="l" t="t" r="r" b="b"/>
                <a:pathLst>
                  <a:path w="23200" h="32799" extrusionOk="0">
                    <a:moveTo>
                      <a:pt x="8365" y="3654"/>
                    </a:moveTo>
                    <a:cubicBezTo>
                      <a:pt x="11034" y="3654"/>
                      <a:pt x="12844" y="5991"/>
                      <a:pt x="13561" y="6899"/>
                    </a:cubicBezTo>
                    <a:cubicBezTo>
                      <a:pt x="14109" y="7606"/>
                      <a:pt x="15846" y="9841"/>
                      <a:pt x="15399" y="12948"/>
                    </a:cubicBezTo>
                    <a:cubicBezTo>
                      <a:pt x="15205" y="14303"/>
                      <a:pt x="14657" y="15392"/>
                      <a:pt x="14066" y="16221"/>
                    </a:cubicBezTo>
                    <a:cubicBezTo>
                      <a:pt x="13660" y="16779"/>
                      <a:pt x="13040" y="17061"/>
                      <a:pt x="12421" y="17061"/>
                    </a:cubicBezTo>
                    <a:cubicBezTo>
                      <a:pt x="11818" y="17061"/>
                      <a:pt x="11216" y="16794"/>
                      <a:pt x="10814" y="16257"/>
                    </a:cubicBezTo>
                    <a:lnTo>
                      <a:pt x="4542" y="7865"/>
                    </a:lnTo>
                    <a:cubicBezTo>
                      <a:pt x="3930" y="7044"/>
                      <a:pt x="4023" y="5897"/>
                      <a:pt x="4766" y="5198"/>
                    </a:cubicBezTo>
                    <a:cubicBezTo>
                      <a:pt x="5494" y="4513"/>
                      <a:pt x="6554" y="3814"/>
                      <a:pt x="7909" y="3677"/>
                    </a:cubicBezTo>
                    <a:cubicBezTo>
                      <a:pt x="8064" y="3662"/>
                      <a:pt x="8216" y="3654"/>
                      <a:pt x="8365" y="3654"/>
                    </a:cubicBezTo>
                    <a:close/>
                    <a:moveTo>
                      <a:pt x="8295" y="0"/>
                    </a:moveTo>
                    <a:cubicBezTo>
                      <a:pt x="5855" y="0"/>
                      <a:pt x="4045" y="1022"/>
                      <a:pt x="3504" y="1348"/>
                    </a:cubicBezTo>
                    <a:cubicBezTo>
                      <a:pt x="3331" y="1457"/>
                      <a:pt x="3158" y="1565"/>
                      <a:pt x="3000" y="1673"/>
                    </a:cubicBezTo>
                    <a:cubicBezTo>
                      <a:pt x="520" y="3410"/>
                      <a:pt x="1" y="6878"/>
                      <a:pt x="1753" y="9343"/>
                    </a:cubicBezTo>
                    <a:cubicBezTo>
                      <a:pt x="4449" y="13121"/>
                      <a:pt x="5364" y="14584"/>
                      <a:pt x="9985" y="20878"/>
                    </a:cubicBezTo>
                    <a:cubicBezTo>
                      <a:pt x="14178" y="26586"/>
                      <a:pt x="16930" y="32799"/>
                      <a:pt x="18776" y="32799"/>
                    </a:cubicBezTo>
                    <a:cubicBezTo>
                      <a:pt x="18854" y="32799"/>
                      <a:pt x="18929" y="32788"/>
                      <a:pt x="19004" y="32765"/>
                    </a:cubicBezTo>
                    <a:cubicBezTo>
                      <a:pt x="19169" y="32715"/>
                      <a:pt x="19797" y="32253"/>
                      <a:pt x="21051" y="31331"/>
                    </a:cubicBezTo>
                    <a:cubicBezTo>
                      <a:pt x="21959" y="30653"/>
                      <a:pt x="22414" y="30314"/>
                      <a:pt x="22536" y="30120"/>
                    </a:cubicBezTo>
                    <a:cubicBezTo>
                      <a:pt x="23199" y="29002"/>
                      <a:pt x="22154" y="27308"/>
                      <a:pt x="20907" y="25095"/>
                    </a:cubicBezTo>
                    <a:cubicBezTo>
                      <a:pt x="20128" y="23718"/>
                      <a:pt x="18996" y="21649"/>
                      <a:pt x="17684" y="18996"/>
                    </a:cubicBezTo>
                    <a:cubicBezTo>
                      <a:pt x="18030" y="18210"/>
                      <a:pt x="18485" y="17042"/>
                      <a:pt x="18737" y="15565"/>
                    </a:cubicBezTo>
                    <a:cubicBezTo>
                      <a:pt x="19061" y="13734"/>
                      <a:pt x="19559" y="8788"/>
                      <a:pt x="16293" y="4571"/>
                    </a:cubicBezTo>
                    <a:cubicBezTo>
                      <a:pt x="15399" y="3417"/>
                      <a:pt x="13222" y="563"/>
                      <a:pt x="9416" y="72"/>
                    </a:cubicBezTo>
                    <a:cubicBezTo>
                      <a:pt x="9030" y="22"/>
                      <a:pt x="8656" y="0"/>
                      <a:pt x="829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2" name="Google Shape;3952;p49"/>
              <p:cNvSpPr/>
              <p:nvPr/>
            </p:nvSpPr>
            <p:spPr>
              <a:xfrm>
                <a:off x="1450300" y="1858875"/>
                <a:ext cx="66350" cy="58550"/>
              </a:xfrm>
              <a:custGeom>
                <a:avLst/>
                <a:gdLst/>
                <a:ahLst/>
                <a:cxnLst/>
                <a:rect l="l" t="t" r="r" b="b"/>
                <a:pathLst>
                  <a:path w="2654" h="2342" extrusionOk="0">
                    <a:moveTo>
                      <a:pt x="1326" y="1"/>
                    </a:moveTo>
                    <a:cubicBezTo>
                      <a:pt x="869" y="1"/>
                      <a:pt x="437" y="271"/>
                      <a:pt x="253" y="720"/>
                    </a:cubicBezTo>
                    <a:cubicBezTo>
                      <a:pt x="1" y="1312"/>
                      <a:pt x="282" y="1996"/>
                      <a:pt x="873" y="2249"/>
                    </a:cubicBezTo>
                    <a:cubicBezTo>
                      <a:pt x="1022" y="2312"/>
                      <a:pt x="1176" y="2341"/>
                      <a:pt x="1328" y="2341"/>
                    </a:cubicBezTo>
                    <a:cubicBezTo>
                      <a:pt x="1786" y="2341"/>
                      <a:pt x="2219" y="2071"/>
                      <a:pt x="2408" y="1622"/>
                    </a:cubicBezTo>
                    <a:cubicBezTo>
                      <a:pt x="2654" y="1030"/>
                      <a:pt x="2380" y="346"/>
                      <a:pt x="1781" y="93"/>
                    </a:cubicBezTo>
                    <a:cubicBezTo>
                      <a:pt x="1632" y="30"/>
                      <a:pt x="1478" y="1"/>
                      <a:pt x="132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3" name="Google Shape;3953;p49"/>
              <p:cNvSpPr/>
              <p:nvPr/>
            </p:nvSpPr>
            <p:spPr>
              <a:xfrm>
                <a:off x="905850" y="1037375"/>
                <a:ext cx="466975" cy="721225"/>
              </a:xfrm>
              <a:custGeom>
                <a:avLst/>
                <a:gdLst/>
                <a:ahLst/>
                <a:cxnLst/>
                <a:rect l="l" t="t" r="r" b="b"/>
                <a:pathLst>
                  <a:path w="18679" h="28849" extrusionOk="0">
                    <a:moveTo>
                      <a:pt x="736" y="1"/>
                    </a:moveTo>
                    <a:lnTo>
                      <a:pt x="736" y="1"/>
                    </a:lnTo>
                    <a:cubicBezTo>
                      <a:pt x="0" y="1709"/>
                      <a:pt x="166" y="3771"/>
                      <a:pt x="1320" y="5393"/>
                    </a:cubicBezTo>
                    <a:cubicBezTo>
                      <a:pt x="4016" y="9171"/>
                      <a:pt x="4931" y="10634"/>
                      <a:pt x="9552" y="16928"/>
                    </a:cubicBezTo>
                    <a:cubicBezTo>
                      <a:pt x="13745" y="22636"/>
                      <a:pt x="16497" y="28849"/>
                      <a:pt x="18343" y="28849"/>
                    </a:cubicBezTo>
                    <a:cubicBezTo>
                      <a:pt x="18421" y="28849"/>
                      <a:pt x="18496" y="28838"/>
                      <a:pt x="18571" y="28815"/>
                    </a:cubicBezTo>
                    <a:cubicBezTo>
                      <a:pt x="18592" y="28808"/>
                      <a:pt x="18628" y="28794"/>
                      <a:pt x="18679" y="28765"/>
                    </a:cubicBezTo>
                    <a:cubicBezTo>
                      <a:pt x="15867" y="24685"/>
                      <a:pt x="13056" y="20604"/>
                      <a:pt x="10244" y="16524"/>
                    </a:cubicBezTo>
                    <a:cubicBezTo>
                      <a:pt x="8831" y="14469"/>
                      <a:pt x="7418" y="12415"/>
                      <a:pt x="6005" y="10360"/>
                    </a:cubicBezTo>
                    <a:cubicBezTo>
                      <a:pt x="4765" y="8565"/>
                      <a:pt x="3533" y="6756"/>
                      <a:pt x="2516" y="4831"/>
                    </a:cubicBezTo>
                    <a:cubicBezTo>
                      <a:pt x="1709" y="3303"/>
                      <a:pt x="1067" y="1681"/>
                      <a:pt x="736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4" name="Google Shape;3954;p49"/>
              <p:cNvSpPr/>
              <p:nvPr/>
            </p:nvSpPr>
            <p:spPr>
              <a:xfrm>
                <a:off x="1004975" y="1008325"/>
                <a:ext cx="298300" cy="359600"/>
              </a:xfrm>
              <a:custGeom>
                <a:avLst/>
                <a:gdLst/>
                <a:ahLst/>
                <a:cxnLst/>
                <a:rect l="l" t="t" r="r" b="b"/>
                <a:pathLst>
                  <a:path w="11932" h="14384" extrusionOk="0">
                    <a:moveTo>
                      <a:pt x="3947" y="1"/>
                    </a:moveTo>
                    <a:cubicBezTo>
                      <a:pt x="3893" y="1"/>
                      <a:pt x="3839" y="1"/>
                      <a:pt x="3785" y="2"/>
                    </a:cubicBezTo>
                    <a:cubicBezTo>
                      <a:pt x="1990" y="38"/>
                      <a:pt x="159" y="1105"/>
                      <a:pt x="0" y="2886"/>
                    </a:cubicBezTo>
                    <a:cubicBezTo>
                      <a:pt x="94" y="2713"/>
                      <a:pt x="217" y="2554"/>
                      <a:pt x="368" y="2410"/>
                    </a:cubicBezTo>
                    <a:cubicBezTo>
                      <a:pt x="1096" y="1725"/>
                      <a:pt x="2156" y="1026"/>
                      <a:pt x="3511" y="889"/>
                    </a:cubicBezTo>
                    <a:cubicBezTo>
                      <a:pt x="3666" y="874"/>
                      <a:pt x="3818" y="866"/>
                      <a:pt x="3967" y="866"/>
                    </a:cubicBezTo>
                    <a:cubicBezTo>
                      <a:pt x="6636" y="866"/>
                      <a:pt x="8446" y="3203"/>
                      <a:pt x="9163" y="4111"/>
                    </a:cubicBezTo>
                    <a:cubicBezTo>
                      <a:pt x="9711" y="4818"/>
                      <a:pt x="11448" y="7053"/>
                      <a:pt x="11001" y="10160"/>
                    </a:cubicBezTo>
                    <a:cubicBezTo>
                      <a:pt x="10807" y="11515"/>
                      <a:pt x="10259" y="12604"/>
                      <a:pt x="9668" y="13433"/>
                    </a:cubicBezTo>
                    <a:cubicBezTo>
                      <a:pt x="9285" y="13966"/>
                      <a:pt x="8709" y="14240"/>
                      <a:pt x="8118" y="14269"/>
                    </a:cubicBezTo>
                    <a:cubicBezTo>
                      <a:pt x="8245" y="14341"/>
                      <a:pt x="8387" y="14384"/>
                      <a:pt x="8531" y="14384"/>
                    </a:cubicBezTo>
                    <a:cubicBezTo>
                      <a:pt x="8745" y="14384"/>
                      <a:pt x="8963" y="14291"/>
                      <a:pt x="9148" y="14067"/>
                    </a:cubicBezTo>
                    <a:cubicBezTo>
                      <a:pt x="9855" y="13216"/>
                      <a:pt x="10677" y="12380"/>
                      <a:pt x="11225" y="11421"/>
                    </a:cubicBezTo>
                    <a:cubicBezTo>
                      <a:pt x="11744" y="10520"/>
                      <a:pt x="11931" y="9439"/>
                      <a:pt x="11837" y="8415"/>
                    </a:cubicBezTo>
                    <a:cubicBezTo>
                      <a:pt x="11729" y="7298"/>
                      <a:pt x="11347" y="6260"/>
                      <a:pt x="10850" y="5258"/>
                    </a:cubicBezTo>
                    <a:cubicBezTo>
                      <a:pt x="10388" y="4328"/>
                      <a:pt x="9862" y="3376"/>
                      <a:pt x="9235" y="2547"/>
                    </a:cubicBezTo>
                    <a:cubicBezTo>
                      <a:pt x="7948" y="832"/>
                      <a:pt x="6072" y="1"/>
                      <a:pt x="3947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5" name="Google Shape;3955;p49"/>
              <p:cNvSpPr/>
              <p:nvPr/>
            </p:nvSpPr>
            <p:spPr>
              <a:xfrm>
                <a:off x="970175" y="938625"/>
                <a:ext cx="504850" cy="753900"/>
              </a:xfrm>
              <a:custGeom>
                <a:avLst/>
                <a:gdLst/>
                <a:ahLst/>
                <a:cxnLst/>
                <a:rect l="l" t="t" r="r" b="b"/>
                <a:pathLst>
                  <a:path w="20194" h="30156" extrusionOk="0">
                    <a:moveTo>
                      <a:pt x="5289" y="0"/>
                    </a:moveTo>
                    <a:cubicBezTo>
                      <a:pt x="2849" y="0"/>
                      <a:pt x="1039" y="1022"/>
                      <a:pt x="498" y="1348"/>
                    </a:cubicBezTo>
                    <a:cubicBezTo>
                      <a:pt x="325" y="1457"/>
                      <a:pt x="160" y="1565"/>
                      <a:pt x="1" y="1673"/>
                    </a:cubicBezTo>
                    <a:cubicBezTo>
                      <a:pt x="1210" y="1156"/>
                      <a:pt x="2508" y="911"/>
                      <a:pt x="3810" y="911"/>
                    </a:cubicBezTo>
                    <a:cubicBezTo>
                      <a:pt x="6808" y="911"/>
                      <a:pt x="9830" y="2210"/>
                      <a:pt x="11845" y="4477"/>
                    </a:cubicBezTo>
                    <a:cubicBezTo>
                      <a:pt x="13547" y="6380"/>
                      <a:pt x="14520" y="8925"/>
                      <a:pt x="14758" y="11448"/>
                    </a:cubicBezTo>
                    <a:cubicBezTo>
                      <a:pt x="14880" y="12746"/>
                      <a:pt x="14837" y="14058"/>
                      <a:pt x="14592" y="15334"/>
                    </a:cubicBezTo>
                    <a:cubicBezTo>
                      <a:pt x="14332" y="16711"/>
                      <a:pt x="13518" y="18124"/>
                      <a:pt x="13756" y="19537"/>
                    </a:cubicBezTo>
                    <a:cubicBezTo>
                      <a:pt x="13914" y="20431"/>
                      <a:pt x="14404" y="21209"/>
                      <a:pt x="14830" y="21995"/>
                    </a:cubicBezTo>
                    <a:cubicBezTo>
                      <a:pt x="15306" y="22860"/>
                      <a:pt x="15774" y="23718"/>
                      <a:pt x="16250" y="24583"/>
                    </a:cubicBezTo>
                    <a:cubicBezTo>
                      <a:pt x="17194" y="26313"/>
                      <a:pt x="18146" y="28036"/>
                      <a:pt x="19090" y="29766"/>
                    </a:cubicBezTo>
                    <a:cubicBezTo>
                      <a:pt x="19198" y="29961"/>
                      <a:pt x="19343" y="30091"/>
                      <a:pt x="19501" y="30156"/>
                    </a:cubicBezTo>
                    <a:cubicBezTo>
                      <a:pt x="19508" y="30141"/>
                      <a:pt x="19523" y="30127"/>
                      <a:pt x="19530" y="30120"/>
                    </a:cubicBezTo>
                    <a:cubicBezTo>
                      <a:pt x="20193" y="29002"/>
                      <a:pt x="19148" y="27308"/>
                      <a:pt x="17901" y="25095"/>
                    </a:cubicBezTo>
                    <a:cubicBezTo>
                      <a:pt x="17122" y="23718"/>
                      <a:pt x="15990" y="21649"/>
                      <a:pt x="14678" y="18996"/>
                    </a:cubicBezTo>
                    <a:cubicBezTo>
                      <a:pt x="15024" y="18210"/>
                      <a:pt x="15479" y="17042"/>
                      <a:pt x="15731" y="15565"/>
                    </a:cubicBezTo>
                    <a:cubicBezTo>
                      <a:pt x="16055" y="13734"/>
                      <a:pt x="16553" y="8788"/>
                      <a:pt x="13287" y="4571"/>
                    </a:cubicBezTo>
                    <a:cubicBezTo>
                      <a:pt x="12393" y="3417"/>
                      <a:pt x="10216" y="563"/>
                      <a:pt x="6410" y="72"/>
                    </a:cubicBezTo>
                    <a:cubicBezTo>
                      <a:pt x="6024" y="22"/>
                      <a:pt x="5650" y="0"/>
                      <a:pt x="528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6" name="Google Shape;3956;p49"/>
              <p:cNvSpPr/>
              <p:nvPr/>
            </p:nvSpPr>
            <p:spPr>
              <a:xfrm>
                <a:off x="782575" y="1132075"/>
                <a:ext cx="578725" cy="646050"/>
              </a:xfrm>
              <a:custGeom>
                <a:avLst/>
                <a:gdLst/>
                <a:ahLst/>
                <a:cxnLst/>
                <a:rect l="l" t="t" r="r" b="b"/>
                <a:pathLst>
                  <a:path w="23149" h="25842" extrusionOk="0">
                    <a:moveTo>
                      <a:pt x="528" y="1"/>
                    </a:moveTo>
                    <a:cubicBezTo>
                      <a:pt x="352" y="1"/>
                      <a:pt x="176" y="9"/>
                      <a:pt x="0" y="26"/>
                    </a:cubicBezTo>
                    <a:cubicBezTo>
                      <a:pt x="1507" y="856"/>
                      <a:pt x="2855" y="1958"/>
                      <a:pt x="4066" y="3191"/>
                    </a:cubicBezTo>
                    <a:cubicBezTo>
                      <a:pt x="5595" y="4741"/>
                      <a:pt x="6943" y="6464"/>
                      <a:pt x="8283" y="8187"/>
                    </a:cubicBezTo>
                    <a:cubicBezTo>
                      <a:pt x="9812" y="10155"/>
                      <a:pt x="11340" y="12130"/>
                      <a:pt x="12868" y="14098"/>
                    </a:cubicBezTo>
                    <a:cubicBezTo>
                      <a:pt x="15903" y="18013"/>
                      <a:pt x="18946" y="21927"/>
                      <a:pt x="21981" y="25842"/>
                    </a:cubicBezTo>
                    <a:cubicBezTo>
                      <a:pt x="22017" y="25806"/>
                      <a:pt x="22045" y="25777"/>
                      <a:pt x="22060" y="25755"/>
                    </a:cubicBezTo>
                    <a:cubicBezTo>
                      <a:pt x="23148" y="24162"/>
                      <a:pt x="17807" y="19520"/>
                      <a:pt x="13460" y="13558"/>
                    </a:cubicBezTo>
                    <a:cubicBezTo>
                      <a:pt x="8867" y="7250"/>
                      <a:pt x="7750" y="5931"/>
                      <a:pt x="4967" y="2218"/>
                    </a:cubicBezTo>
                    <a:cubicBezTo>
                      <a:pt x="3884" y="776"/>
                      <a:pt x="2210" y="1"/>
                      <a:pt x="52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7" name="Google Shape;3957;p49"/>
              <p:cNvSpPr/>
              <p:nvPr/>
            </p:nvSpPr>
            <p:spPr>
              <a:xfrm>
                <a:off x="684350" y="1221050"/>
                <a:ext cx="326600" cy="336375"/>
              </a:xfrm>
              <a:custGeom>
                <a:avLst/>
                <a:gdLst/>
                <a:ahLst/>
                <a:cxnLst/>
                <a:rect l="l" t="t" r="r" b="b"/>
                <a:pathLst>
                  <a:path w="13064" h="13455" extrusionOk="0">
                    <a:moveTo>
                      <a:pt x="4018" y="0"/>
                    </a:moveTo>
                    <a:cubicBezTo>
                      <a:pt x="2513" y="0"/>
                      <a:pt x="1212" y="1294"/>
                      <a:pt x="700" y="2804"/>
                    </a:cubicBezTo>
                    <a:cubicBezTo>
                      <a:pt x="0" y="4880"/>
                      <a:pt x="195" y="6978"/>
                      <a:pt x="1471" y="8766"/>
                    </a:cubicBezTo>
                    <a:cubicBezTo>
                      <a:pt x="2077" y="9617"/>
                      <a:pt x="2819" y="10402"/>
                      <a:pt x="3569" y="11123"/>
                    </a:cubicBezTo>
                    <a:cubicBezTo>
                      <a:pt x="4369" y="11902"/>
                      <a:pt x="5241" y="12587"/>
                      <a:pt x="6279" y="13027"/>
                    </a:cubicBezTo>
                    <a:cubicBezTo>
                      <a:pt x="6931" y="13298"/>
                      <a:pt x="7643" y="13455"/>
                      <a:pt x="8354" y="13455"/>
                    </a:cubicBezTo>
                    <a:cubicBezTo>
                      <a:pt x="8682" y="13455"/>
                      <a:pt x="9008" y="13421"/>
                      <a:pt x="9329" y="13351"/>
                    </a:cubicBezTo>
                    <a:cubicBezTo>
                      <a:pt x="10410" y="13120"/>
                      <a:pt x="11456" y="12587"/>
                      <a:pt x="12479" y="12176"/>
                    </a:cubicBezTo>
                    <a:cubicBezTo>
                      <a:pt x="12933" y="11996"/>
                      <a:pt x="13063" y="11614"/>
                      <a:pt x="12984" y="11253"/>
                    </a:cubicBezTo>
                    <a:lnTo>
                      <a:pt x="12984" y="11253"/>
                    </a:lnTo>
                    <a:cubicBezTo>
                      <a:pt x="12782" y="11808"/>
                      <a:pt x="12342" y="12270"/>
                      <a:pt x="11722" y="12479"/>
                    </a:cubicBezTo>
                    <a:cubicBezTo>
                      <a:pt x="11050" y="12698"/>
                      <a:pt x="10267" y="12855"/>
                      <a:pt x="9400" y="12855"/>
                    </a:cubicBezTo>
                    <a:cubicBezTo>
                      <a:pt x="9012" y="12855"/>
                      <a:pt x="8608" y="12824"/>
                      <a:pt x="8190" y="12753"/>
                    </a:cubicBezTo>
                    <a:cubicBezTo>
                      <a:pt x="5097" y="12234"/>
                      <a:pt x="3497" y="9905"/>
                      <a:pt x="2992" y="9170"/>
                    </a:cubicBezTo>
                    <a:cubicBezTo>
                      <a:pt x="2300" y="8160"/>
                      <a:pt x="476" y="5500"/>
                      <a:pt x="1630" y="2811"/>
                    </a:cubicBezTo>
                    <a:cubicBezTo>
                      <a:pt x="2170" y="1557"/>
                      <a:pt x="3158" y="764"/>
                      <a:pt x="4030" y="274"/>
                    </a:cubicBezTo>
                    <a:cubicBezTo>
                      <a:pt x="4211" y="173"/>
                      <a:pt x="4405" y="108"/>
                      <a:pt x="4600" y="65"/>
                    </a:cubicBezTo>
                    <a:cubicBezTo>
                      <a:pt x="4404" y="21"/>
                      <a:pt x="4209" y="0"/>
                      <a:pt x="4018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8" name="Google Shape;3958;p49"/>
              <p:cNvSpPr/>
              <p:nvPr/>
            </p:nvSpPr>
            <p:spPr>
              <a:xfrm>
                <a:off x="610625" y="1159225"/>
                <a:ext cx="634800" cy="681825"/>
              </a:xfrm>
              <a:custGeom>
                <a:avLst/>
                <a:gdLst/>
                <a:ahLst/>
                <a:cxnLst/>
                <a:rect l="l" t="t" r="r" b="b"/>
                <a:pathLst>
                  <a:path w="25392" h="27273" extrusionOk="0">
                    <a:moveTo>
                      <a:pt x="4153" y="0"/>
                    </a:moveTo>
                    <a:lnTo>
                      <a:pt x="4153" y="0"/>
                    </a:lnTo>
                    <a:cubicBezTo>
                      <a:pt x="4002" y="123"/>
                      <a:pt x="3851" y="245"/>
                      <a:pt x="3699" y="375"/>
                    </a:cubicBezTo>
                    <a:cubicBezTo>
                      <a:pt x="3151" y="858"/>
                      <a:pt x="1227" y="2653"/>
                      <a:pt x="686" y="5623"/>
                    </a:cubicBezTo>
                    <a:cubicBezTo>
                      <a:pt x="1" y="9401"/>
                      <a:pt x="2056" y="12342"/>
                      <a:pt x="2892" y="13539"/>
                    </a:cubicBezTo>
                    <a:cubicBezTo>
                      <a:pt x="5920" y="17929"/>
                      <a:pt x="10786" y="18960"/>
                      <a:pt x="12631" y="19205"/>
                    </a:cubicBezTo>
                    <a:cubicBezTo>
                      <a:pt x="13326" y="19300"/>
                      <a:pt x="13972" y="19334"/>
                      <a:pt x="14549" y="19334"/>
                    </a:cubicBezTo>
                    <a:cubicBezTo>
                      <a:pt x="15199" y="19334"/>
                      <a:pt x="15763" y="19291"/>
                      <a:pt x="16214" y="19241"/>
                    </a:cubicBezTo>
                    <a:cubicBezTo>
                      <a:pt x="18348" y="21296"/>
                      <a:pt x="19977" y="22997"/>
                      <a:pt x="21051" y="24158"/>
                    </a:cubicBezTo>
                    <a:cubicBezTo>
                      <a:pt x="22635" y="25860"/>
                      <a:pt x="23856" y="27273"/>
                      <a:pt x="25020" y="27273"/>
                    </a:cubicBezTo>
                    <a:cubicBezTo>
                      <a:pt x="25127" y="27273"/>
                      <a:pt x="25234" y="27261"/>
                      <a:pt x="25341" y="27236"/>
                    </a:cubicBezTo>
                    <a:cubicBezTo>
                      <a:pt x="25355" y="27229"/>
                      <a:pt x="25377" y="27221"/>
                      <a:pt x="25391" y="27214"/>
                    </a:cubicBezTo>
                    <a:cubicBezTo>
                      <a:pt x="25377" y="27048"/>
                      <a:pt x="25297" y="26868"/>
                      <a:pt x="25146" y="26710"/>
                    </a:cubicBezTo>
                    <a:cubicBezTo>
                      <a:pt x="23783" y="25282"/>
                      <a:pt x="22421" y="23855"/>
                      <a:pt x="21066" y="22435"/>
                    </a:cubicBezTo>
                    <a:cubicBezTo>
                      <a:pt x="20388" y="21721"/>
                      <a:pt x="19703" y="21007"/>
                      <a:pt x="19026" y="20294"/>
                    </a:cubicBezTo>
                    <a:cubicBezTo>
                      <a:pt x="18413" y="19645"/>
                      <a:pt x="17814" y="18945"/>
                      <a:pt x="17007" y="18527"/>
                    </a:cubicBezTo>
                    <a:cubicBezTo>
                      <a:pt x="16255" y="18138"/>
                      <a:pt x="15386" y="18102"/>
                      <a:pt x="14515" y="18102"/>
                    </a:cubicBezTo>
                    <a:cubicBezTo>
                      <a:pt x="14312" y="18102"/>
                      <a:pt x="14109" y="18104"/>
                      <a:pt x="13907" y="18104"/>
                    </a:cubicBezTo>
                    <a:cubicBezTo>
                      <a:pt x="13514" y="18104"/>
                      <a:pt x="13126" y="18096"/>
                      <a:pt x="12754" y="18052"/>
                    </a:cubicBezTo>
                    <a:cubicBezTo>
                      <a:pt x="11463" y="17893"/>
                      <a:pt x="10195" y="17540"/>
                      <a:pt x="8998" y="17028"/>
                    </a:cubicBezTo>
                    <a:cubicBezTo>
                      <a:pt x="6662" y="16040"/>
                      <a:pt x="4535" y="14339"/>
                      <a:pt x="3238" y="12140"/>
                    </a:cubicBezTo>
                    <a:cubicBezTo>
                      <a:pt x="1010" y="8399"/>
                      <a:pt x="1313" y="3295"/>
                      <a:pt x="4153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9" name="Google Shape;3959;p49"/>
              <p:cNvSpPr/>
              <p:nvPr/>
            </p:nvSpPr>
            <p:spPr>
              <a:xfrm>
                <a:off x="1396050" y="1866425"/>
                <a:ext cx="401925" cy="515100"/>
              </a:xfrm>
              <a:custGeom>
                <a:avLst/>
                <a:gdLst/>
                <a:ahLst/>
                <a:cxnLst/>
                <a:rect l="l" t="t" r="r" b="b"/>
                <a:pathLst>
                  <a:path w="16077" h="20604" extrusionOk="0">
                    <a:moveTo>
                      <a:pt x="397" y="0"/>
                    </a:moveTo>
                    <a:lnTo>
                      <a:pt x="116" y="1745"/>
                    </a:lnTo>
                    <a:cubicBezTo>
                      <a:pt x="1" y="2487"/>
                      <a:pt x="203" y="3237"/>
                      <a:pt x="671" y="3821"/>
                    </a:cubicBezTo>
                    <a:lnTo>
                      <a:pt x="11441" y="17100"/>
                    </a:lnTo>
                    <a:cubicBezTo>
                      <a:pt x="12984" y="18268"/>
                      <a:pt x="14534" y="19436"/>
                      <a:pt x="16077" y="20604"/>
                    </a:cubicBezTo>
                    <a:cubicBezTo>
                      <a:pt x="15457" y="19342"/>
                      <a:pt x="14837" y="18080"/>
                      <a:pt x="14217" y="16812"/>
                    </a:cubicBezTo>
                    <a:cubicBezTo>
                      <a:pt x="8428" y="10367"/>
                      <a:pt x="4326" y="5876"/>
                      <a:pt x="2762" y="4376"/>
                    </a:cubicBezTo>
                    <a:cubicBezTo>
                      <a:pt x="2401" y="4030"/>
                      <a:pt x="1262" y="2978"/>
                      <a:pt x="686" y="1226"/>
                    </a:cubicBezTo>
                    <a:cubicBezTo>
                      <a:pt x="541" y="808"/>
                      <a:pt x="455" y="397"/>
                      <a:pt x="397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0" name="Google Shape;3960;p49"/>
              <p:cNvSpPr/>
              <p:nvPr/>
            </p:nvSpPr>
            <p:spPr>
              <a:xfrm>
                <a:off x="1396600" y="1809100"/>
                <a:ext cx="9750" cy="18225"/>
              </a:xfrm>
              <a:custGeom>
                <a:avLst/>
                <a:gdLst/>
                <a:ahLst/>
                <a:cxnLst/>
                <a:rect l="l" t="t" r="r" b="b"/>
                <a:pathLst>
                  <a:path w="390" h="729" extrusionOk="0">
                    <a:moveTo>
                      <a:pt x="390" y="1"/>
                    </a:moveTo>
                    <a:cubicBezTo>
                      <a:pt x="260" y="22"/>
                      <a:pt x="130" y="51"/>
                      <a:pt x="0" y="73"/>
                    </a:cubicBezTo>
                    <a:cubicBezTo>
                      <a:pt x="101" y="296"/>
                      <a:pt x="209" y="513"/>
                      <a:pt x="318" y="729"/>
                    </a:cubicBezTo>
                    <a:cubicBezTo>
                      <a:pt x="332" y="469"/>
                      <a:pt x="361" y="224"/>
                      <a:pt x="390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961" name="Google Shape;3961;p49"/>
            <p:cNvGrpSpPr/>
            <p:nvPr/>
          </p:nvGrpSpPr>
          <p:grpSpPr>
            <a:xfrm rot="-9044330">
              <a:off x="1698634" y="238225"/>
              <a:ext cx="1077529" cy="2269717"/>
              <a:chOff x="4458800" y="2953350"/>
              <a:chExt cx="842025" cy="1773650"/>
            </a:xfrm>
          </p:grpSpPr>
          <p:sp>
            <p:nvSpPr>
              <p:cNvPr id="3962" name="Google Shape;3962;p49"/>
              <p:cNvSpPr/>
              <p:nvPr/>
            </p:nvSpPr>
            <p:spPr>
              <a:xfrm>
                <a:off x="4458800" y="4410300"/>
                <a:ext cx="374900" cy="316675"/>
              </a:xfrm>
              <a:custGeom>
                <a:avLst/>
                <a:gdLst/>
                <a:ahLst/>
                <a:cxnLst/>
                <a:rect l="l" t="t" r="r" b="b"/>
                <a:pathLst>
                  <a:path w="14996" h="12667" extrusionOk="0">
                    <a:moveTo>
                      <a:pt x="2697" y="0"/>
                    </a:moveTo>
                    <a:lnTo>
                      <a:pt x="1810" y="2278"/>
                    </a:lnTo>
                    <a:cubicBezTo>
                      <a:pt x="0" y="6928"/>
                      <a:pt x="2408" y="11535"/>
                      <a:pt x="5595" y="12479"/>
                    </a:cubicBezTo>
                    <a:cubicBezTo>
                      <a:pt x="6026" y="12607"/>
                      <a:pt x="6467" y="12667"/>
                      <a:pt x="6911" y="12667"/>
                    </a:cubicBezTo>
                    <a:cubicBezTo>
                      <a:pt x="9977" y="12667"/>
                      <a:pt x="13155" y="9816"/>
                      <a:pt x="14087" y="7151"/>
                    </a:cubicBezTo>
                    <a:cubicBezTo>
                      <a:pt x="14101" y="7108"/>
                      <a:pt x="14116" y="7065"/>
                      <a:pt x="14123" y="7029"/>
                    </a:cubicBezTo>
                    <a:lnTo>
                      <a:pt x="14995" y="4809"/>
                    </a:lnTo>
                    <a:lnTo>
                      <a:pt x="2697" y="0"/>
                    </a:lnTo>
                    <a:close/>
                  </a:path>
                </a:pathLst>
              </a:custGeom>
              <a:solidFill>
                <a:srgbClr val="EF88A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3" name="Google Shape;3963;p49"/>
              <p:cNvSpPr/>
              <p:nvPr/>
            </p:nvSpPr>
            <p:spPr>
              <a:xfrm>
                <a:off x="4458800" y="2953350"/>
                <a:ext cx="842025" cy="1773625"/>
              </a:xfrm>
              <a:custGeom>
                <a:avLst/>
                <a:gdLst/>
                <a:ahLst/>
                <a:cxnLst/>
                <a:rect l="l" t="t" r="r" b="b"/>
                <a:pathLst>
                  <a:path w="33681" h="70945" extrusionOk="0">
                    <a:moveTo>
                      <a:pt x="31821" y="1"/>
                    </a:moveTo>
                    <a:cubicBezTo>
                      <a:pt x="31374" y="1"/>
                      <a:pt x="30920" y="174"/>
                      <a:pt x="30567" y="563"/>
                    </a:cubicBezTo>
                    <a:cubicBezTo>
                      <a:pt x="28317" y="2992"/>
                      <a:pt x="26068" y="5429"/>
                      <a:pt x="23819" y="7866"/>
                    </a:cubicBezTo>
                    <a:cubicBezTo>
                      <a:pt x="22218" y="9596"/>
                      <a:pt x="20957" y="11614"/>
                      <a:pt x="20099" y="13813"/>
                    </a:cubicBezTo>
                    <a:lnTo>
                      <a:pt x="1810" y="60556"/>
                    </a:lnTo>
                    <a:cubicBezTo>
                      <a:pt x="0" y="65206"/>
                      <a:pt x="2408" y="69813"/>
                      <a:pt x="5595" y="70757"/>
                    </a:cubicBezTo>
                    <a:cubicBezTo>
                      <a:pt x="6026" y="70885"/>
                      <a:pt x="6467" y="70945"/>
                      <a:pt x="6911" y="70945"/>
                    </a:cubicBezTo>
                    <a:cubicBezTo>
                      <a:pt x="9977" y="70945"/>
                      <a:pt x="13155" y="68094"/>
                      <a:pt x="14087" y="65429"/>
                    </a:cubicBezTo>
                    <a:cubicBezTo>
                      <a:pt x="14101" y="65386"/>
                      <a:pt x="14116" y="65343"/>
                      <a:pt x="14123" y="65307"/>
                    </a:cubicBezTo>
                    <a:lnTo>
                      <a:pt x="32318" y="18816"/>
                    </a:lnTo>
                    <a:cubicBezTo>
                      <a:pt x="33227" y="16495"/>
                      <a:pt x="33681" y="14015"/>
                      <a:pt x="33659" y="11521"/>
                    </a:cubicBezTo>
                    <a:cubicBezTo>
                      <a:pt x="33623" y="8255"/>
                      <a:pt x="33594" y="4982"/>
                      <a:pt x="33565" y="1716"/>
                    </a:cubicBezTo>
                    <a:cubicBezTo>
                      <a:pt x="33551" y="678"/>
                      <a:pt x="32700" y="1"/>
                      <a:pt x="31821" y="1"/>
                    </a:cubicBezTo>
                    <a:close/>
                  </a:path>
                </a:pathLst>
              </a:custGeom>
              <a:solidFill>
                <a:srgbClr val="F4A49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4" name="Google Shape;3964;p49"/>
              <p:cNvSpPr/>
              <p:nvPr/>
            </p:nvSpPr>
            <p:spPr>
              <a:xfrm>
                <a:off x="4616550" y="4604650"/>
                <a:ext cx="114225" cy="52500"/>
              </a:xfrm>
              <a:custGeom>
                <a:avLst/>
                <a:gdLst/>
                <a:ahLst/>
                <a:cxnLst/>
                <a:rect l="l" t="t" r="r" b="b"/>
                <a:pathLst>
                  <a:path w="4569" h="2100" extrusionOk="0">
                    <a:moveTo>
                      <a:pt x="2407" y="1"/>
                    </a:moveTo>
                    <a:cubicBezTo>
                      <a:pt x="1221" y="1"/>
                      <a:pt x="0" y="642"/>
                      <a:pt x="27" y="1165"/>
                    </a:cubicBezTo>
                    <a:cubicBezTo>
                      <a:pt x="54" y="1665"/>
                      <a:pt x="1218" y="2099"/>
                      <a:pt x="2242" y="2099"/>
                    </a:cubicBezTo>
                    <a:cubicBezTo>
                      <a:pt x="2297" y="2099"/>
                      <a:pt x="2352" y="2098"/>
                      <a:pt x="2406" y="2095"/>
                    </a:cubicBezTo>
                    <a:cubicBezTo>
                      <a:pt x="3379" y="2045"/>
                      <a:pt x="4569" y="1547"/>
                      <a:pt x="4562" y="1021"/>
                    </a:cubicBezTo>
                    <a:cubicBezTo>
                      <a:pt x="4554" y="524"/>
                      <a:pt x="3516" y="77"/>
                      <a:pt x="2673" y="12"/>
                    </a:cubicBezTo>
                    <a:cubicBezTo>
                      <a:pt x="2585" y="4"/>
                      <a:pt x="2496" y="1"/>
                      <a:pt x="2407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5" name="Google Shape;3965;p49"/>
              <p:cNvSpPr/>
              <p:nvPr/>
            </p:nvSpPr>
            <p:spPr>
              <a:xfrm>
                <a:off x="4526200" y="3240450"/>
                <a:ext cx="760925" cy="1290075"/>
              </a:xfrm>
              <a:custGeom>
                <a:avLst/>
                <a:gdLst/>
                <a:ahLst/>
                <a:cxnLst/>
                <a:rect l="l" t="t" r="r" b="b"/>
                <a:pathLst>
                  <a:path w="30437" h="51603" extrusionOk="0">
                    <a:moveTo>
                      <a:pt x="18506" y="1"/>
                    </a:moveTo>
                    <a:cubicBezTo>
                      <a:pt x="18081" y="750"/>
                      <a:pt x="17713" y="1529"/>
                      <a:pt x="17403" y="2329"/>
                    </a:cubicBezTo>
                    <a:lnTo>
                      <a:pt x="1" y="46794"/>
                    </a:lnTo>
                    <a:lnTo>
                      <a:pt x="12299" y="51603"/>
                    </a:lnTo>
                    <a:lnTo>
                      <a:pt x="29622" y="7332"/>
                    </a:lnTo>
                    <a:cubicBezTo>
                      <a:pt x="29954" y="6481"/>
                      <a:pt x="30221" y="5609"/>
                      <a:pt x="30437" y="4722"/>
                    </a:cubicBezTo>
                    <a:lnTo>
                      <a:pt x="30437" y="4722"/>
                    </a:lnTo>
                    <a:cubicBezTo>
                      <a:pt x="30241" y="4764"/>
                      <a:pt x="30043" y="4784"/>
                      <a:pt x="29845" y="4784"/>
                    </a:cubicBezTo>
                    <a:cubicBezTo>
                      <a:pt x="29453" y="4784"/>
                      <a:pt x="29064" y="4703"/>
                      <a:pt x="28700" y="4535"/>
                    </a:cubicBezTo>
                    <a:cubicBezTo>
                      <a:pt x="27380" y="3937"/>
                      <a:pt x="27106" y="2560"/>
                      <a:pt x="27085" y="2437"/>
                    </a:cubicBezTo>
                    <a:cubicBezTo>
                      <a:pt x="26999" y="2506"/>
                      <a:pt x="26280" y="3022"/>
                      <a:pt x="25310" y="3022"/>
                    </a:cubicBezTo>
                    <a:cubicBezTo>
                      <a:pt x="25056" y="3022"/>
                      <a:pt x="24785" y="2987"/>
                      <a:pt x="24504" y="2899"/>
                    </a:cubicBezTo>
                    <a:cubicBezTo>
                      <a:pt x="23502" y="2581"/>
                      <a:pt x="22745" y="1716"/>
                      <a:pt x="22543" y="664"/>
                    </a:cubicBezTo>
                    <a:cubicBezTo>
                      <a:pt x="22033" y="1049"/>
                      <a:pt x="21420" y="1250"/>
                      <a:pt x="20804" y="1250"/>
                    </a:cubicBezTo>
                    <a:cubicBezTo>
                      <a:pt x="20418" y="1250"/>
                      <a:pt x="20031" y="1171"/>
                      <a:pt x="19667" y="1010"/>
                    </a:cubicBezTo>
                    <a:cubicBezTo>
                      <a:pt x="19112" y="758"/>
                      <a:pt x="18751" y="375"/>
                      <a:pt x="1850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6" name="Google Shape;3966;p49"/>
              <p:cNvSpPr/>
              <p:nvPr/>
            </p:nvSpPr>
            <p:spPr>
              <a:xfrm>
                <a:off x="4622075" y="3257025"/>
                <a:ext cx="581250" cy="1239800"/>
              </a:xfrm>
              <a:custGeom>
                <a:avLst/>
                <a:gdLst/>
                <a:ahLst/>
                <a:cxnLst/>
                <a:rect l="l" t="t" r="r" b="b"/>
                <a:pathLst>
                  <a:path w="23250" h="49592" extrusionOk="0">
                    <a:moveTo>
                      <a:pt x="18708" y="1"/>
                    </a:moveTo>
                    <a:lnTo>
                      <a:pt x="1" y="47811"/>
                    </a:lnTo>
                    <a:lnTo>
                      <a:pt x="4542" y="49591"/>
                    </a:lnTo>
                    <a:cubicBezTo>
                      <a:pt x="10778" y="33652"/>
                      <a:pt x="17014" y="17713"/>
                      <a:pt x="23250" y="1774"/>
                    </a:cubicBezTo>
                    <a:lnTo>
                      <a:pt x="23250" y="1774"/>
                    </a:lnTo>
                    <a:cubicBezTo>
                      <a:pt x="23164" y="1843"/>
                      <a:pt x="22445" y="2359"/>
                      <a:pt x="21475" y="2359"/>
                    </a:cubicBezTo>
                    <a:cubicBezTo>
                      <a:pt x="21221" y="2359"/>
                      <a:pt x="20950" y="2324"/>
                      <a:pt x="20669" y="2236"/>
                    </a:cubicBezTo>
                    <a:cubicBezTo>
                      <a:pt x="19667" y="1918"/>
                      <a:pt x="18910" y="1053"/>
                      <a:pt x="1870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7" name="Google Shape;3967;p49"/>
              <p:cNvSpPr/>
              <p:nvPr/>
            </p:nvSpPr>
            <p:spPr>
              <a:xfrm>
                <a:off x="5181500" y="2953350"/>
                <a:ext cx="117000" cy="104275"/>
              </a:xfrm>
              <a:custGeom>
                <a:avLst/>
                <a:gdLst/>
                <a:ahLst/>
                <a:cxnLst/>
                <a:rect l="l" t="t" r="r" b="b"/>
                <a:pathLst>
                  <a:path w="4680" h="4171" extrusionOk="0">
                    <a:moveTo>
                      <a:pt x="2913" y="1"/>
                    </a:moveTo>
                    <a:cubicBezTo>
                      <a:pt x="2466" y="1"/>
                      <a:pt x="2012" y="174"/>
                      <a:pt x="1659" y="563"/>
                    </a:cubicBezTo>
                    <a:cubicBezTo>
                      <a:pt x="1103" y="1154"/>
                      <a:pt x="556" y="1752"/>
                      <a:pt x="0" y="2351"/>
                    </a:cubicBezTo>
                    <a:cubicBezTo>
                      <a:pt x="519" y="3007"/>
                      <a:pt x="1385" y="3540"/>
                      <a:pt x="2055" y="3800"/>
                    </a:cubicBezTo>
                    <a:cubicBezTo>
                      <a:pt x="2251" y="3878"/>
                      <a:pt x="3046" y="4171"/>
                      <a:pt x="3923" y="4171"/>
                    </a:cubicBezTo>
                    <a:cubicBezTo>
                      <a:pt x="4172" y="4171"/>
                      <a:pt x="4428" y="4147"/>
                      <a:pt x="4679" y="4088"/>
                    </a:cubicBezTo>
                    <a:cubicBezTo>
                      <a:pt x="4672" y="3295"/>
                      <a:pt x="4665" y="2509"/>
                      <a:pt x="4657" y="1716"/>
                    </a:cubicBezTo>
                    <a:cubicBezTo>
                      <a:pt x="4643" y="678"/>
                      <a:pt x="3792" y="1"/>
                      <a:pt x="291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8" name="Google Shape;3968;p49"/>
              <p:cNvSpPr/>
              <p:nvPr/>
            </p:nvSpPr>
            <p:spPr>
              <a:xfrm>
                <a:off x="5075875" y="3076750"/>
                <a:ext cx="145850" cy="154875"/>
              </a:xfrm>
              <a:custGeom>
                <a:avLst/>
                <a:gdLst/>
                <a:ahLst/>
                <a:cxnLst/>
                <a:rect l="l" t="t" r="r" b="b"/>
                <a:pathLst>
                  <a:path w="5834" h="6195" extrusionOk="0">
                    <a:moveTo>
                      <a:pt x="5131" y="1"/>
                    </a:moveTo>
                    <a:cubicBezTo>
                      <a:pt x="3811" y="1"/>
                      <a:pt x="1" y="3899"/>
                      <a:pt x="765" y="5474"/>
                    </a:cubicBezTo>
                    <a:cubicBezTo>
                      <a:pt x="1026" y="6002"/>
                      <a:pt x="1752" y="6194"/>
                      <a:pt x="2294" y="6194"/>
                    </a:cubicBezTo>
                    <a:cubicBezTo>
                      <a:pt x="2351" y="6194"/>
                      <a:pt x="2407" y="6192"/>
                      <a:pt x="2459" y="6188"/>
                    </a:cubicBezTo>
                    <a:cubicBezTo>
                      <a:pt x="4492" y="6022"/>
                      <a:pt x="5321" y="2555"/>
                      <a:pt x="5372" y="2346"/>
                    </a:cubicBezTo>
                    <a:cubicBezTo>
                      <a:pt x="5530" y="1646"/>
                      <a:pt x="5833" y="327"/>
                      <a:pt x="5357" y="53"/>
                    </a:cubicBezTo>
                    <a:cubicBezTo>
                      <a:pt x="5294" y="18"/>
                      <a:pt x="5218" y="1"/>
                      <a:pt x="5131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9" name="Google Shape;3969;p49"/>
              <p:cNvSpPr/>
              <p:nvPr/>
            </p:nvSpPr>
            <p:spPr>
              <a:xfrm>
                <a:off x="5007775" y="3364575"/>
                <a:ext cx="178800" cy="377900"/>
              </a:xfrm>
              <a:custGeom>
                <a:avLst/>
                <a:gdLst/>
                <a:ahLst/>
                <a:cxnLst/>
                <a:rect l="l" t="t" r="r" b="b"/>
                <a:pathLst>
                  <a:path w="7152" h="15116" extrusionOk="0">
                    <a:moveTo>
                      <a:pt x="6549" y="0"/>
                    </a:moveTo>
                    <a:cubicBezTo>
                      <a:pt x="5335" y="0"/>
                      <a:pt x="0" y="14547"/>
                      <a:pt x="1038" y="15098"/>
                    </a:cubicBezTo>
                    <a:cubicBezTo>
                      <a:pt x="1060" y="15110"/>
                      <a:pt x="1084" y="15115"/>
                      <a:pt x="1112" y="15115"/>
                    </a:cubicBezTo>
                    <a:cubicBezTo>
                      <a:pt x="1837" y="15115"/>
                      <a:pt x="4612" y="11284"/>
                      <a:pt x="5897" y="6945"/>
                    </a:cubicBezTo>
                    <a:cubicBezTo>
                      <a:pt x="6769" y="3989"/>
                      <a:pt x="7151" y="111"/>
                      <a:pt x="6575" y="3"/>
                    </a:cubicBezTo>
                    <a:cubicBezTo>
                      <a:pt x="6566" y="1"/>
                      <a:pt x="6557" y="0"/>
                      <a:pt x="654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0" name="Google Shape;3970;p49"/>
              <p:cNvSpPr/>
              <p:nvPr/>
            </p:nvSpPr>
            <p:spPr>
              <a:xfrm>
                <a:off x="4829150" y="3290550"/>
                <a:ext cx="468975" cy="1205375"/>
              </a:xfrm>
              <a:custGeom>
                <a:avLst/>
                <a:gdLst/>
                <a:ahLst/>
                <a:cxnLst/>
                <a:rect l="l" t="t" r="r" b="b"/>
                <a:pathLst>
                  <a:path w="18759" h="48215" extrusionOk="0">
                    <a:moveTo>
                      <a:pt x="18759" y="1"/>
                    </a:moveTo>
                    <a:lnTo>
                      <a:pt x="1" y="47933"/>
                    </a:lnTo>
                    <a:lnTo>
                      <a:pt x="722" y="48214"/>
                    </a:lnTo>
                    <a:lnTo>
                      <a:pt x="17504" y="5328"/>
                    </a:lnTo>
                    <a:cubicBezTo>
                      <a:pt x="18175" y="3612"/>
                      <a:pt x="18593" y="1825"/>
                      <a:pt x="18759" y="1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1" name="Google Shape;3971;p49"/>
              <p:cNvSpPr/>
              <p:nvPr/>
            </p:nvSpPr>
            <p:spPr>
              <a:xfrm>
                <a:off x="4539725" y="3200450"/>
                <a:ext cx="474000" cy="1179950"/>
              </a:xfrm>
              <a:custGeom>
                <a:avLst/>
                <a:gdLst/>
                <a:ahLst/>
                <a:cxnLst/>
                <a:rect l="l" t="t" r="r" b="b"/>
                <a:pathLst>
                  <a:path w="18960" h="47198" extrusionOk="0">
                    <a:moveTo>
                      <a:pt x="18960" y="0"/>
                    </a:moveTo>
                    <a:cubicBezTo>
                      <a:pt x="18109" y="1219"/>
                      <a:pt x="17403" y="2538"/>
                      <a:pt x="16862" y="3929"/>
                    </a:cubicBezTo>
                    <a:lnTo>
                      <a:pt x="0" y="47010"/>
                    </a:lnTo>
                    <a:lnTo>
                      <a:pt x="490" y="47197"/>
                    </a:lnTo>
                    <a:lnTo>
                      <a:pt x="18960" y="0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2" name="Google Shape;3972;p49"/>
              <p:cNvSpPr/>
              <p:nvPr/>
            </p:nvSpPr>
            <p:spPr>
              <a:xfrm>
                <a:off x="4511050" y="4189150"/>
                <a:ext cx="423025" cy="347675"/>
              </a:xfrm>
              <a:custGeom>
                <a:avLst/>
                <a:gdLst/>
                <a:ahLst/>
                <a:cxnLst/>
                <a:rect l="l" t="t" r="r" b="b"/>
                <a:pathLst>
                  <a:path w="16921" h="13907" extrusionOk="0">
                    <a:moveTo>
                      <a:pt x="3368" y="1"/>
                    </a:moveTo>
                    <a:lnTo>
                      <a:pt x="1" y="8601"/>
                    </a:lnTo>
                    <a:lnTo>
                      <a:pt x="13554" y="13907"/>
                    </a:lnTo>
                    <a:lnTo>
                      <a:pt x="16920" y="5299"/>
                    </a:lnTo>
                    <a:lnTo>
                      <a:pt x="3368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3" name="Google Shape;3973;p49"/>
              <p:cNvSpPr/>
              <p:nvPr/>
            </p:nvSpPr>
            <p:spPr>
              <a:xfrm>
                <a:off x="4951400" y="3794075"/>
                <a:ext cx="95850" cy="86250"/>
              </a:xfrm>
              <a:custGeom>
                <a:avLst/>
                <a:gdLst/>
                <a:ahLst/>
                <a:cxnLst/>
                <a:rect l="l" t="t" r="r" b="b"/>
                <a:pathLst>
                  <a:path w="3834" h="3450" extrusionOk="0">
                    <a:moveTo>
                      <a:pt x="2469" y="0"/>
                    </a:moveTo>
                    <a:cubicBezTo>
                      <a:pt x="1613" y="0"/>
                      <a:pt x="0" y="2218"/>
                      <a:pt x="489" y="3029"/>
                    </a:cubicBezTo>
                    <a:cubicBezTo>
                      <a:pt x="652" y="3297"/>
                      <a:pt x="1065" y="3450"/>
                      <a:pt x="1526" y="3450"/>
                    </a:cubicBezTo>
                    <a:cubicBezTo>
                      <a:pt x="1958" y="3450"/>
                      <a:pt x="2432" y="3315"/>
                      <a:pt x="2781" y="3015"/>
                    </a:cubicBezTo>
                    <a:cubicBezTo>
                      <a:pt x="3834" y="2114"/>
                      <a:pt x="3214" y="196"/>
                      <a:pt x="2587" y="16"/>
                    </a:cubicBezTo>
                    <a:cubicBezTo>
                      <a:pt x="2549" y="6"/>
                      <a:pt x="2510" y="0"/>
                      <a:pt x="2469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4" name="Google Shape;3974;p49"/>
              <p:cNvSpPr/>
              <p:nvPr/>
            </p:nvSpPr>
            <p:spPr>
              <a:xfrm>
                <a:off x="4499525" y="4414250"/>
                <a:ext cx="332550" cy="186200"/>
              </a:xfrm>
              <a:custGeom>
                <a:avLst/>
                <a:gdLst/>
                <a:ahLst/>
                <a:cxnLst/>
                <a:rect l="l" t="t" r="r" b="b"/>
                <a:pathLst>
                  <a:path w="13302" h="7448" extrusionOk="0">
                    <a:moveTo>
                      <a:pt x="1010" y="1"/>
                    </a:moveTo>
                    <a:lnTo>
                      <a:pt x="181" y="2120"/>
                    </a:lnTo>
                    <a:cubicBezTo>
                      <a:pt x="109" y="2293"/>
                      <a:pt x="58" y="2473"/>
                      <a:pt x="1" y="2646"/>
                    </a:cubicBezTo>
                    <a:lnTo>
                      <a:pt x="12270" y="7448"/>
                    </a:lnTo>
                    <a:cubicBezTo>
                      <a:pt x="12335" y="7296"/>
                      <a:pt x="12400" y="7145"/>
                      <a:pt x="12458" y="6993"/>
                    </a:cubicBezTo>
                    <a:cubicBezTo>
                      <a:pt x="12472" y="6950"/>
                      <a:pt x="12487" y="6907"/>
                      <a:pt x="12494" y="6871"/>
                    </a:cubicBezTo>
                    <a:lnTo>
                      <a:pt x="13301" y="4809"/>
                    </a:lnTo>
                    <a:lnTo>
                      <a:pt x="1010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5" name="Google Shape;3975;p49"/>
              <p:cNvSpPr/>
              <p:nvPr/>
            </p:nvSpPr>
            <p:spPr>
              <a:xfrm>
                <a:off x="4489075" y="4559700"/>
                <a:ext cx="241175" cy="167300"/>
              </a:xfrm>
              <a:custGeom>
                <a:avLst/>
                <a:gdLst/>
                <a:ahLst/>
                <a:cxnLst/>
                <a:rect l="l" t="t" r="r" b="b"/>
                <a:pathLst>
                  <a:path w="9647" h="6692" extrusionOk="0">
                    <a:moveTo>
                      <a:pt x="0" y="0"/>
                    </a:moveTo>
                    <a:lnTo>
                      <a:pt x="0" y="0"/>
                    </a:lnTo>
                    <a:cubicBezTo>
                      <a:pt x="166" y="3180"/>
                      <a:pt x="2062" y="5818"/>
                      <a:pt x="4384" y="6503"/>
                    </a:cubicBezTo>
                    <a:cubicBezTo>
                      <a:pt x="4814" y="6632"/>
                      <a:pt x="5253" y="6691"/>
                      <a:pt x="5695" y="6691"/>
                    </a:cubicBezTo>
                    <a:cubicBezTo>
                      <a:pt x="7061" y="6691"/>
                      <a:pt x="8448" y="6122"/>
                      <a:pt x="9646" y="5256"/>
                    </a:cubicBezTo>
                    <a:lnTo>
                      <a:pt x="9646" y="5256"/>
                    </a:lnTo>
                    <a:cubicBezTo>
                      <a:pt x="8954" y="5440"/>
                      <a:pt x="8243" y="5534"/>
                      <a:pt x="7531" y="5534"/>
                    </a:cubicBezTo>
                    <a:cubicBezTo>
                      <a:pt x="6376" y="5534"/>
                      <a:pt x="5221" y="5286"/>
                      <a:pt x="4146" y="4773"/>
                    </a:cubicBezTo>
                    <a:cubicBezTo>
                      <a:pt x="2163" y="3821"/>
                      <a:pt x="685" y="2077"/>
                      <a:pt x="0" y="0"/>
                    </a:cubicBezTo>
                    <a:close/>
                  </a:path>
                </a:pathLst>
              </a:custGeom>
              <a:solidFill>
                <a:srgbClr val="FFFFFF">
                  <a:alpha val="1116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6" name="Google Shape;3976;p49"/>
              <p:cNvSpPr/>
              <p:nvPr/>
            </p:nvSpPr>
            <p:spPr>
              <a:xfrm>
                <a:off x="4684625" y="4317275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7" y="0"/>
                    </a:moveTo>
                    <a:cubicBezTo>
                      <a:pt x="1074" y="0"/>
                      <a:pt x="522" y="352"/>
                      <a:pt x="296" y="931"/>
                    </a:cubicBezTo>
                    <a:cubicBezTo>
                      <a:pt x="0" y="1681"/>
                      <a:pt x="375" y="2532"/>
                      <a:pt x="1125" y="2827"/>
                    </a:cubicBezTo>
                    <a:cubicBezTo>
                      <a:pt x="1301" y="2896"/>
                      <a:pt x="1482" y="2928"/>
                      <a:pt x="1659" y="2928"/>
                    </a:cubicBezTo>
                    <a:cubicBezTo>
                      <a:pt x="2247" y="2928"/>
                      <a:pt x="2799" y="2574"/>
                      <a:pt x="3021" y="1998"/>
                    </a:cubicBezTo>
                    <a:cubicBezTo>
                      <a:pt x="3316" y="1241"/>
                      <a:pt x="2949" y="391"/>
                      <a:pt x="2192" y="102"/>
                    </a:cubicBezTo>
                    <a:cubicBezTo>
                      <a:pt x="2016" y="33"/>
                      <a:pt x="1835" y="0"/>
                      <a:pt x="165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7" name="Google Shape;3977;p49"/>
              <p:cNvSpPr/>
              <p:nvPr/>
            </p:nvSpPr>
            <p:spPr>
              <a:xfrm>
                <a:off x="4821600" y="4366300"/>
                <a:ext cx="8292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317" h="2929" extrusionOk="0">
                    <a:moveTo>
                      <a:pt x="1654" y="0"/>
                    </a:moveTo>
                    <a:cubicBezTo>
                      <a:pt x="1070" y="0"/>
                      <a:pt x="522" y="351"/>
                      <a:pt x="296" y="931"/>
                    </a:cubicBezTo>
                    <a:cubicBezTo>
                      <a:pt x="0" y="1681"/>
                      <a:pt x="368" y="2532"/>
                      <a:pt x="1125" y="2827"/>
                    </a:cubicBezTo>
                    <a:cubicBezTo>
                      <a:pt x="1299" y="2896"/>
                      <a:pt x="1478" y="2928"/>
                      <a:pt x="1655" y="2928"/>
                    </a:cubicBezTo>
                    <a:cubicBezTo>
                      <a:pt x="2240" y="2928"/>
                      <a:pt x="2794" y="2574"/>
                      <a:pt x="3021" y="1998"/>
                    </a:cubicBezTo>
                    <a:cubicBezTo>
                      <a:pt x="3316" y="1241"/>
                      <a:pt x="2941" y="398"/>
                      <a:pt x="2192" y="102"/>
                    </a:cubicBezTo>
                    <a:cubicBezTo>
                      <a:pt x="2014" y="33"/>
                      <a:pt x="1832" y="0"/>
                      <a:pt x="1654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8" name="Google Shape;3978;p49"/>
              <p:cNvSpPr/>
              <p:nvPr/>
            </p:nvSpPr>
            <p:spPr>
              <a:xfrm>
                <a:off x="4568375" y="4189150"/>
                <a:ext cx="365700" cy="204950"/>
              </a:xfrm>
              <a:custGeom>
                <a:avLst/>
                <a:gdLst/>
                <a:ahLst/>
                <a:cxnLst/>
                <a:rect l="l" t="t" r="r" b="b"/>
                <a:pathLst>
                  <a:path w="14628" h="8198" extrusionOk="0">
                    <a:moveTo>
                      <a:pt x="1075" y="1"/>
                    </a:moveTo>
                    <a:lnTo>
                      <a:pt x="0" y="2740"/>
                    </a:lnTo>
                    <a:cubicBezTo>
                      <a:pt x="766" y="2529"/>
                      <a:pt x="1740" y="2348"/>
                      <a:pt x="2865" y="2348"/>
                    </a:cubicBezTo>
                    <a:cubicBezTo>
                      <a:pt x="3202" y="2348"/>
                      <a:pt x="3552" y="2365"/>
                      <a:pt x="3915" y="2401"/>
                    </a:cubicBezTo>
                    <a:cubicBezTo>
                      <a:pt x="6157" y="2618"/>
                      <a:pt x="7721" y="3490"/>
                      <a:pt x="8853" y="4139"/>
                    </a:cubicBezTo>
                    <a:cubicBezTo>
                      <a:pt x="10987" y="5364"/>
                      <a:pt x="12486" y="6900"/>
                      <a:pt x="13496" y="8197"/>
                    </a:cubicBezTo>
                    <a:lnTo>
                      <a:pt x="14627" y="5299"/>
                    </a:lnTo>
                    <a:lnTo>
                      <a:pt x="1075" y="1"/>
                    </a:ln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9" name="Google Shape;3979;p49"/>
              <p:cNvSpPr/>
              <p:nvPr/>
            </p:nvSpPr>
            <p:spPr>
              <a:xfrm>
                <a:off x="4511050" y="4325775"/>
                <a:ext cx="371475" cy="211050"/>
              </a:xfrm>
              <a:custGeom>
                <a:avLst/>
                <a:gdLst/>
                <a:ahLst/>
                <a:cxnLst/>
                <a:rect l="l" t="t" r="r" b="b"/>
                <a:pathLst>
                  <a:path w="14859" h="8442" extrusionOk="0">
                    <a:moveTo>
                      <a:pt x="1227" y="0"/>
                    </a:moveTo>
                    <a:lnTo>
                      <a:pt x="1" y="3136"/>
                    </a:lnTo>
                    <a:lnTo>
                      <a:pt x="13554" y="8442"/>
                    </a:lnTo>
                    <a:lnTo>
                      <a:pt x="14859" y="5111"/>
                    </a:lnTo>
                    <a:lnTo>
                      <a:pt x="14859" y="5111"/>
                    </a:lnTo>
                    <a:cubicBezTo>
                      <a:pt x="14362" y="5162"/>
                      <a:pt x="13797" y="5197"/>
                      <a:pt x="13174" y="5197"/>
                    </a:cubicBezTo>
                    <a:cubicBezTo>
                      <a:pt x="12477" y="5197"/>
                      <a:pt x="11709" y="5153"/>
                      <a:pt x="10887" y="5039"/>
                    </a:cubicBezTo>
                    <a:cubicBezTo>
                      <a:pt x="7671" y="4599"/>
                      <a:pt x="5451" y="3338"/>
                      <a:pt x="4809" y="2949"/>
                    </a:cubicBezTo>
                    <a:cubicBezTo>
                      <a:pt x="3267" y="2026"/>
                      <a:pt x="2092" y="959"/>
                      <a:pt x="1227" y="0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0" name="Google Shape;3980;p49"/>
              <p:cNvSpPr/>
              <p:nvPr/>
            </p:nvSpPr>
            <p:spPr>
              <a:xfrm>
                <a:off x="4503850" y="4380525"/>
                <a:ext cx="354000" cy="179825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3" extrusionOk="0">
                    <a:moveTo>
                      <a:pt x="1657" y="0"/>
                    </a:moveTo>
                    <a:cubicBezTo>
                      <a:pt x="1071" y="0"/>
                      <a:pt x="507" y="349"/>
                      <a:pt x="275" y="946"/>
                    </a:cubicBezTo>
                    <a:cubicBezTo>
                      <a:pt x="1" y="1645"/>
                      <a:pt x="289" y="2438"/>
                      <a:pt x="952" y="2792"/>
                    </a:cubicBezTo>
                    <a:cubicBezTo>
                      <a:pt x="2574" y="3664"/>
                      <a:pt x="4434" y="4551"/>
                      <a:pt x="6525" y="5358"/>
                    </a:cubicBezTo>
                    <a:cubicBezTo>
                      <a:pt x="8500" y="6122"/>
                      <a:pt x="10367" y="6706"/>
                      <a:pt x="12068" y="7146"/>
                    </a:cubicBezTo>
                    <a:cubicBezTo>
                      <a:pt x="12192" y="7177"/>
                      <a:pt x="12316" y="7193"/>
                      <a:pt x="12438" y="7193"/>
                    </a:cubicBezTo>
                    <a:cubicBezTo>
                      <a:pt x="13039" y="7193"/>
                      <a:pt x="13600" y="6826"/>
                      <a:pt x="13827" y="6245"/>
                    </a:cubicBezTo>
                    <a:cubicBezTo>
                      <a:pt x="14159" y="5401"/>
                      <a:pt x="13654" y="4464"/>
                      <a:pt x="12775" y="4255"/>
                    </a:cubicBezTo>
                    <a:cubicBezTo>
                      <a:pt x="11160" y="3887"/>
                      <a:pt x="9351" y="3361"/>
                      <a:pt x="7419" y="2604"/>
                    </a:cubicBezTo>
                    <a:cubicBezTo>
                      <a:pt x="5501" y="1854"/>
                      <a:pt x="3829" y="1018"/>
                      <a:pt x="2394" y="196"/>
                    </a:cubicBezTo>
                    <a:cubicBezTo>
                      <a:pt x="2160" y="63"/>
                      <a:pt x="1907" y="0"/>
                      <a:pt x="165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1" name="Google Shape;3981;p49"/>
              <p:cNvSpPr/>
              <p:nvPr/>
            </p:nvSpPr>
            <p:spPr>
              <a:xfrm>
                <a:off x="4590175" y="4156075"/>
                <a:ext cx="354000" cy="179750"/>
              </a:xfrm>
              <a:custGeom>
                <a:avLst/>
                <a:gdLst/>
                <a:ahLst/>
                <a:cxnLst/>
                <a:rect l="l" t="t" r="r" b="b"/>
                <a:pathLst>
                  <a:path w="14160" h="7190" extrusionOk="0">
                    <a:moveTo>
                      <a:pt x="1715" y="0"/>
                    </a:moveTo>
                    <a:cubicBezTo>
                      <a:pt x="1113" y="0"/>
                      <a:pt x="559" y="362"/>
                      <a:pt x="332" y="942"/>
                    </a:cubicBezTo>
                    <a:cubicBezTo>
                      <a:pt x="1" y="1792"/>
                      <a:pt x="498" y="2729"/>
                      <a:pt x="1385" y="2931"/>
                    </a:cubicBezTo>
                    <a:cubicBezTo>
                      <a:pt x="3000" y="3306"/>
                      <a:pt x="4809" y="3832"/>
                      <a:pt x="6741" y="4589"/>
                    </a:cubicBezTo>
                    <a:cubicBezTo>
                      <a:pt x="8659" y="5339"/>
                      <a:pt x="10331" y="6175"/>
                      <a:pt x="11759" y="6990"/>
                    </a:cubicBezTo>
                    <a:cubicBezTo>
                      <a:pt x="11996" y="7126"/>
                      <a:pt x="12251" y="7189"/>
                      <a:pt x="12502" y="7189"/>
                    </a:cubicBezTo>
                    <a:cubicBezTo>
                      <a:pt x="13091" y="7189"/>
                      <a:pt x="13653" y="6839"/>
                      <a:pt x="13885" y="6247"/>
                    </a:cubicBezTo>
                    <a:cubicBezTo>
                      <a:pt x="14159" y="5548"/>
                      <a:pt x="13871" y="4755"/>
                      <a:pt x="13208" y="4395"/>
                    </a:cubicBezTo>
                    <a:cubicBezTo>
                      <a:pt x="11578" y="3522"/>
                      <a:pt x="9726" y="2643"/>
                      <a:pt x="7635" y="1836"/>
                    </a:cubicBezTo>
                    <a:cubicBezTo>
                      <a:pt x="5660" y="1064"/>
                      <a:pt x="3793" y="487"/>
                      <a:pt x="2091" y="48"/>
                    </a:cubicBezTo>
                    <a:cubicBezTo>
                      <a:pt x="1966" y="16"/>
                      <a:pt x="1839" y="0"/>
                      <a:pt x="1715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2" name="Google Shape;3982;p49"/>
              <p:cNvSpPr/>
              <p:nvPr/>
            </p:nvSpPr>
            <p:spPr>
              <a:xfrm>
                <a:off x="4549450" y="4255625"/>
                <a:ext cx="75175" cy="73225"/>
              </a:xfrm>
              <a:custGeom>
                <a:avLst/>
                <a:gdLst/>
                <a:ahLst/>
                <a:cxnLst/>
                <a:rect l="l" t="t" r="r" b="b"/>
                <a:pathLst>
                  <a:path w="3007" h="2929" extrusionOk="0">
                    <a:moveTo>
                      <a:pt x="1348" y="1"/>
                    </a:moveTo>
                    <a:cubicBezTo>
                      <a:pt x="1136" y="1"/>
                      <a:pt x="928" y="48"/>
                      <a:pt x="736" y="139"/>
                    </a:cubicBezTo>
                    <a:lnTo>
                      <a:pt x="0" y="2028"/>
                    </a:lnTo>
                    <a:cubicBezTo>
                      <a:pt x="145" y="2381"/>
                      <a:pt x="426" y="2676"/>
                      <a:pt x="815" y="2828"/>
                    </a:cubicBezTo>
                    <a:cubicBezTo>
                      <a:pt x="989" y="2896"/>
                      <a:pt x="1169" y="2929"/>
                      <a:pt x="1346" y="2929"/>
                    </a:cubicBezTo>
                    <a:cubicBezTo>
                      <a:pt x="1930" y="2929"/>
                      <a:pt x="2484" y="2574"/>
                      <a:pt x="2711" y="1999"/>
                    </a:cubicBezTo>
                    <a:cubicBezTo>
                      <a:pt x="3007" y="1242"/>
                      <a:pt x="2632" y="398"/>
                      <a:pt x="1882" y="103"/>
                    </a:cubicBezTo>
                    <a:cubicBezTo>
                      <a:pt x="1705" y="34"/>
                      <a:pt x="1525" y="1"/>
                      <a:pt x="1348" y="1"/>
                    </a:cubicBezTo>
                    <a:close/>
                  </a:path>
                </a:pathLst>
              </a:custGeom>
              <a:solidFill>
                <a:srgbClr val="802751">
                  <a:alpha val="1442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983" name="Google Shape;3983;p49"/>
          <p:cNvGrpSpPr/>
          <p:nvPr/>
        </p:nvGrpSpPr>
        <p:grpSpPr>
          <a:xfrm>
            <a:off x="1533919" y="1103443"/>
            <a:ext cx="6076162" cy="3464629"/>
            <a:chOff x="1275600" y="1191775"/>
            <a:chExt cx="4346325" cy="3314800"/>
          </a:xfrm>
        </p:grpSpPr>
        <p:sp>
          <p:nvSpPr>
            <p:cNvPr id="3984" name="Google Shape;3984;p49"/>
            <p:cNvSpPr/>
            <p:nvPr/>
          </p:nvSpPr>
          <p:spPr>
            <a:xfrm>
              <a:off x="1275600" y="1510500"/>
              <a:ext cx="4346325" cy="2996075"/>
            </a:xfrm>
            <a:custGeom>
              <a:avLst/>
              <a:gdLst/>
              <a:ahLst/>
              <a:cxnLst/>
              <a:rect l="l" t="t" r="r" b="b"/>
              <a:pathLst>
                <a:path w="173853" h="119843" extrusionOk="0">
                  <a:moveTo>
                    <a:pt x="157695" y="0"/>
                  </a:moveTo>
                  <a:cubicBezTo>
                    <a:pt x="157666" y="0"/>
                    <a:pt x="157636" y="0"/>
                    <a:pt x="157606" y="1"/>
                  </a:cubicBezTo>
                  <a:lnTo>
                    <a:pt x="18554" y="2717"/>
                  </a:lnTo>
                  <a:cubicBezTo>
                    <a:pt x="18098" y="2717"/>
                    <a:pt x="17641" y="2808"/>
                    <a:pt x="17185" y="2945"/>
                  </a:cubicBezTo>
                  <a:cubicBezTo>
                    <a:pt x="15564" y="3493"/>
                    <a:pt x="13944" y="4041"/>
                    <a:pt x="12300" y="4589"/>
                  </a:cubicBezTo>
                  <a:cubicBezTo>
                    <a:pt x="10566" y="5159"/>
                    <a:pt x="9333" y="6734"/>
                    <a:pt x="9173" y="8583"/>
                  </a:cubicBezTo>
                  <a:lnTo>
                    <a:pt x="226" y="112872"/>
                  </a:lnTo>
                  <a:cubicBezTo>
                    <a:pt x="1" y="115572"/>
                    <a:pt x="2127" y="117895"/>
                    <a:pt x="4811" y="117895"/>
                  </a:cubicBezTo>
                  <a:cubicBezTo>
                    <a:pt x="4850" y="117895"/>
                    <a:pt x="4889" y="117894"/>
                    <a:pt x="4928" y="117893"/>
                  </a:cubicBezTo>
                  <a:cubicBezTo>
                    <a:pt x="28255" y="117414"/>
                    <a:pt x="51583" y="116912"/>
                    <a:pt x="74933" y="116433"/>
                  </a:cubicBezTo>
                  <a:cubicBezTo>
                    <a:pt x="74975" y="116431"/>
                    <a:pt x="75017" y="116431"/>
                    <a:pt x="75059" y="116431"/>
                  </a:cubicBezTo>
                  <a:cubicBezTo>
                    <a:pt x="75859" y="116431"/>
                    <a:pt x="76636" y="116637"/>
                    <a:pt x="77330" y="117049"/>
                  </a:cubicBezTo>
                  <a:cubicBezTo>
                    <a:pt x="79277" y="118171"/>
                    <a:pt x="82913" y="119843"/>
                    <a:pt x="87637" y="119843"/>
                  </a:cubicBezTo>
                  <a:cubicBezTo>
                    <a:pt x="88006" y="119843"/>
                    <a:pt x="88382" y="119832"/>
                    <a:pt x="88765" y="119811"/>
                  </a:cubicBezTo>
                  <a:cubicBezTo>
                    <a:pt x="92691" y="119605"/>
                    <a:pt x="95727" y="118259"/>
                    <a:pt x="97576" y="117209"/>
                  </a:cubicBezTo>
                  <a:cubicBezTo>
                    <a:pt x="98269" y="116840"/>
                    <a:pt x="99025" y="116636"/>
                    <a:pt x="99822" y="116636"/>
                  </a:cubicBezTo>
                  <a:cubicBezTo>
                    <a:pt x="99865" y="116636"/>
                    <a:pt x="99907" y="116637"/>
                    <a:pt x="99949" y="116638"/>
                  </a:cubicBezTo>
                  <a:cubicBezTo>
                    <a:pt x="122912" y="117254"/>
                    <a:pt x="145874" y="117871"/>
                    <a:pt x="168836" y="118464"/>
                  </a:cubicBezTo>
                  <a:cubicBezTo>
                    <a:pt x="168888" y="118466"/>
                    <a:pt x="168940" y="118467"/>
                    <a:pt x="168991" y="118467"/>
                  </a:cubicBezTo>
                  <a:cubicBezTo>
                    <a:pt x="171725" y="118467"/>
                    <a:pt x="173852" y="116107"/>
                    <a:pt x="173561" y="113374"/>
                  </a:cubicBezTo>
                  <a:lnTo>
                    <a:pt x="162285" y="4155"/>
                  </a:lnTo>
                  <a:cubicBezTo>
                    <a:pt x="162060" y="1788"/>
                    <a:pt x="160053" y="0"/>
                    <a:pt x="15769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5" name="Google Shape;3985;p49"/>
            <p:cNvSpPr/>
            <p:nvPr/>
          </p:nvSpPr>
          <p:spPr>
            <a:xfrm>
              <a:off x="1329175" y="1498525"/>
              <a:ext cx="4247700" cy="2936550"/>
            </a:xfrm>
            <a:custGeom>
              <a:avLst/>
              <a:gdLst/>
              <a:ahLst/>
              <a:cxnLst/>
              <a:rect l="l" t="t" r="r" b="b"/>
              <a:pathLst>
                <a:path w="169908" h="117462" extrusionOk="0">
                  <a:moveTo>
                    <a:pt x="154687" y="1"/>
                  </a:moveTo>
                  <a:cubicBezTo>
                    <a:pt x="107074" y="229"/>
                    <a:pt x="59437" y="457"/>
                    <a:pt x="11801" y="663"/>
                  </a:cubicBezTo>
                  <a:cubicBezTo>
                    <a:pt x="9906" y="685"/>
                    <a:pt x="8354" y="2146"/>
                    <a:pt x="8217" y="4018"/>
                  </a:cubicBezTo>
                  <a:cubicBezTo>
                    <a:pt x="5524" y="39899"/>
                    <a:pt x="2830" y="75781"/>
                    <a:pt x="160" y="111639"/>
                  </a:cubicBezTo>
                  <a:cubicBezTo>
                    <a:pt x="1" y="113748"/>
                    <a:pt x="1668" y="115542"/>
                    <a:pt x="3772" y="115542"/>
                  </a:cubicBezTo>
                  <a:cubicBezTo>
                    <a:pt x="3785" y="115542"/>
                    <a:pt x="3799" y="115542"/>
                    <a:pt x="3812" y="115542"/>
                  </a:cubicBezTo>
                  <a:lnTo>
                    <a:pt x="73977" y="114629"/>
                  </a:lnTo>
                  <a:cubicBezTo>
                    <a:pt x="74593" y="114629"/>
                    <a:pt x="75187" y="114766"/>
                    <a:pt x="75734" y="115063"/>
                  </a:cubicBezTo>
                  <a:cubicBezTo>
                    <a:pt x="77081" y="115793"/>
                    <a:pt x="79044" y="116638"/>
                    <a:pt x="81532" y="117003"/>
                  </a:cubicBezTo>
                  <a:cubicBezTo>
                    <a:pt x="82351" y="117119"/>
                    <a:pt x="83141" y="117170"/>
                    <a:pt x="83894" y="117170"/>
                  </a:cubicBezTo>
                  <a:cubicBezTo>
                    <a:pt x="86982" y="117170"/>
                    <a:pt x="89464" y="116321"/>
                    <a:pt x="90913" y="115679"/>
                  </a:cubicBezTo>
                  <a:cubicBezTo>
                    <a:pt x="91352" y="115491"/>
                    <a:pt x="91829" y="115379"/>
                    <a:pt x="92309" y="115379"/>
                  </a:cubicBezTo>
                  <a:cubicBezTo>
                    <a:pt x="92354" y="115379"/>
                    <a:pt x="92398" y="115380"/>
                    <a:pt x="92442" y="115382"/>
                  </a:cubicBezTo>
                  <a:cubicBezTo>
                    <a:pt x="116957" y="116067"/>
                    <a:pt x="141471" y="116775"/>
                    <a:pt x="165963" y="117459"/>
                  </a:cubicBezTo>
                  <a:cubicBezTo>
                    <a:pt x="166001" y="117461"/>
                    <a:pt x="166040" y="117461"/>
                    <a:pt x="166078" y="117461"/>
                  </a:cubicBezTo>
                  <a:cubicBezTo>
                    <a:pt x="168215" y="117461"/>
                    <a:pt x="169908" y="115595"/>
                    <a:pt x="169683" y="113465"/>
                  </a:cubicBezTo>
                  <a:cubicBezTo>
                    <a:pt x="165894" y="76716"/>
                    <a:pt x="162105" y="39991"/>
                    <a:pt x="158316" y="3265"/>
                  </a:cubicBezTo>
                  <a:cubicBezTo>
                    <a:pt x="158134" y="1393"/>
                    <a:pt x="156559" y="1"/>
                    <a:pt x="15468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6" name="Google Shape;3986;p49"/>
            <p:cNvSpPr/>
            <p:nvPr/>
          </p:nvSpPr>
          <p:spPr>
            <a:xfrm>
              <a:off x="1344125" y="1191775"/>
              <a:ext cx="4207425" cy="3175475"/>
            </a:xfrm>
            <a:custGeom>
              <a:avLst/>
              <a:gdLst/>
              <a:ahLst/>
              <a:cxnLst/>
              <a:rect l="l" t="t" r="r" b="b"/>
              <a:pathLst>
                <a:path w="168297" h="127019" extrusionOk="0">
                  <a:moveTo>
                    <a:pt x="104262" y="1"/>
                  </a:moveTo>
                  <a:cubicBezTo>
                    <a:pt x="99837" y="1"/>
                    <a:pt x="95957" y="705"/>
                    <a:pt x="91913" y="2661"/>
                  </a:cubicBezTo>
                  <a:cubicBezTo>
                    <a:pt x="88763" y="4191"/>
                    <a:pt x="86366" y="6062"/>
                    <a:pt x="84632" y="7660"/>
                  </a:cubicBezTo>
                  <a:cubicBezTo>
                    <a:pt x="84304" y="7963"/>
                    <a:pt x="83887" y="8118"/>
                    <a:pt x="83465" y="8118"/>
                  </a:cubicBezTo>
                  <a:cubicBezTo>
                    <a:pt x="83092" y="8118"/>
                    <a:pt x="82716" y="7997"/>
                    <a:pt x="82395" y="7751"/>
                  </a:cubicBezTo>
                  <a:cubicBezTo>
                    <a:pt x="80204" y="6085"/>
                    <a:pt x="76940" y="3962"/>
                    <a:pt x="72694" y="2479"/>
                  </a:cubicBezTo>
                  <a:cubicBezTo>
                    <a:pt x="69003" y="1173"/>
                    <a:pt x="65610" y="699"/>
                    <a:pt x="62114" y="699"/>
                  </a:cubicBezTo>
                  <a:cubicBezTo>
                    <a:pt x="54370" y="699"/>
                    <a:pt x="46124" y="3025"/>
                    <a:pt x="33024" y="3780"/>
                  </a:cubicBezTo>
                  <a:cubicBezTo>
                    <a:pt x="30886" y="3897"/>
                    <a:pt x="28199" y="4002"/>
                    <a:pt x="25046" y="4002"/>
                  </a:cubicBezTo>
                  <a:cubicBezTo>
                    <a:pt x="22070" y="4002"/>
                    <a:pt x="18680" y="3909"/>
                    <a:pt x="14946" y="3643"/>
                  </a:cubicBezTo>
                  <a:cubicBezTo>
                    <a:pt x="14903" y="3639"/>
                    <a:pt x="14860" y="3638"/>
                    <a:pt x="14817" y="3638"/>
                  </a:cubicBezTo>
                  <a:cubicBezTo>
                    <a:pt x="14268" y="3638"/>
                    <a:pt x="13734" y="3906"/>
                    <a:pt x="13417" y="4350"/>
                  </a:cubicBezTo>
                  <a:lnTo>
                    <a:pt x="9171" y="10102"/>
                  </a:lnTo>
                  <a:cubicBezTo>
                    <a:pt x="8966" y="10353"/>
                    <a:pt x="8852" y="10673"/>
                    <a:pt x="8829" y="10992"/>
                  </a:cubicBezTo>
                  <a:cubicBezTo>
                    <a:pt x="5907" y="48745"/>
                    <a:pt x="3008" y="86521"/>
                    <a:pt x="87" y="124274"/>
                  </a:cubicBezTo>
                  <a:cubicBezTo>
                    <a:pt x="1" y="125306"/>
                    <a:pt x="826" y="126156"/>
                    <a:pt x="1838" y="126156"/>
                  </a:cubicBezTo>
                  <a:cubicBezTo>
                    <a:pt x="1900" y="126156"/>
                    <a:pt x="1963" y="126153"/>
                    <a:pt x="2027" y="126146"/>
                  </a:cubicBezTo>
                  <a:cubicBezTo>
                    <a:pt x="14855" y="124639"/>
                    <a:pt x="25035" y="123019"/>
                    <a:pt x="32065" y="121763"/>
                  </a:cubicBezTo>
                  <a:cubicBezTo>
                    <a:pt x="38406" y="120640"/>
                    <a:pt x="43269" y="119628"/>
                    <a:pt x="49239" y="119628"/>
                  </a:cubicBezTo>
                  <a:cubicBezTo>
                    <a:pt x="50426" y="119628"/>
                    <a:pt x="51656" y="119668"/>
                    <a:pt x="52950" y="119755"/>
                  </a:cubicBezTo>
                  <a:cubicBezTo>
                    <a:pt x="60277" y="120234"/>
                    <a:pt x="66303" y="121992"/>
                    <a:pt x="70480" y="123544"/>
                  </a:cubicBezTo>
                  <a:cubicBezTo>
                    <a:pt x="70668" y="123609"/>
                    <a:pt x="70864" y="123640"/>
                    <a:pt x="71059" y="123640"/>
                  </a:cubicBezTo>
                  <a:cubicBezTo>
                    <a:pt x="71548" y="123640"/>
                    <a:pt x="72032" y="123440"/>
                    <a:pt x="72374" y="123064"/>
                  </a:cubicBezTo>
                  <a:cubicBezTo>
                    <a:pt x="73924" y="121383"/>
                    <a:pt x="77769" y="117941"/>
                    <a:pt x="83535" y="117941"/>
                  </a:cubicBezTo>
                  <a:cubicBezTo>
                    <a:pt x="83716" y="117941"/>
                    <a:pt x="83899" y="117945"/>
                    <a:pt x="84084" y="117952"/>
                  </a:cubicBezTo>
                  <a:cubicBezTo>
                    <a:pt x="89882" y="118134"/>
                    <a:pt x="93579" y="121695"/>
                    <a:pt x="95131" y="123521"/>
                  </a:cubicBezTo>
                  <a:cubicBezTo>
                    <a:pt x="95465" y="123930"/>
                    <a:pt x="95949" y="124138"/>
                    <a:pt x="96444" y="124138"/>
                  </a:cubicBezTo>
                  <a:cubicBezTo>
                    <a:pt x="96695" y="124138"/>
                    <a:pt x="96948" y="124085"/>
                    <a:pt x="97186" y="123977"/>
                  </a:cubicBezTo>
                  <a:cubicBezTo>
                    <a:pt x="100404" y="122517"/>
                    <a:pt x="104901" y="120873"/>
                    <a:pt x="110379" y="119960"/>
                  </a:cubicBezTo>
                  <a:cubicBezTo>
                    <a:pt x="113000" y="119521"/>
                    <a:pt x="115413" y="119324"/>
                    <a:pt x="117832" y="119324"/>
                  </a:cubicBezTo>
                  <a:cubicBezTo>
                    <a:pt x="123712" y="119324"/>
                    <a:pt x="129633" y="120486"/>
                    <a:pt x="138705" y="122151"/>
                  </a:cubicBezTo>
                  <a:cubicBezTo>
                    <a:pt x="144731" y="123270"/>
                    <a:pt x="154112" y="124959"/>
                    <a:pt x="166141" y="126990"/>
                  </a:cubicBezTo>
                  <a:cubicBezTo>
                    <a:pt x="166246" y="127009"/>
                    <a:pt x="166349" y="127018"/>
                    <a:pt x="166451" y="127018"/>
                  </a:cubicBezTo>
                  <a:cubicBezTo>
                    <a:pt x="167461" y="127018"/>
                    <a:pt x="168297" y="126132"/>
                    <a:pt x="168172" y="125096"/>
                  </a:cubicBezTo>
                  <a:cubicBezTo>
                    <a:pt x="163995" y="86156"/>
                    <a:pt x="159795" y="47193"/>
                    <a:pt x="155618" y="8253"/>
                  </a:cubicBezTo>
                  <a:cubicBezTo>
                    <a:pt x="154340" y="7044"/>
                    <a:pt x="153336" y="6085"/>
                    <a:pt x="152080" y="4875"/>
                  </a:cubicBezTo>
                  <a:cubicBezTo>
                    <a:pt x="140805" y="4168"/>
                    <a:pt x="131675" y="3141"/>
                    <a:pt x="125306" y="2296"/>
                  </a:cubicBezTo>
                  <a:cubicBezTo>
                    <a:pt x="116429" y="1145"/>
                    <a:pt x="109903" y="1"/>
                    <a:pt x="1042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7" name="Google Shape;3987;p49"/>
            <p:cNvSpPr/>
            <p:nvPr/>
          </p:nvSpPr>
          <p:spPr>
            <a:xfrm>
              <a:off x="1344125" y="1285100"/>
              <a:ext cx="4207425" cy="3082150"/>
            </a:xfrm>
            <a:custGeom>
              <a:avLst/>
              <a:gdLst/>
              <a:ahLst/>
              <a:cxnLst/>
              <a:rect l="l" t="t" r="r" b="b"/>
              <a:pathLst>
                <a:path w="168297" h="123286" extrusionOk="0">
                  <a:moveTo>
                    <a:pt x="14261" y="1"/>
                  </a:moveTo>
                  <a:lnTo>
                    <a:pt x="14261" y="1"/>
                  </a:lnTo>
                  <a:cubicBezTo>
                    <a:pt x="13942" y="115"/>
                    <a:pt x="13622" y="321"/>
                    <a:pt x="13417" y="617"/>
                  </a:cubicBezTo>
                  <a:lnTo>
                    <a:pt x="9171" y="6369"/>
                  </a:lnTo>
                  <a:cubicBezTo>
                    <a:pt x="8966" y="6620"/>
                    <a:pt x="8852" y="6940"/>
                    <a:pt x="8829" y="7259"/>
                  </a:cubicBezTo>
                  <a:cubicBezTo>
                    <a:pt x="5907" y="45012"/>
                    <a:pt x="3008" y="82788"/>
                    <a:pt x="87" y="120541"/>
                  </a:cubicBezTo>
                  <a:cubicBezTo>
                    <a:pt x="1" y="121573"/>
                    <a:pt x="826" y="122423"/>
                    <a:pt x="1838" y="122423"/>
                  </a:cubicBezTo>
                  <a:cubicBezTo>
                    <a:pt x="1900" y="122423"/>
                    <a:pt x="1963" y="122420"/>
                    <a:pt x="2027" y="122413"/>
                  </a:cubicBezTo>
                  <a:cubicBezTo>
                    <a:pt x="14855" y="120906"/>
                    <a:pt x="25035" y="119286"/>
                    <a:pt x="32065" y="118030"/>
                  </a:cubicBezTo>
                  <a:cubicBezTo>
                    <a:pt x="38406" y="116907"/>
                    <a:pt x="43269" y="115895"/>
                    <a:pt x="49239" y="115895"/>
                  </a:cubicBezTo>
                  <a:cubicBezTo>
                    <a:pt x="50426" y="115895"/>
                    <a:pt x="51656" y="115935"/>
                    <a:pt x="52950" y="116022"/>
                  </a:cubicBezTo>
                  <a:cubicBezTo>
                    <a:pt x="60277" y="116501"/>
                    <a:pt x="66303" y="118259"/>
                    <a:pt x="70480" y="119811"/>
                  </a:cubicBezTo>
                  <a:cubicBezTo>
                    <a:pt x="70668" y="119876"/>
                    <a:pt x="70864" y="119907"/>
                    <a:pt x="71059" y="119907"/>
                  </a:cubicBezTo>
                  <a:cubicBezTo>
                    <a:pt x="71548" y="119907"/>
                    <a:pt x="72032" y="119707"/>
                    <a:pt x="72374" y="119331"/>
                  </a:cubicBezTo>
                  <a:cubicBezTo>
                    <a:pt x="73924" y="117650"/>
                    <a:pt x="77769" y="114208"/>
                    <a:pt x="83535" y="114208"/>
                  </a:cubicBezTo>
                  <a:cubicBezTo>
                    <a:pt x="83716" y="114208"/>
                    <a:pt x="83899" y="114212"/>
                    <a:pt x="84084" y="114219"/>
                  </a:cubicBezTo>
                  <a:cubicBezTo>
                    <a:pt x="76711" y="111320"/>
                    <a:pt x="67079" y="108398"/>
                    <a:pt x="55552" y="107029"/>
                  </a:cubicBezTo>
                  <a:cubicBezTo>
                    <a:pt x="50852" y="106468"/>
                    <a:pt x="46341" y="106227"/>
                    <a:pt x="42057" y="106227"/>
                  </a:cubicBezTo>
                  <a:cubicBezTo>
                    <a:pt x="27869" y="106227"/>
                    <a:pt x="16165" y="108867"/>
                    <a:pt x="8258" y="111251"/>
                  </a:cubicBezTo>
                  <a:cubicBezTo>
                    <a:pt x="10267" y="74160"/>
                    <a:pt x="12275" y="37069"/>
                    <a:pt x="14261" y="1"/>
                  </a:cubicBezTo>
                  <a:close/>
                  <a:moveTo>
                    <a:pt x="152080" y="1142"/>
                  </a:moveTo>
                  <a:lnTo>
                    <a:pt x="152080" y="1142"/>
                  </a:lnTo>
                  <a:cubicBezTo>
                    <a:pt x="155344" y="39740"/>
                    <a:pt x="158631" y="78360"/>
                    <a:pt x="161895" y="116980"/>
                  </a:cubicBezTo>
                  <a:cubicBezTo>
                    <a:pt x="154979" y="113397"/>
                    <a:pt x="144160" y="108900"/>
                    <a:pt x="130259" y="107325"/>
                  </a:cubicBezTo>
                  <a:cubicBezTo>
                    <a:pt x="126808" y="106939"/>
                    <a:pt x="123474" y="106769"/>
                    <a:pt x="120276" y="106769"/>
                  </a:cubicBezTo>
                  <a:cubicBezTo>
                    <a:pt x="103798" y="106769"/>
                    <a:pt x="90908" y="111294"/>
                    <a:pt x="84084" y="114219"/>
                  </a:cubicBezTo>
                  <a:cubicBezTo>
                    <a:pt x="89882" y="114401"/>
                    <a:pt x="93579" y="117962"/>
                    <a:pt x="95131" y="119788"/>
                  </a:cubicBezTo>
                  <a:cubicBezTo>
                    <a:pt x="95465" y="120197"/>
                    <a:pt x="95949" y="120405"/>
                    <a:pt x="96444" y="120405"/>
                  </a:cubicBezTo>
                  <a:cubicBezTo>
                    <a:pt x="96695" y="120405"/>
                    <a:pt x="96948" y="120352"/>
                    <a:pt x="97186" y="120244"/>
                  </a:cubicBezTo>
                  <a:cubicBezTo>
                    <a:pt x="100404" y="118784"/>
                    <a:pt x="104901" y="117140"/>
                    <a:pt x="110379" y="116227"/>
                  </a:cubicBezTo>
                  <a:cubicBezTo>
                    <a:pt x="113000" y="115788"/>
                    <a:pt x="115413" y="115591"/>
                    <a:pt x="117832" y="115591"/>
                  </a:cubicBezTo>
                  <a:cubicBezTo>
                    <a:pt x="123712" y="115591"/>
                    <a:pt x="129633" y="116753"/>
                    <a:pt x="138705" y="118418"/>
                  </a:cubicBezTo>
                  <a:cubicBezTo>
                    <a:pt x="144731" y="119537"/>
                    <a:pt x="154112" y="121226"/>
                    <a:pt x="166141" y="123257"/>
                  </a:cubicBezTo>
                  <a:cubicBezTo>
                    <a:pt x="166246" y="123276"/>
                    <a:pt x="166349" y="123285"/>
                    <a:pt x="166451" y="123285"/>
                  </a:cubicBezTo>
                  <a:cubicBezTo>
                    <a:pt x="167461" y="123285"/>
                    <a:pt x="168297" y="122399"/>
                    <a:pt x="168172" y="121363"/>
                  </a:cubicBezTo>
                  <a:cubicBezTo>
                    <a:pt x="163995" y="82423"/>
                    <a:pt x="159795" y="43460"/>
                    <a:pt x="155618" y="4520"/>
                  </a:cubicBezTo>
                  <a:cubicBezTo>
                    <a:pt x="154340" y="3311"/>
                    <a:pt x="153336" y="2352"/>
                    <a:pt x="152080" y="1142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8" name="Google Shape;3988;p49"/>
            <p:cNvSpPr/>
            <p:nvPr/>
          </p:nvSpPr>
          <p:spPr>
            <a:xfrm>
              <a:off x="1459825" y="2961050"/>
              <a:ext cx="82775" cy="1249725"/>
            </a:xfrm>
            <a:custGeom>
              <a:avLst/>
              <a:gdLst/>
              <a:ahLst/>
              <a:cxnLst/>
              <a:rect l="l" t="t" r="r" b="b"/>
              <a:pathLst>
                <a:path w="3311" h="49989" extrusionOk="0">
                  <a:moveTo>
                    <a:pt x="3311" y="1"/>
                  </a:moveTo>
                  <a:lnTo>
                    <a:pt x="3311" y="1"/>
                  </a:lnTo>
                  <a:cubicBezTo>
                    <a:pt x="1987" y="16047"/>
                    <a:pt x="823" y="33896"/>
                    <a:pt x="1" y="49988"/>
                  </a:cubicBezTo>
                  <a:cubicBezTo>
                    <a:pt x="1302" y="33942"/>
                    <a:pt x="2489" y="16070"/>
                    <a:pt x="331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9" name="Google Shape;3989;p49"/>
            <p:cNvSpPr/>
            <p:nvPr/>
          </p:nvSpPr>
          <p:spPr>
            <a:xfrm>
              <a:off x="5317875" y="3006700"/>
              <a:ext cx="132425" cy="1245725"/>
            </a:xfrm>
            <a:custGeom>
              <a:avLst/>
              <a:gdLst/>
              <a:ahLst/>
              <a:cxnLst/>
              <a:rect l="l" t="t" r="r" b="b"/>
              <a:pathLst>
                <a:path w="5297" h="49829" extrusionOk="0">
                  <a:moveTo>
                    <a:pt x="1" y="1"/>
                  </a:moveTo>
                  <a:lnTo>
                    <a:pt x="1" y="1"/>
                  </a:lnTo>
                  <a:cubicBezTo>
                    <a:pt x="1439" y="16047"/>
                    <a:pt x="3333" y="33828"/>
                    <a:pt x="5296" y="49828"/>
                  </a:cubicBezTo>
                  <a:cubicBezTo>
                    <a:pt x="3836" y="33782"/>
                    <a:pt x="1941" y="15978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0" name="Google Shape;3990;p49"/>
            <p:cNvSpPr/>
            <p:nvPr/>
          </p:nvSpPr>
          <p:spPr>
            <a:xfrm>
              <a:off x="4603450" y="4103025"/>
              <a:ext cx="582650" cy="148825"/>
            </a:xfrm>
            <a:custGeom>
              <a:avLst/>
              <a:gdLst/>
              <a:ahLst/>
              <a:cxnLst/>
              <a:rect l="l" t="t" r="r" b="b"/>
              <a:pathLst>
                <a:path w="23306" h="5953" extrusionOk="0">
                  <a:moveTo>
                    <a:pt x="5249" y="0"/>
                  </a:moveTo>
                  <a:cubicBezTo>
                    <a:pt x="3491" y="0"/>
                    <a:pt x="1733" y="156"/>
                    <a:pt x="1" y="474"/>
                  </a:cubicBezTo>
                  <a:cubicBezTo>
                    <a:pt x="1341" y="316"/>
                    <a:pt x="2688" y="238"/>
                    <a:pt x="4032" y="238"/>
                  </a:cubicBezTo>
                  <a:cubicBezTo>
                    <a:pt x="10835" y="238"/>
                    <a:pt x="17588" y="2236"/>
                    <a:pt x="23305" y="5953"/>
                  </a:cubicBezTo>
                  <a:cubicBezTo>
                    <a:pt x="22484" y="5336"/>
                    <a:pt x="21639" y="4788"/>
                    <a:pt x="20749" y="4241"/>
                  </a:cubicBezTo>
                  <a:cubicBezTo>
                    <a:pt x="16095" y="1483"/>
                    <a:pt x="10672" y="0"/>
                    <a:pt x="524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1" name="Google Shape;3991;p49"/>
            <p:cNvSpPr/>
            <p:nvPr/>
          </p:nvSpPr>
          <p:spPr>
            <a:xfrm>
              <a:off x="3430800" y="1319350"/>
              <a:ext cx="1960725" cy="2890275"/>
            </a:xfrm>
            <a:custGeom>
              <a:avLst/>
              <a:gdLst/>
              <a:ahLst/>
              <a:cxnLst/>
              <a:rect l="l" t="t" r="r" b="b"/>
              <a:pathLst>
                <a:path w="78429" h="115611" extrusionOk="0">
                  <a:moveTo>
                    <a:pt x="4315" y="1"/>
                  </a:moveTo>
                  <a:lnTo>
                    <a:pt x="4315" y="1"/>
                  </a:lnTo>
                  <a:cubicBezTo>
                    <a:pt x="3082" y="868"/>
                    <a:pt x="2055" y="1735"/>
                    <a:pt x="1165" y="2557"/>
                  </a:cubicBezTo>
                  <a:cubicBezTo>
                    <a:pt x="891" y="2831"/>
                    <a:pt x="526" y="2968"/>
                    <a:pt x="138" y="3013"/>
                  </a:cubicBezTo>
                  <a:cubicBezTo>
                    <a:pt x="297" y="39625"/>
                    <a:pt x="457" y="76237"/>
                    <a:pt x="617" y="112849"/>
                  </a:cubicBezTo>
                  <a:cubicBezTo>
                    <a:pt x="7427" y="109924"/>
                    <a:pt x="20196" y="105400"/>
                    <a:pt x="36655" y="105400"/>
                  </a:cubicBezTo>
                  <a:cubicBezTo>
                    <a:pt x="38953" y="105400"/>
                    <a:pt x="41322" y="105489"/>
                    <a:pt x="43757" y="105681"/>
                  </a:cubicBezTo>
                  <a:cubicBezTo>
                    <a:pt x="59415" y="106914"/>
                    <a:pt x="71398" y="111958"/>
                    <a:pt x="78428" y="115610"/>
                  </a:cubicBezTo>
                  <a:cubicBezTo>
                    <a:pt x="78109" y="111707"/>
                    <a:pt x="77766" y="107804"/>
                    <a:pt x="77447" y="103901"/>
                  </a:cubicBezTo>
                  <a:cubicBezTo>
                    <a:pt x="68454" y="102897"/>
                    <a:pt x="46290" y="99085"/>
                    <a:pt x="27825" y="81258"/>
                  </a:cubicBezTo>
                  <a:cubicBezTo>
                    <a:pt x="1" y="54416"/>
                    <a:pt x="1895" y="16366"/>
                    <a:pt x="4315" y="1"/>
                  </a:cubicBezTo>
                  <a:close/>
                </a:path>
              </a:pathLst>
            </a:custGeom>
            <a:solidFill>
              <a:srgbClr val="802751">
                <a:alpha val="558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2" name="Google Shape;3992;p49"/>
            <p:cNvSpPr/>
            <p:nvPr/>
          </p:nvSpPr>
          <p:spPr>
            <a:xfrm>
              <a:off x="1543150" y="1390675"/>
              <a:ext cx="69650" cy="1003775"/>
            </a:xfrm>
            <a:custGeom>
              <a:avLst/>
              <a:gdLst/>
              <a:ahLst/>
              <a:cxnLst/>
              <a:rect l="l" t="t" r="r" b="b"/>
              <a:pathLst>
                <a:path w="2786" h="40151" extrusionOk="0">
                  <a:moveTo>
                    <a:pt x="2785" y="1"/>
                  </a:moveTo>
                  <a:lnTo>
                    <a:pt x="2511" y="366"/>
                  </a:lnTo>
                  <a:cubicBezTo>
                    <a:pt x="1530" y="13559"/>
                    <a:pt x="640" y="27391"/>
                    <a:pt x="0" y="40150"/>
                  </a:cubicBezTo>
                  <a:cubicBezTo>
                    <a:pt x="1050" y="27300"/>
                    <a:pt x="2009" y="13308"/>
                    <a:pt x="2785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3" name="Google Shape;3993;p49"/>
            <p:cNvSpPr/>
            <p:nvPr/>
          </p:nvSpPr>
          <p:spPr>
            <a:xfrm>
              <a:off x="1613325" y="1313075"/>
              <a:ext cx="56525" cy="782350"/>
            </a:xfrm>
            <a:custGeom>
              <a:avLst/>
              <a:gdLst/>
              <a:ahLst/>
              <a:cxnLst/>
              <a:rect l="l" t="t" r="r" b="b"/>
              <a:pathLst>
                <a:path w="2261" h="31294" extrusionOk="0">
                  <a:moveTo>
                    <a:pt x="2261" y="0"/>
                  </a:moveTo>
                  <a:lnTo>
                    <a:pt x="1873" y="548"/>
                  </a:lnTo>
                  <a:cubicBezTo>
                    <a:pt x="1142" y="10911"/>
                    <a:pt x="503" y="21433"/>
                    <a:pt x="1" y="31294"/>
                  </a:cubicBezTo>
                  <a:cubicBezTo>
                    <a:pt x="823" y="21274"/>
                    <a:pt x="1599" y="10569"/>
                    <a:pt x="226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4" name="Google Shape;3994;p49"/>
            <p:cNvSpPr/>
            <p:nvPr/>
          </p:nvSpPr>
          <p:spPr>
            <a:xfrm>
              <a:off x="5180350" y="1346750"/>
              <a:ext cx="100475" cy="908450"/>
            </a:xfrm>
            <a:custGeom>
              <a:avLst/>
              <a:gdLst/>
              <a:ahLst/>
              <a:cxnLst/>
              <a:rect l="l" t="t" r="r" b="b"/>
              <a:pathLst>
                <a:path w="4019" h="36338" extrusionOk="0">
                  <a:moveTo>
                    <a:pt x="1" y="0"/>
                  </a:moveTo>
                  <a:cubicBezTo>
                    <a:pt x="1211" y="12143"/>
                    <a:pt x="2603" y="24720"/>
                    <a:pt x="4018" y="36338"/>
                  </a:cubicBezTo>
                  <a:cubicBezTo>
                    <a:pt x="2968" y="24788"/>
                    <a:pt x="1713" y="12349"/>
                    <a:pt x="343" y="320"/>
                  </a:cubicBezTo>
                  <a:cubicBezTo>
                    <a:pt x="229" y="206"/>
                    <a:pt x="115" y="91"/>
                    <a:pt x="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5" name="Google Shape;3995;p49"/>
            <p:cNvSpPr/>
            <p:nvPr/>
          </p:nvSpPr>
          <p:spPr>
            <a:xfrm>
              <a:off x="1374250" y="4066375"/>
              <a:ext cx="176350" cy="278500"/>
            </a:xfrm>
            <a:custGeom>
              <a:avLst/>
              <a:gdLst/>
              <a:ahLst/>
              <a:cxnLst/>
              <a:rect l="l" t="t" r="r" b="b"/>
              <a:pathLst>
                <a:path w="7054" h="11140" extrusionOk="0">
                  <a:moveTo>
                    <a:pt x="7053" y="0"/>
                  </a:moveTo>
                  <a:cubicBezTo>
                    <a:pt x="4588" y="3584"/>
                    <a:pt x="2237" y="7282"/>
                    <a:pt x="0" y="11048"/>
                  </a:cubicBezTo>
                  <a:cubicBezTo>
                    <a:pt x="91" y="11093"/>
                    <a:pt x="206" y="11116"/>
                    <a:pt x="297" y="11139"/>
                  </a:cubicBezTo>
                  <a:cubicBezTo>
                    <a:pt x="2671" y="7487"/>
                    <a:pt x="4930" y="3766"/>
                    <a:pt x="705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6" name="Google Shape;3996;p49"/>
            <p:cNvSpPr/>
            <p:nvPr/>
          </p:nvSpPr>
          <p:spPr>
            <a:xfrm>
              <a:off x="5391500" y="4209600"/>
              <a:ext cx="132975" cy="156375"/>
            </a:xfrm>
            <a:custGeom>
              <a:avLst/>
              <a:gdLst/>
              <a:ahLst/>
              <a:cxnLst/>
              <a:rect l="l" t="t" r="r" b="b"/>
              <a:pathLst>
                <a:path w="5319" h="6255" extrusionOk="0">
                  <a:moveTo>
                    <a:pt x="0" y="0"/>
                  </a:moveTo>
                  <a:cubicBezTo>
                    <a:pt x="1575" y="2146"/>
                    <a:pt x="3242" y="4223"/>
                    <a:pt x="4999" y="6255"/>
                  </a:cubicBezTo>
                  <a:cubicBezTo>
                    <a:pt x="5113" y="6209"/>
                    <a:pt x="5227" y="6186"/>
                    <a:pt x="5319" y="6118"/>
                  </a:cubicBezTo>
                  <a:cubicBezTo>
                    <a:pt x="3630" y="3995"/>
                    <a:pt x="1872" y="1941"/>
                    <a:pt x="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7" name="Google Shape;3997;p49"/>
            <p:cNvSpPr/>
            <p:nvPr/>
          </p:nvSpPr>
          <p:spPr>
            <a:xfrm>
              <a:off x="2492100" y="4013300"/>
              <a:ext cx="761825" cy="176925"/>
            </a:xfrm>
            <a:custGeom>
              <a:avLst/>
              <a:gdLst/>
              <a:ahLst/>
              <a:cxnLst/>
              <a:rect l="l" t="t" r="r" b="b"/>
              <a:pathLst>
                <a:path w="30473" h="7077" extrusionOk="0">
                  <a:moveTo>
                    <a:pt x="1" y="1"/>
                  </a:moveTo>
                  <a:lnTo>
                    <a:pt x="1" y="1"/>
                  </a:lnTo>
                  <a:cubicBezTo>
                    <a:pt x="10409" y="731"/>
                    <a:pt x="20681" y="3128"/>
                    <a:pt x="30336" y="7076"/>
                  </a:cubicBezTo>
                  <a:cubicBezTo>
                    <a:pt x="30381" y="7054"/>
                    <a:pt x="30427" y="7031"/>
                    <a:pt x="30473" y="7008"/>
                  </a:cubicBezTo>
                  <a:cubicBezTo>
                    <a:pt x="29971" y="6780"/>
                    <a:pt x="29468" y="6551"/>
                    <a:pt x="28966" y="6346"/>
                  </a:cubicBezTo>
                  <a:cubicBezTo>
                    <a:pt x="19836" y="2443"/>
                    <a:pt x="9930" y="229"/>
                    <a:pt x="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8" name="Google Shape;3998;p49"/>
            <p:cNvSpPr/>
            <p:nvPr/>
          </p:nvSpPr>
          <p:spPr>
            <a:xfrm>
              <a:off x="2533775" y="4111450"/>
              <a:ext cx="649400" cy="132975"/>
            </a:xfrm>
            <a:custGeom>
              <a:avLst/>
              <a:gdLst/>
              <a:ahLst/>
              <a:cxnLst/>
              <a:rect l="l" t="t" r="r" b="b"/>
              <a:pathLst>
                <a:path w="25976" h="5319" extrusionOk="0">
                  <a:moveTo>
                    <a:pt x="0" y="1"/>
                  </a:moveTo>
                  <a:cubicBezTo>
                    <a:pt x="8788" y="594"/>
                    <a:pt x="17462" y="2397"/>
                    <a:pt x="25747" y="5319"/>
                  </a:cubicBezTo>
                  <a:cubicBezTo>
                    <a:pt x="25816" y="5250"/>
                    <a:pt x="25884" y="5182"/>
                    <a:pt x="25975" y="5113"/>
                  </a:cubicBezTo>
                  <a:cubicBezTo>
                    <a:pt x="17690" y="1963"/>
                    <a:pt x="8856" y="206"/>
                    <a:pt x="0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9" name="Google Shape;3999;p49"/>
            <p:cNvSpPr/>
            <p:nvPr/>
          </p:nvSpPr>
          <p:spPr>
            <a:xfrm>
              <a:off x="3708700" y="4121150"/>
              <a:ext cx="599200" cy="149525"/>
            </a:xfrm>
            <a:custGeom>
              <a:avLst/>
              <a:gdLst/>
              <a:ahLst/>
              <a:cxnLst/>
              <a:rect l="l" t="t" r="r" b="b"/>
              <a:pathLst>
                <a:path w="23968" h="5981" extrusionOk="0">
                  <a:moveTo>
                    <a:pt x="23967" y="1"/>
                  </a:moveTo>
                  <a:lnTo>
                    <a:pt x="23967" y="1"/>
                  </a:lnTo>
                  <a:cubicBezTo>
                    <a:pt x="22552" y="92"/>
                    <a:pt x="21137" y="252"/>
                    <a:pt x="19744" y="434"/>
                  </a:cubicBezTo>
                  <a:cubicBezTo>
                    <a:pt x="12965" y="1347"/>
                    <a:pt x="6323" y="3128"/>
                    <a:pt x="1" y="5753"/>
                  </a:cubicBezTo>
                  <a:cubicBezTo>
                    <a:pt x="92" y="5821"/>
                    <a:pt x="160" y="5912"/>
                    <a:pt x="229" y="5981"/>
                  </a:cubicBezTo>
                  <a:cubicBezTo>
                    <a:pt x="7852" y="3013"/>
                    <a:pt x="15841" y="982"/>
                    <a:pt x="2396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0" name="Google Shape;4000;p49"/>
            <p:cNvSpPr/>
            <p:nvPr/>
          </p:nvSpPr>
          <p:spPr>
            <a:xfrm>
              <a:off x="3639075" y="4091475"/>
              <a:ext cx="352675" cy="119850"/>
            </a:xfrm>
            <a:custGeom>
              <a:avLst/>
              <a:gdLst/>
              <a:ahLst/>
              <a:cxnLst/>
              <a:rect l="l" t="t" r="r" b="b"/>
              <a:pathLst>
                <a:path w="14107" h="4794" extrusionOk="0">
                  <a:moveTo>
                    <a:pt x="14107" y="1"/>
                  </a:moveTo>
                  <a:lnTo>
                    <a:pt x="14107" y="1"/>
                  </a:lnTo>
                  <a:cubicBezTo>
                    <a:pt x="12715" y="297"/>
                    <a:pt x="11345" y="640"/>
                    <a:pt x="9975" y="1028"/>
                  </a:cubicBezTo>
                  <a:cubicBezTo>
                    <a:pt x="6575" y="1964"/>
                    <a:pt x="3242" y="3151"/>
                    <a:pt x="1" y="4543"/>
                  </a:cubicBezTo>
                  <a:cubicBezTo>
                    <a:pt x="138" y="4611"/>
                    <a:pt x="252" y="4703"/>
                    <a:pt x="366" y="4794"/>
                  </a:cubicBezTo>
                  <a:cubicBezTo>
                    <a:pt x="4817" y="2854"/>
                    <a:pt x="9405" y="1256"/>
                    <a:pt x="14107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05" name="Google Shape;4005;p49"/>
          <p:cNvGrpSpPr/>
          <p:nvPr/>
        </p:nvGrpSpPr>
        <p:grpSpPr>
          <a:xfrm>
            <a:off x="878177" y="1738105"/>
            <a:ext cx="1465101" cy="1957812"/>
            <a:chOff x="566652" y="1738105"/>
            <a:chExt cx="1465101" cy="1957812"/>
          </a:xfrm>
        </p:grpSpPr>
        <p:sp>
          <p:nvSpPr>
            <p:cNvPr id="4006" name="Google Shape;4006;p49"/>
            <p:cNvSpPr/>
            <p:nvPr/>
          </p:nvSpPr>
          <p:spPr>
            <a:xfrm flipH="1">
              <a:off x="566652" y="1918236"/>
              <a:ext cx="597290" cy="502556"/>
            </a:xfrm>
            <a:custGeom>
              <a:avLst/>
              <a:gdLst/>
              <a:ahLst/>
              <a:cxnLst/>
              <a:rect l="l" t="t" r="r" b="b"/>
              <a:pathLst>
                <a:path w="24753" h="20827" extrusionOk="0">
                  <a:moveTo>
                    <a:pt x="10086" y="1"/>
                  </a:moveTo>
                  <a:cubicBezTo>
                    <a:pt x="9843" y="1"/>
                    <a:pt x="9595" y="35"/>
                    <a:pt x="9345" y="107"/>
                  </a:cubicBezTo>
                  <a:cubicBezTo>
                    <a:pt x="8364" y="404"/>
                    <a:pt x="7587" y="1066"/>
                    <a:pt x="7085" y="1956"/>
                  </a:cubicBezTo>
                  <a:cubicBezTo>
                    <a:pt x="6834" y="2390"/>
                    <a:pt x="6674" y="2892"/>
                    <a:pt x="6606" y="3394"/>
                  </a:cubicBezTo>
                  <a:cubicBezTo>
                    <a:pt x="6583" y="3508"/>
                    <a:pt x="6560" y="3737"/>
                    <a:pt x="6560" y="3988"/>
                  </a:cubicBezTo>
                  <a:cubicBezTo>
                    <a:pt x="6560" y="4295"/>
                    <a:pt x="6581" y="4624"/>
                    <a:pt x="6705" y="4729"/>
                  </a:cubicBezTo>
                  <a:lnTo>
                    <a:pt x="6705" y="4729"/>
                  </a:lnTo>
                  <a:cubicBezTo>
                    <a:pt x="6326" y="4442"/>
                    <a:pt x="5946" y="4198"/>
                    <a:pt x="5532" y="4198"/>
                  </a:cubicBezTo>
                  <a:cubicBezTo>
                    <a:pt x="5329" y="4198"/>
                    <a:pt x="5118" y="4257"/>
                    <a:pt x="4894" y="4398"/>
                  </a:cubicBezTo>
                  <a:cubicBezTo>
                    <a:pt x="4187" y="4832"/>
                    <a:pt x="3913" y="5677"/>
                    <a:pt x="4050" y="6453"/>
                  </a:cubicBezTo>
                  <a:cubicBezTo>
                    <a:pt x="4164" y="7000"/>
                    <a:pt x="4756" y="8026"/>
                    <a:pt x="5395" y="8096"/>
                  </a:cubicBezTo>
                  <a:lnTo>
                    <a:pt x="5395" y="8096"/>
                  </a:lnTo>
                  <a:cubicBezTo>
                    <a:pt x="5171" y="8072"/>
                    <a:pt x="4962" y="8060"/>
                    <a:pt x="4767" y="8060"/>
                  </a:cubicBezTo>
                  <a:cubicBezTo>
                    <a:pt x="1" y="8060"/>
                    <a:pt x="3470" y="15030"/>
                    <a:pt x="4917" y="17135"/>
                  </a:cubicBezTo>
                  <a:cubicBezTo>
                    <a:pt x="6306" y="19183"/>
                    <a:pt x="8506" y="20826"/>
                    <a:pt x="10599" y="20826"/>
                  </a:cubicBezTo>
                  <a:cubicBezTo>
                    <a:pt x="11982" y="20826"/>
                    <a:pt x="13318" y="20110"/>
                    <a:pt x="14344" y="18322"/>
                  </a:cubicBezTo>
                  <a:cubicBezTo>
                    <a:pt x="15631" y="19554"/>
                    <a:pt x="17028" y="20049"/>
                    <a:pt x="18281" y="20049"/>
                  </a:cubicBezTo>
                  <a:cubicBezTo>
                    <a:pt x="20139" y="20049"/>
                    <a:pt x="21677" y="18959"/>
                    <a:pt x="22059" y="17569"/>
                  </a:cubicBezTo>
                  <a:cubicBezTo>
                    <a:pt x="22721" y="15240"/>
                    <a:pt x="21237" y="13209"/>
                    <a:pt x="21237" y="13209"/>
                  </a:cubicBezTo>
                  <a:cubicBezTo>
                    <a:pt x="21237" y="13209"/>
                    <a:pt x="24752" y="10036"/>
                    <a:pt x="22355" y="6955"/>
                  </a:cubicBezTo>
                  <a:cubicBezTo>
                    <a:pt x="21362" y="5668"/>
                    <a:pt x="20231" y="5291"/>
                    <a:pt x="19247" y="5291"/>
                  </a:cubicBezTo>
                  <a:cubicBezTo>
                    <a:pt x="17858" y="5291"/>
                    <a:pt x="16763" y="6042"/>
                    <a:pt x="16763" y="6042"/>
                  </a:cubicBezTo>
                  <a:cubicBezTo>
                    <a:pt x="16763" y="6042"/>
                    <a:pt x="19046" y="3326"/>
                    <a:pt x="17334" y="2321"/>
                  </a:cubicBezTo>
                  <a:cubicBezTo>
                    <a:pt x="17078" y="2166"/>
                    <a:pt x="16823" y="2100"/>
                    <a:pt x="16575" y="2100"/>
                  </a:cubicBezTo>
                  <a:cubicBezTo>
                    <a:pt x="15185" y="2100"/>
                    <a:pt x="14001" y="4170"/>
                    <a:pt x="14001" y="4170"/>
                  </a:cubicBezTo>
                  <a:cubicBezTo>
                    <a:pt x="13737" y="2239"/>
                    <a:pt x="12061" y="1"/>
                    <a:pt x="1008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7" name="Google Shape;4007;p49"/>
            <p:cNvSpPr/>
            <p:nvPr/>
          </p:nvSpPr>
          <p:spPr>
            <a:xfrm flipH="1">
              <a:off x="908140" y="3094066"/>
              <a:ext cx="399351" cy="601850"/>
            </a:xfrm>
            <a:custGeom>
              <a:avLst/>
              <a:gdLst/>
              <a:ahLst/>
              <a:cxnLst/>
              <a:rect l="l" t="t" r="r" b="b"/>
              <a:pathLst>
                <a:path w="16550" h="24942" extrusionOk="0">
                  <a:moveTo>
                    <a:pt x="5077" y="1"/>
                  </a:moveTo>
                  <a:cubicBezTo>
                    <a:pt x="3987" y="1"/>
                    <a:pt x="2773" y="679"/>
                    <a:pt x="2192" y="1480"/>
                  </a:cubicBezTo>
                  <a:cubicBezTo>
                    <a:pt x="1416" y="2553"/>
                    <a:pt x="1120" y="4013"/>
                    <a:pt x="1439" y="5292"/>
                  </a:cubicBezTo>
                  <a:cubicBezTo>
                    <a:pt x="2010" y="7437"/>
                    <a:pt x="3265" y="9286"/>
                    <a:pt x="4247" y="11249"/>
                  </a:cubicBezTo>
                  <a:cubicBezTo>
                    <a:pt x="5479" y="13714"/>
                    <a:pt x="6849" y="15221"/>
                    <a:pt x="8287" y="17594"/>
                  </a:cubicBezTo>
                  <a:cubicBezTo>
                    <a:pt x="6917" y="16887"/>
                    <a:pt x="5160" y="16316"/>
                    <a:pt x="3699" y="15814"/>
                  </a:cubicBezTo>
                  <a:cubicBezTo>
                    <a:pt x="3411" y="15715"/>
                    <a:pt x="3124" y="15669"/>
                    <a:pt x="2849" y="15669"/>
                  </a:cubicBezTo>
                  <a:cubicBezTo>
                    <a:pt x="1227" y="15669"/>
                    <a:pt x="1" y="17266"/>
                    <a:pt x="1211" y="18964"/>
                  </a:cubicBezTo>
                  <a:cubicBezTo>
                    <a:pt x="2169" y="20311"/>
                    <a:pt x="3699" y="21543"/>
                    <a:pt x="5000" y="22548"/>
                  </a:cubicBezTo>
                  <a:cubicBezTo>
                    <a:pt x="6735" y="23887"/>
                    <a:pt x="9126" y="24941"/>
                    <a:pt x="11252" y="24941"/>
                  </a:cubicBezTo>
                  <a:cubicBezTo>
                    <a:pt x="12930" y="24941"/>
                    <a:pt x="14444" y="24285"/>
                    <a:pt x="15340" y="22593"/>
                  </a:cubicBezTo>
                  <a:cubicBezTo>
                    <a:pt x="16549" y="20311"/>
                    <a:pt x="15431" y="17047"/>
                    <a:pt x="14701" y="14787"/>
                  </a:cubicBezTo>
                  <a:cubicBezTo>
                    <a:pt x="13445" y="11089"/>
                    <a:pt x="11688" y="7460"/>
                    <a:pt x="9542" y="4105"/>
                  </a:cubicBezTo>
                  <a:cubicBezTo>
                    <a:pt x="8857" y="3009"/>
                    <a:pt x="8104" y="1845"/>
                    <a:pt x="7123" y="955"/>
                  </a:cubicBezTo>
                  <a:cubicBezTo>
                    <a:pt x="6917" y="749"/>
                    <a:pt x="6666" y="544"/>
                    <a:pt x="6392" y="384"/>
                  </a:cubicBezTo>
                  <a:cubicBezTo>
                    <a:pt x="6118" y="224"/>
                    <a:pt x="5822" y="87"/>
                    <a:pt x="5525" y="42"/>
                  </a:cubicBezTo>
                  <a:cubicBezTo>
                    <a:pt x="5379" y="14"/>
                    <a:pt x="5229" y="1"/>
                    <a:pt x="5077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8" name="Google Shape;4008;p49"/>
            <p:cNvSpPr/>
            <p:nvPr/>
          </p:nvSpPr>
          <p:spPr>
            <a:xfrm flipH="1">
              <a:off x="908140" y="3270770"/>
              <a:ext cx="396022" cy="425146"/>
            </a:xfrm>
            <a:custGeom>
              <a:avLst/>
              <a:gdLst/>
              <a:ahLst/>
              <a:cxnLst/>
              <a:rect l="l" t="t" r="r" b="b"/>
              <a:pathLst>
                <a:path w="16412" h="17619" extrusionOk="0">
                  <a:moveTo>
                    <a:pt x="11299" y="0"/>
                  </a:moveTo>
                  <a:cubicBezTo>
                    <a:pt x="9244" y="1096"/>
                    <a:pt x="5775" y="3036"/>
                    <a:pt x="4131" y="3972"/>
                  </a:cubicBezTo>
                  <a:cubicBezTo>
                    <a:pt x="4542" y="4771"/>
                    <a:pt x="4953" y="5478"/>
                    <a:pt x="5387" y="6140"/>
                  </a:cubicBezTo>
                  <a:cubicBezTo>
                    <a:pt x="6756" y="5410"/>
                    <a:pt x="8902" y="4337"/>
                    <a:pt x="9701" y="4314"/>
                  </a:cubicBezTo>
                  <a:cubicBezTo>
                    <a:pt x="9708" y="4314"/>
                    <a:pt x="9716" y="4314"/>
                    <a:pt x="9724" y="4314"/>
                  </a:cubicBezTo>
                  <a:cubicBezTo>
                    <a:pt x="10908" y="4314"/>
                    <a:pt x="12484" y="7771"/>
                    <a:pt x="12303" y="9381"/>
                  </a:cubicBezTo>
                  <a:cubicBezTo>
                    <a:pt x="12263" y="9773"/>
                    <a:pt x="11865" y="9921"/>
                    <a:pt x="11287" y="9921"/>
                  </a:cubicBezTo>
                  <a:cubicBezTo>
                    <a:pt x="10213" y="9921"/>
                    <a:pt x="8514" y="9409"/>
                    <a:pt x="7327" y="8993"/>
                  </a:cubicBezTo>
                  <a:lnTo>
                    <a:pt x="7327" y="8993"/>
                  </a:lnTo>
                  <a:cubicBezTo>
                    <a:pt x="7601" y="9404"/>
                    <a:pt x="7875" y="9815"/>
                    <a:pt x="8149" y="10271"/>
                  </a:cubicBezTo>
                  <a:cubicBezTo>
                    <a:pt x="7715" y="10043"/>
                    <a:pt x="7236" y="9838"/>
                    <a:pt x="6756" y="9632"/>
                  </a:cubicBezTo>
                  <a:lnTo>
                    <a:pt x="6756" y="9632"/>
                  </a:lnTo>
                  <a:cubicBezTo>
                    <a:pt x="6757" y="9633"/>
                    <a:pt x="11527" y="12280"/>
                    <a:pt x="12075" y="13992"/>
                  </a:cubicBezTo>
                  <a:cubicBezTo>
                    <a:pt x="12377" y="14937"/>
                    <a:pt x="11817" y="15645"/>
                    <a:pt x="10522" y="15645"/>
                  </a:cubicBezTo>
                  <a:cubicBezTo>
                    <a:pt x="9470" y="15645"/>
                    <a:pt x="7934" y="15178"/>
                    <a:pt x="5980" y="13992"/>
                  </a:cubicBezTo>
                  <a:cubicBezTo>
                    <a:pt x="2191" y="11687"/>
                    <a:pt x="3675" y="9358"/>
                    <a:pt x="4131" y="8674"/>
                  </a:cubicBezTo>
                  <a:cubicBezTo>
                    <a:pt x="4017" y="8651"/>
                    <a:pt x="3926" y="8605"/>
                    <a:pt x="3835" y="8582"/>
                  </a:cubicBezTo>
                  <a:cubicBezTo>
                    <a:pt x="3424" y="8537"/>
                    <a:pt x="2853" y="8468"/>
                    <a:pt x="2214" y="8400"/>
                  </a:cubicBezTo>
                  <a:cubicBezTo>
                    <a:pt x="867" y="8696"/>
                    <a:pt x="0" y="10134"/>
                    <a:pt x="1073" y="11641"/>
                  </a:cubicBezTo>
                  <a:cubicBezTo>
                    <a:pt x="2031" y="12988"/>
                    <a:pt x="3561" y="14220"/>
                    <a:pt x="4862" y="15225"/>
                  </a:cubicBezTo>
                  <a:cubicBezTo>
                    <a:pt x="6597" y="16564"/>
                    <a:pt x="8988" y="17618"/>
                    <a:pt x="11114" y="17618"/>
                  </a:cubicBezTo>
                  <a:cubicBezTo>
                    <a:pt x="12792" y="17618"/>
                    <a:pt x="14306" y="16962"/>
                    <a:pt x="15202" y="15270"/>
                  </a:cubicBezTo>
                  <a:cubicBezTo>
                    <a:pt x="16411" y="12988"/>
                    <a:pt x="15293" y="9724"/>
                    <a:pt x="14563" y="7464"/>
                  </a:cubicBezTo>
                  <a:cubicBezTo>
                    <a:pt x="13695" y="4930"/>
                    <a:pt x="12600" y="2420"/>
                    <a:pt x="112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9" name="Google Shape;4009;p49"/>
            <p:cNvSpPr/>
            <p:nvPr/>
          </p:nvSpPr>
          <p:spPr>
            <a:xfrm flipH="1">
              <a:off x="982484" y="3086104"/>
              <a:ext cx="311784" cy="316875"/>
            </a:xfrm>
            <a:custGeom>
              <a:avLst/>
              <a:gdLst/>
              <a:ahLst/>
              <a:cxnLst/>
              <a:rect l="l" t="t" r="r" b="b"/>
              <a:pathLst>
                <a:path w="12921" h="13132" extrusionOk="0">
                  <a:moveTo>
                    <a:pt x="4694" y="1"/>
                  </a:moveTo>
                  <a:cubicBezTo>
                    <a:pt x="3422" y="1"/>
                    <a:pt x="2083" y="1073"/>
                    <a:pt x="1393" y="1992"/>
                  </a:cubicBezTo>
                  <a:cubicBezTo>
                    <a:pt x="503" y="3179"/>
                    <a:pt x="1" y="4458"/>
                    <a:pt x="366" y="5850"/>
                  </a:cubicBezTo>
                  <a:cubicBezTo>
                    <a:pt x="1028" y="8247"/>
                    <a:pt x="2466" y="10301"/>
                    <a:pt x="3584" y="12492"/>
                  </a:cubicBezTo>
                  <a:cubicBezTo>
                    <a:pt x="3699" y="12720"/>
                    <a:pt x="3836" y="12926"/>
                    <a:pt x="3950" y="13131"/>
                  </a:cubicBezTo>
                  <a:cubicBezTo>
                    <a:pt x="5182" y="12424"/>
                    <a:pt x="8720" y="10598"/>
                    <a:pt x="12920" y="10187"/>
                  </a:cubicBezTo>
                  <a:cubicBezTo>
                    <a:pt x="11961" y="8247"/>
                    <a:pt x="10866" y="6375"/>
                    <a:pt x="9679" y="4549"/>
                  </a:cubicBezTo>
                  <a:cubicBezTo>
                    <a:pt x="8880" y="3339"/>
                    <a:pt x="8035" y="2038"/>
                    <a:pt x="6894" y="1034"/>
                  </a:cubicBezTo>
                  <a:cubicBezTo>
                    <a:pt x="6666" y="828"/>
                    <a:pt x="6369" y="600"/>
                    <a:pt x="6050" y="417"/>
                  </a:cubicBezTo>
                  <a:cubicBezTo>
                    <a:pt x="5730" y="235"/>
                    <a:pt x="5388" y="75"/>
                    <a:pt x="5045" y="29"/>
                  </a:cubicBezTo>
                  <a:cubicBezTo>
                    <a:pt x="4929" y="10"/>
                    <a:pt x="4812" y="1"/>
                    <a:pt x="469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0" name="Google Shape;4010;p49"/>
            <p:cNvSpPr/>
            <p:nvPr/>
          </p:nvSpPr>
          <p:spPr>
            <a:xfrm flipH="1">
              <a:off x="982484" y="3085814"/>
              <a:ext cx="265502" cy="317165"/>
            </a:xfrm>
            <a:custGeom>
              <a:avLst/>
              <a:gdLst/>
              <a:ahLst/>
              <a:cxnLst/>
              <a:rect l="l" t="t" r="r" b="b"/>
              <a:pathLst>
                <a:path w="11003" h="13144" extrusionOk="0">
                  <a:moveTo>
                    <a:pt x="2643" y="1"/>
                  </a:moveTo>
                  <a:cubicBezTo>
                    <a:pt x="1715" y="1"/>
                    <a:pt x="718" y="415"/>
                    <a:pt x="0" y="977"/>
                  </a:cubicBezTo>
                  <a:cubicBezTo>
                    <a:pt x="193" y="917"/>
                    <a:pt x="387" y="889"/>
                    <a:pt x="582" y="889"/>
                  </a:cubicBezTo>
                  <a:cubicBezTo>
                    <a:pt x="3038" y="889"/>
                    <a:pt x="5538" y="5402"/>
                    <a:pt x="5433" y="7094"/>
                  </a:cubicBezTo>
                  <a:cubicBezTo>
                    <a:pt x="5341" y="8829"/>
                    <a:pt x="1781" y="9674"/>
                    <a:pt x="251" y="9948"/>
                  </a:cubicBezTo>
                  <a:cubicBezTo>
                    <a:pt x="571" y="10518"/>
                    <a:pt x="890" y="11066"/>
                    <a:pt x="1210" y="11637"/>
                  </a:cubicBezTo>
                  <a:cubicBezTo>
                    <a:pt x="2171" y="11166"/>
                    <a:pt x="5731" y="9415"/>
                    <a:pt x="7038" y="9415"/>
                  </a:cubicBezTo>
                  <a:cubicBezTo>
                    <a:pt x="7190" y="9415"/>
                    <a:pt x="7312" y="9439"/>
                    <a:pt x="7396" y="9491"/>
                  </a:cubicBezTo>
                  <a:cubicBezTo>
                    <a:pt x="8172" y="9970"/>
                    <a:pt x="3356" y="12139"/>
                    <a:pt x="1849" y="12824"/>
                  </a:cubicBezTo>
                  <a:cubicBezTo>
                    <a:pt x="1918" y="12938"/>
                    <a:pt x="1963" y="13052"/>
                    <a:pt x="2032" y="13143"/>
                  </a:cubicBezTo>
                  <a:cubicBezTo>
                    <a:pt x="3264" y="12436"/>
                    <a:pt x="6802" y="10610"/>
                    <a:pt x="11002" y="10199"/>
                  </a:cubicBezTo>
                  <a:cubicBezTo>
                    <a:pt x="10043" y="8259"/>
                    <a:pt x="8948" y="6387"/>
                    <a:pt x="7761" y="4561"/>
                  </a:cubicBezTo>
                  <a:cubicBezTo>
                    <a:pt x="6962" y="3351"/>
                    <a:pt x="6117" y="2050"/>
                    <a:pt x="4976" y="1046"/>
                  </a:cubicBezTo>
                  <a:cubicBezTo>
                    <a:pt x="4748" y="840"/>
                    <a:pt x="4451" y="612"/>
                    <a:pt x="4132" y="429"/>
                  </a:cubicBezTo>
                  <a:cubicBezTo>
                    <a:pt x="3812" y="247"/>
                    <a:pt x="3470" y="87"/>
                    <a:pt x="3127" y="41"/>
                  </a:cubicBezTo>
                  <a:cubicBezTo>
                    <a:pt x="2969" y="14"/>
                    <a:pt x="2807" y="1"/>
                    <a:pt x="264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1" name="Google Shape;4011;p49"/>
            <p:cNvSpPr/>
            <p:nvPr/>
          </p:nvSpPr>
          <p:spPr>
            <a:xfrm flipH="1">
              <a:off x="1011851" y="3293501"/>
              <a:ext cx="197046" cy="64982"/>
            </a:xfrm>
            <a:custGeom>
              <a:avLst/>
              <a:gdLst/>
              <a:ahLst/>
              <a:cxnLst/>
              <a:rect l="l" t="t" r="r" b="b"/>
              <a:pathLst>
                <a:path w="8166" h="2693" extrusionOk="0">
                  <a:moveTo>
                    <a:pt x="6942" y="0"/>
                  </a:moveTo>
                  <a:cubicBezTo>
                    <a:pt x="6629" y="0"/>
                    <a:pt x="6282" y="11"/>
                    <a:pt x="5935" y="40"/>
                  </a:cubicBezTo>
                  <a:cubicBezTo>
                    <a:pt x="5388" y="108"/>
                    <a:pt x="4817" y="154"/>
                    <a:pt x="4429" y="268"/>
                  </a:cubicBezTo>
                  <a:cubicBezTo>
                    <a:pt x="4018" y="382"/>
                    <a:pt x="3744" y="428"/>
                    <a:pt x="3744" y="428"/>
                  </a:cubicBezTo>
                  <a:cubicBezTo>
                    <a:pt x="3744" y="428"/>
                    <a:pt x="3470" y="542"/>
                    <a:pt x="3082" y="679"/>
                  </a:cubicBezTo>
                  <a:cubicBezTo>
                    <a:pt x="2694" y="816"/>
                    <a:pt x="2215" y="1090"/>
                    <a:pt x="1713" y="1341"/>
                  </a:cubicBezTo>
                  <a:cubicBezTo>
                    <a:pt x="777" y="1911"/>
                    <a:pt x="1" y="2664"/>
                    <a:pt x="24" y="2687"/>
                  </a:cubicBezTo>
                  <a:cubicBezTo>
                    <a:pt x="26" y="2691"/>
                    <a:pt x="30" y="2692"/>
                    <a:pt x="36" y="2692"/>
                  </a:cubicBezTo>
                  <a:cubicBezTo>
                    <a:pt x="151" y="2692"/>
                    <a:pt x="960" y="2071"/>
                    <a:pt x="1872" y="1614"/>
                  </a:cubicBezTo>
                  <a:cubicBezTo>
                    <a:pt x="2375" y="1409"/>
                    <a:pt x="2854" y="1158"/>
                    <a:pt x="3242" y="1044"/>
                  </a:cubicBezTo>
                  <a:cubicBezTo>
                    <a:pt x="3630" y="930"/>
                    <a:pt x="3881" y="838"/>
                    <a:pt x="3881" y="838"/>
                  </a:cubicBezTo>
                  <a:cubicBezTo>
                    <a:pt x="3881" y="838"/>
                    <a:pt x="4132" y="770"/>
                    <a:pt x="4520" y="656"/>
                  </a:cubicBezTo>
                  <a:cubicBezTo>
                    <a:pt x="4908" y="519"/>
                    <a:pt x="5456" y="450"/>
                    <a:pt x="5981" y="336"/>
                  </a:cubicBezTo>
                  <a:cubicBezTo>
                    <a:pt x="7054" y="176"/>
                    <a:pt x="8149" y="154"/>
                    <a:pt x="8149" y="85"/>
                  </a:cubicBezTo>
                  <a:cubicBezTo>
                    <a:pt x="8165" y="54"/>
                    <a:pt x="7638" y="0"/>
                    <a:pt x="694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2" name="Google Shape;4012;p49"/>
            <p:cNvSpPr/>
            <p:nvPr/>
          </p:nvSpPr>
          <p:spPr>
            <a:xfrm flipH="1">
              <a:off x="1185731" y="3309861"/>
              <a:ext cx="257515" cy="221272"/>
            </a:xfrm>
            <a:custGeom>
              <a:avLst/>
              <a:gdLst/>
              <a:ahLst/>
              <a:cxnLst/>
              <a:rect l="l" t="t" r="r" b="b"/>
              <a:pathLst>
                <a:path w="10672" h="9170" extrusionOk="0">
                  <a:moveTo>
                    <a:pt x="4324" y="1"/>
                  </a:moveTo>
                  <a:cubicBezTo>
                    <a:pt x="1455" y="1"/>
                    <a:pt x="113" y="2796"/>
                    <a:pt x="58" y="3812"/>
                  </a:cubicBezTo>
                  <a:cubicBezTo>
                    <a:pt x="0" y="5190"/>
                    <a:pt x="1450" y="6920"/>
                    <a:pt x="2768" y="6920"/>
                  </a:cubicBezTo>
                  <a:cubicBezTo>
                    <a:pt x="3022" y="6920"/>
                    <a:pt x="3272" y="6855"/>
                    <a:pt x="3504" y="6711"/>
                  </a:cubicBezTo>
                  <a:cubicBezTo>
                    <a:pt x="3504" y="6711"/>
                    <a:pt x="4623" y="8309"/>
                    <a:pt x="6266" y="8925"/>
                  </a:cubicBezTo>
                  <a:cubicBezTo>
                    <a:pt x="6730" y="9093"/>
                    <a:pt x="7189" y="9169"/>
                    <a:pt x="7605" y="9169"/>
                  </a:cubicBezTo>
                  <a:cubicBezTo>
                    <a:pt x="8662" y="9169"/>
                    <a:pt x="9446" y="8675"/>
                    <a:pt x="9348" y="7921"/>
                  </a:cubicBezTo>
                  <a:cubicBezTo>
                    <a:pt x="9348" y="7921"/>
                    <a:pt x="10671" y="2283"/>
                    <a:pt x="6609" y="526"/>
                  </a:cubicBezTo>
                  <a:cubicBezTo>
                    <a:pt x="5760" y="156"/>
                    <a:pt x="5000" y="1"/>
                    <a:pt x="4324" y="1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3" name="Google Shape;4013;p49"/>
            <p:cNvSpPr/>
            <p:nvPr/>
          </p:nvSpPr>
          <p:spPr>
            <a:xfrm flipH="1">
              <a:off x="1363642" y="3318910"/>
              <a:ext cx="76009" cy="65416"/>
            </a:xfrm>
            <a:custGeom>
              <a:avLst/>
              <a:gdLst/>
              <a:ahLst/>
              <a:cxnLst/>
              <a:rect l="l" t="t" r="r" b="b"/>
              <a:pathLst>
                <a:path w="3150" h="2711" extrusionOk="0">
                  <a:moveTo>
                    <a:pt x="3070" y="0"/>
                  </a:moveTo>
                  <a:cubicBezTo>
                    <a:pt x="2914" y="0"/>
                    <a:pt x="2461" y="84"/>
                    <a:pt x="2054" y="288"/>
                  </a:cubicBezTo>
                  <a:cubicBezTo>
                    <a:pt x="1552" y="561"/>
                    <a:pt x="1141" y="927"/>
                    <a:pt x="1141" y="927"/>
                  </a:cubicBezTo>
                  <a:cubicBezTo>
                    <a:pt x="1141" y="927"/>
                    <a:pt x="776" y="1338"/>
                    <a:pt x="502" y="1771"/>
                  </a:cubicBezTo>
                  <a:cubicBezTo>
                    <a:pt x="228" y="2228"/>
                    <a:pt x="0" y="2684"/>
                    <a:pt x="46" y="2707"/>
                  </a:cubicBezTo>
                  <a:cubicBezTo>
                    <a:pt x="49" y="2709"/>
                    <a:pt x="53" y="2711"/>
                    <a:pt x="58" y="2711"/>
                  </a:cubicBezTo>
                  <a:cubicBezTo>
                    <a:pt x="147" y="2711"/>
                    <a:pt x="451" y="2322"/>
                    <a:pt x="776" y="1954"/>
                  </a:cubicBezTo>
                  <a:cubicBezTo>
                    <a:pt x="1118" y="1566"/>
                    <a:pt x="1484" y="1223"/>
                    <a:pt x="1484" y="1223"/>
                  </a:cubicBezTo>
                  <a:cubicBezTo>
                    <a:pt x="1484" y="1223"/>
                    <a:pt x="1826" y="858"/>
                    <a:pt x="2237" y="539"/>
                  </a:cubicBezTo>
                  <a:cubicBezTo>
                    <a:pt x="2648" y="265"/>
                    <a:pt x="3150" y="82"/>
                    <a:pt x="3127" y="14"/>
                  </a:cubicBezTo>
                  <a:cubicBezTo>
                    <a:pt x="3127" y="5"/>
                    <a:pt x="3107" y="0"/>
                    <a:pt x="307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4" name="Google Shape;4014;p49"/>
            <p:cNvSpPr/>
            <p:nvPr/>
          </p:nvSpPr>
          <p:spPr>
            <a:xfrm flipH="1">
              <a:off x="1363087" y="3348976"/>
              <a:ext cx="78784" cy="89836"/>
            </a:xfrm>
            <a:custGeom>
              <a:avLst/>
              <a:gdLst/>
              <a:ahLst/>
              <a:cxnLst/>
              <a:rect l="l" t="t" r="r" b="b"/>
              <a:pathLst>
                <a:path w="3265" h="3723" extrusionOk="0">
                  <a:moveTo>
                    <a:pt x="2808" y="0"/>
                  </a:moveTo>
                  <a:cubicBezTo>
                    <a:pt x="2534" y="0"/>
                    <a:pt x="2169" y="69"/>
                    <a:pt x="1804" y="206"/>
                  </a:cubicBezTo>
                  <a:cubicBezTo>
                    <a:pt x="1462" y="343"/>
                    <a:pt x="1142" y="548"/>
                    <a:pt x="937" y="731"/>
                  </a:cubicBezTo>
                  <a:cubicBezTo>
                    <a:pt x="822" y="822"/>
                    <a:pt x="731" y="913"/>
                    <a:pt x="685" y="959"/>
                  </a:cubicBezTo>
                  <a:cubicBezTo>
                    <a:pt x="617" y="1027"/>
                    <a:pt x="594" y="1050"/>
                    <a:pt x="594" y="1050"/>
                  </a:cubicBezTo>
                  <a:cubicBezTo>
                    <a:pt x="594" y="1050"/>
                    <a:pt x="571" y="1096"/>
                    <a:pt x="526" y="1164"/>
                  </a:cubicBezTo>
                  <a:cubicBezTo>
                    <a:pt x="480" y="1233"/>
                    <a:pt x="412" y="1324"/>
                    <a:pt x="366" y="1438"/>
                  </a:cubicBezTo>
                  <a:cubicBezTo>
                    <a:pt x="206" y="1689"/>
                    <a:pt x="115" y="2032"/>
                    <a:pt x="69" y="2374"/>
                  </a:cubicBezTo>
                  <a:cubicBezTo>
                    <a:pt x="1" y="2739"/>
                    <a:pt x="69" y="3082"/>
                    <a:pt x="138" y="3333"/>
                  </a:cubicBezTo>
                  <a:cubicBezTo>
                    <a:pt x="202" y="3568"/>
                    <a:pt x="286" y="3723"/>
                    <a:pt x="315" y="3723"/>
                  </a:cubicBezTo>
                  <a:cubicBezTo>
                    <a:pt x="317" y="3723"/>
                    <a:pt x="319" y="3722"/>
                    <a:pt x="320" y="3721"/>
                  </a:cubicBezTo>
                  <a:cubicBezTo>
                    <a:pt x="343" y="3721"/>
                    <a:pt x="320" y="3561"/>
                    <a:pt x="297" y="3310"/>
                  </a:cubicBezTo>
                  <a:cubicBezTo>
                    <a:pt x="297" y="3059"/>
                    <a:pt x="297" y="2739"/>
                    <a:pt x="389" y="2420"/>
                  </a:cubicBezTo>
                  <a:cubicBezTo>
                    <a:pt x="457" y="2123"/>
                    <a:pt x="594" y="1826"/>
                    <a:pt x="731" y="1644"/>
                  </a:cubicBezTo>
                  <a:cubicBezTo>
                    <a:pt x="777" y="1530"/>
                    <a:pt x="845" y="1461"/>
                    <a:pt x="891" y="1393"/>
                  </a:cubicBezTo>
                  <a:cubicBezTo>
                    <a:pt x="937" y="1347"/>
                    <a:pt x="959" y="1301"/>
                    <a:pt x="959" y="1301"/>
                  </a:cubicBezTo>
                  <a:cubicBezTo>
                    <a:pt x="959" y="1301"/>
                    <a:pt x="982" y="1278"/>
                    <a:pt x="1028" y="1233"/>
                  </a:cubicBezTo>
                  <a:cubicBezTo>
                    <a:pt x="1074" y="1164"/>
                    <a:pt x="1142" y="1096"/>
                    <a:pt x="1233" y="1005"/>
                  </a:cubicBezTo>
                  <a:cubicBezTo>
                    <a:pt x="1393" y="845"/>
                    <a:pt x="1644" y="617"/>
                    <a:pt x="1941" y="457"/>
                  </a:cubicBezTo>
                  <a:cubicBezTo>
                    <a:pt x="2238" y="320"/>
                    <a:pt x="2580" y="206"/>
                    <a:pt x="2831" y="160"/>
                  </a:cubicBezTo>
                  <a:cubicBezTo>
                    <a:pt x="3082" y="114"/>
                    <a:pt x="3265" y="92"/>
                    <a:pt x="3265" y="69"/>
                  </a:cubicBezTo>
                  <a:cubicBezTo>
                    <a:pt x="3265" y="23"/>
                    <a:pt x="3082" y="0"/>
                    <a:pt x="28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5" name="Google Shape;4015;p49"/>
            <p:cNvSpPr/>
            <p:nvPr/>
          </p:nvSpPr>
          <p:spPr>
            <a:xfrm flipH="1">
              <a:off x="1355920" y="3397067"/>
              <a:ext cx="72173" cy="88123"/>
            </a:xfrm>
            <a:custGeom>
              <a:avLst/>
              <a:gdLst/>
              <a:ahLst/>
              <a:cxnLst/>
              <a:rect l="l" t="t" r="r" b="b"/>
              <a:pathLst>
                <a:path w="2991" h="3652" extrusionOk="0">
                  <a:moveTo>
                    <a:pt x="1837" y="1"/>
                  </a:moveTo>
                  <a:cubicBezTo>
                    <a:pt x="1766" y="1"/>
                    <a:pt x="1686" y="5"/>
                    <a:pt x="1598" y="16"/>
                  </a:cubicBezTo>
                  <a:cubicBezTo>
                    <a:pt x="1233" y="62"/>
                    <a:pt x="776" y="313"/>
                    <a:pt x="480" y="678"/>
                  </a:cubicBezTo>
                  <a:cubicBezTo>
                    <a:pt x="137" y="1043"/>
                    <a:pt x="0" y="1500"/>
                    <a:pt x="23" y="1865"/>
                  </a:cubicBezTo>
                  <a:cubicBezTo>
                    <a:pt x="23" y="2047"/>
                    <a:pt x="69" y="2207"/>
                    <a:pt x="92" y="2298"/>
                  </a:cubicBezTo>
                  <a:cubicBezTo>
                    <a:pt x="137" y="2413"/>
                    <a:pt x="183" y="2458"/>
                    <a:pt x="183" y="2458"/>
                  </a:cubicBezTo>
                  <a:cubicBezTo>
                    <a:pt x="183" y="2458"/>
                    <a:pt x="206" y="2504"/>
                    <a:pt x="251" y="2618"/>
                  </a:cubicBezTo>
                  <a:cubicBezTo>
                    <a:pt x="343" y="2686"/>
                    <a:pt x="411" y="2823"/>
                    <a:pt x="571" y="2937"/>
                  </a:cubicBezTo>
                  <a:cubicBezTo>
                    <a:pt x="822" y="3189"/>
                    <a:pt x="1279" y="3417"/>
                    <a:pt x="1735" y="3554"/>
                  </a:cubicBezTo>
                  <a:cubicBezTo>
                    <a:pt x="1923" y="3610"/>
                    <a:pt x="2111" y="3651"/>
                    <a:pt x="2311" y="3651"/>
                  </a:cubicBezTo>
                  <a:cubicBezTo>
                    <a:pt x="2354" y="3651"/>
                    <a:pt x="2398" y="3649"/>
                    <a:pt x="2443" y="3645"/>
                  </a:cubicBezTo>
                  <a:cubicBezTo>
                    <a:pt x="2580" y="3622"/>
                    <a:pt x="2694" y="3599"/>
                    <a:pt x="2808" y="3531"/>
                  </a:cubicBezTo>
                  <a:cubicBezTo>
                    <a:pt x="2854" y="3508"/>
                    <a:pt x="2876" y="3440"/>
                    <a:pt x="2922" y="3394"/>
                  </a:cubicBezTo>
                  <a:cubicBezTo>
                    <a:pt x="2945" y="3348"/>
                    <a:pt x="2968" y="3303"/>
                    <a:pt x="2968" y="3257"/>
                  </a:cubicBezTo>
                  <a:cubicBezTo>
                    <a:pt x="2990" y="3074"/>
                    <a:pt x="2968" y="2937"/>
                    <a:pt x="2922" y="2846"/>
                  </a:cubicBezTo>
                  <a:cubicBezTo>
                    <a:pt x="2876" y="2755"/>
                    <a:pt x="2854" y="2709"/>
                    <a:pt x="2831" y="2709"/>
                  </a:cubicBezTo>
                  <a:cubicBezTo>
                    <a:pt x="2785" y="2709"/>
                    <a:pt x="2876" y="2937"/>
                    <a:pt x="2808" y="3211"/>
                  </a:cubicBezTo>
                  <a:cubicBezTo>
                    <a:pt x="2763" y="3345"/>
                    <a:pt x="2627" y="3397"/>
                    <a:pt x="2451" y="3397"/>
                  </a:cubicBezTo>
                  <a:cubicBezTo>
                    <a:pt x="2266" y="3397"/>
                    <a:pt x="2037" y="3339"/>
                    <a:pt x="1826" y="3257"/>
                  </a:cubicBezTo>
                  <a:cubicBezTo>
                    <a:pt x="1438" y="3120"/>
                    <a:pt x="1073" y="2869"/>
                    <a:pt x="868" y="2664"/>
                  </a:cubicBezTo>
                  <a:cubicBezTo>
                    <a:pt x="754" y="2549"/>
                    <a:pt x="708" y="2458"/>
                    <a:pt x="639" y="2390"/>
                  </a:cubicBezTo>
                  <a:cubicBezTo>
                    <a:pt x="617" y="2321"/>
                    <a:pt x="594" y="2276"/>
                    <a:pt x="594" y="2276"/>
                  </a:cubicBezTo>
                  <a:cubicBezTo>
                    <a:pt x="594" y="2276"/>
                    <a:pt x="571" y="2230"/>
                    <a:pt x="525" y="2161"/>
                  </a:cubicBezTo>
                  <a:cubicBezTo>
                    <a:pt x="503" y="2093"/>
                    <a:pt x="457" y="1979"/>
                    <a:pt x="434" y="1842"/>
                  </a:cubicBezTo>
                  <a:cubicBezTo>
                    <a:pt x="388" y="1568"/>
                    <a:pt x="503" y="1157"/>
                    <a:pt x="731" y="860"/>
                  </a:cubicBezTo>
                  <a:cubicBezTo>
                    <a:pt x="959" y="518"/>
                    <a:pt x="1324" y="267"/>
                    <a:pt x="1644" y="176"/>
                  </a:cubicBezTo>
                  <a:cubicBezTo>
                    <a:pt x="1963" y="84"/>
                    <a:pt x="2192" y="84"/>
                    <a:pt x="2192" y="62"/>
                  </a:cubicBezTo>
                  <a:cubicBezTo>
                    <a:pt x="2192" y="44"/>
                    <a:pt x="2060" y="1"/>
                    <a:pt x="18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6" name="Google Shape;4016;p49"/>
            <p:cNvSpPr/>
            <p:nvPr/>
          </p:nvSpPr>
          <p:spPr>
            <a:xfrm flipH="1">
              <a:off x="1355920" y="3441973"/>
              <a:ext cx="35833" cy="12692"/>
            </a:xfrm>
            <a:custGeom>
              <a:avLst/>
              <a:gdLst/>
              <a:ahLst/>
              <a:cxnLst/>
              <a:rect l="l" t="t" r="r" b="b"/>
              <a:pathLst>
                <a:path w="1485" h="526" extrusionOk="0">
                  <a:moveTo>
                    <a:pt x="781" y="0"/>
                  </a:moveTo>
                  <a:cubicBezTo>
                    <a:pt x="722" y="0"/>
                    <a:pt x="686" y="4"/>
                    <a:pt x="686" y="4"/>
                  </a:cubicBezTo>
                  <a:cubicBezTo>
                    <a:pt x="686" y="4"/>
                    <a:pt x="457" y="72"/>
                    <a:pt x="298" y="209"/>
                  </a:cubicBezTo>
                  <a:cubicBezTo>
                    <a:pt x="138" y="323"/>
                    <a:pt x="1" y="460"/>
                    <a:pt x="24" y="506"/>
                  </a:cubicBezTo>
                  <a:cubicBezTo>
                    <a:pt x="38" y="520"/>
                    <a:pt x="65" y="525"/>
                    <a:pt x="102" y="525"/>
                  </a:cubicBezTo>
                  <a:cubicBezTo>
                    <a:pt x="183" y="525"/>
                    <a:pt x="309" y="499"/>
                    <a:pt x="434" y="483"/>
                  </a:cubicBezTo>
                  <a:cubicBezTo>
                    <a:pt x="617" y="437"/>
                    <a:pt x="777" y="437"/>
                    <a:pt x="777" y="437"/>
                  </a:cubicBezTo>
                  <a:cubicBezTo>
                    <a:pt x="777" y="437"/>
                    <a:pt x="914" y="369"/>
                    <a:pt x="1074" y="346"/>
                  </a:cubicBezTo>
                  <a:cubicBezTo>
                    <a:pt x="1180" y="346"/>
                    <a:pt x="1297" y="366"/>
                    <a:pt x="1376" y="366"/>
                  </a:cubicBezTo>
                  <a:cubicBezTo>
                    <a:pt x="1416" y="366"/>
                    <a:pt x="1446" y="361"/>
                    <a:pt x="1462" y="346"/>
                  </a:cubicBezTo>
                  <a:cubicBezTo>
                    <a:pt x="1484" y="323"/>
                    <a:pt x="1370" y="141"/>
                    <a:pt x="1142" y="49"/>
                  </a:cubicBezTo>
                  <a:cubicBezTo>
                    <a:pt x="1005" y="8"/>
                    <a:pt x="868" y="0"/>
                    <a:pt x="78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7" name="Google Shape;4017;p49"/>
            <p:cNvSpPr/>
            <p:nvPr/>
          </p:nvSpPr>
          <p:spPr>
            <a:xfrm flipH="1">
              <a:off x="1201705" y="3348976"/>
              <a:ext cx="241541" cy="182157"/>
            </a:xfrm>
            <a:custGeom>
              <a:avLst/>
              <a:gdLst/>
              <a:ahLst/>
              <a:cxnLst/>
              <a:rect l="l" t="t" r="r" b="b"/>
              <a:pathLst>
                <a:path w="10010" h="7549" extrusionOk="0">
                  <a:moveTo>
                    <a:pt x="1062" y="0"/>
                  </a:moveTo>
                  <a:lnTo>
                    <a:pt x="1062" y="0"/>
                  </a:lnTo>
                  <a:cubicBezTo>
                    <a:pt x="400" y="799"/>
                    <a:pt x="81" y="1712"/>
                    <a:pt x="58" y="2191"/>
                  </a:cubicBezTo>
                  <a:cubicBezTo>
                    <a:pt x="0" y="3569"/>
                    <a:pt x="1450" y="5299"/>
                    <a:pt x="2768" y="5299"/>
                  </a:cubicBezTo>
                  <a:cubicBezTo>
                    <a:pt x="3022" y="5299"/>
                    <a:pt x="3272" y="5234"/>
                    <a:pt x="3504" y="5090"/>
                  </a:cubicBezTo>
                  <a:cubicBezTo>
                    <a:pt x="3504" y="5090"/>
                    <a:pt x="4623" y="6688"/>
                    <a:pt x="6266" y="7304"/>
                  </a:cubicBezTo>
                  <a:cubicBezTo>
                    <a:pt x="6730" y="7472"/>
                    <a:pt x="7189" y="7548"/>
                    <a:pt x="7605" y="7548"/>
                  </a:cubicBezTo>
                  <a:cubicBezTo>
                    <a:pt x="8662" y="7548"/>
                    <a:pt x="9446" y="7054"/>
                    <a:pt x="9348" y="6300"/>
                  </a:cubicBezTo>
                  <a:cubicBezTo>
                    <a:pt x="9348" y="6300"/>
                    <a:pt x="10010" y="3515"/>
                    <a:pt x="8982" y="1256"/>
                  </a:cubicBezTo>
                  <a:lnTo>
                    <a:pt x="8982" y="1256"/>
                  </a:lnTo>
                  <a:cubicBezTo>
                    <a:pt x="9256" y="2671"/>
                    <a:pt x="9119" y="4565"/>
                    <a:pt x="8115" y="5410"/>
                  </a:cubicBezTo>
                  <a:cubicBezTo>
                    <a:pt x="7811" y="5668"/>
                    <a:pt x="7500" y="5773"/>
                    <a:pt x="7193" y="5773"/>
                  </a:cubicBezTo>
                  <a:cubicBezTo>
                    <a:pt x="5981" y="5773"/>
                    <a:pt x="4832" y="4126"/>
                    <a:pt x="4395" y="3744"/>
                  </a:cubicBezTo>
                  <a:cubicBezTo>
                    <a:pt x="4210" y="3590"/>
                    <a:pt x="3995" y="3545"/>
                    <a:pt x="3729" y="3545"/>
                  </a:cubicBezTo>
                  <a:cubicBezTo>
                    <a:pt x="3352" y="3545"/>
                    <a:pt x="2874" y="3636"/>
                    <a:pt x="2241" y="3636"/>
                  </a:cubicBezTo>
                  <a:cubicBezTo>
                    <a:pt x="1994" y="3636"/>
                    <a:pt x="1724" y="3622"/>
                    <a:pt x="1427" y="3584"/>
                  </a:cubicBezTo>
                  <a:cubicBezTo>
                    <a:pt x="377" y="3447"/>
                    <a:pt x="742" y="1393"/>
                    <a:pt x="1062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8" name="Google Shape;4018;p49"/>
            <p:cNvSpPr/>
            <p:nvPr/>
          </p:nvSpPr>
          <p:spPr>
            <a:xfrm flipH="1">
              <a:off x="1817262" y="2400643"/>
              <a:ext cx="214492" cy="264272"/>
            </a:xfrm>
            <a:custGeom>
              <a:avLst/>
              <a:gdLst/>
              <a:ahLst/>
              <a:cxnLst/>
              <a:rect l="l" t="t" r="r" b="b"/>
              <a:pathLst>
                <a:path w="8889" h="10952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763" y="10131"/>
                    <a:pt x="5000" y="10907"/>
                  </a:cubicBezTo>
                  <a:cubicBezTo>
                    <a:pt x="5090" y="10937"/>
                    <a:pt x="5179" y="10951"/>
                    <a:pt x="5267" y="10951"/>
                  </a:cubicBezTo>
                  <a:cubicBezTo>
                    <a:pt x="7388" y="10951"/>
                    <a:pt x="8888" y="2573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FFCB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9" name="Google Shape;4019;p49"/>
            <p:cNvSpPr/>
            <p:nvPr/>
          </p:nvSpPr>
          <p:spPr>
            <a:xfrm flipH="1">
              <a:off x="1817382" y="2400643"/>
              <a:ext cx="214371" cy="264585"/>
            </a:xfrm>
            <a:custGeom>
              <a:avLst/>
              <a:gdLst/>
              <a:ahLst/>
              <a:cxnLst/>
              <a:rect l="l" t="t" r="r" b="b"/>
              <a:pathLst>
                <a:path w="8884" h="10965" extrusionOk="0">
                  <a:moveTo>
                    <a:pt x="5776" y="0"/>
                  </a:moveTo>
                  <a:cubicBezTo>
                    <a:pt x="5361" y="0"/>
                    <a:pt x="4876" y="90"/>
                    <a:pt x="4315" y="316"/>
                  </a:cubicBezTo>
                  <a:cubicBezTo>
                    <a:pt x="1" y="2028"/>
                    <a:pt x="2694" y="10313"/>
                    <a:pt x="5000" y="10907"/>
                  </a:cubicBezTo>
                  <a:cubicBezTo>
                    <a:pt x="5159" y="10946"/>
                    <a:pt x="5312" y="10964"/>
                    <a:pt x="5459" y="10964"/>
                  </a:cubicBezTo>
                  <a:cubicBezTo>
                    <a:pt x="8570" y="10964"/>
                    <a:pt x="8883" y="2566"/>
                    <a:pt x="7990" y="1411"/>
                  </a:cubicBezTo>
                  <a:cubicBezTo>
                    <a:pt x="7990" y="1411"/>
                    <a:pt x="7422" y="0"/>
                    <a:pt x="5776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0" name="Google Shape;4020;p49"/>
            <p:cNvSpPr/>
            <p:nvPr/>
          </p:nvSpPr>
          <p:spPr>
            <a:xfrm flipH="1">
              <a:off x="1846121" y="2444463"/>
              <a:ext cx="84286" cy="166835"/>
            </a:xfrm>
            <a:custGeom>
              <a:avLst/>
              <a:gdLst/>
              <a:ahLst/>
              <a:cxnLst/>
              <a:rect l="l" t="t" r="r" b="b"/>
              <a:pathLst>
                <a:path w="3493" h="6914" extrusionOk="0">
                  <a:moveTo>
                    <a:pt x="49" y="1"/>
                  </a:moveTo>
                  <a:cubicBezTo>
                    <a:pt x="32" y="1"/>
                    <a:pt x="23" y="3"/>
                    <a:pt x="23" y="6"/>
                  </a:cubicBezTo>
                  <a:cubicBezTo>
                    <a:pt x="1" y="52"/>
                    <a:pt x="366" y="189"/>
                    <a:pt x="800" y="463"/>
                  </a:cubicBezTo>
                  <a:cubicBezTo>
                    <a:pt x="1210" y="759"/>
                    <a:pt x="1713" y="1193"/>
                    <a:pt x="2032" y="1718"/>
                  </a:cubicBezTo>
                  <a:cubicBezTo>
                    <a:pt x="2352" y="2220"/>
                    <a:pt x="2534" y="2791"/>
                    <a:pt x="2580" y="3247"/>
                  </a:cubicBezTo>
                  <a:cubicBezTo>
                    <a:pt x="2612" y="3453"/>
                    <a:pt x="2599" y="3472"/>
                    <a:pt x="2589" y="3472"/>
                  </a:cubicBezTo>
                  <a:cubicBezTo>
                    <a:pt x="2586" y="3472"/>
                    <a:pt x="2584" y="3471"/>
                    <a:pt x="2583" y="3471"/>
                  </a:cubicBezTo>
                  <a:cubicBezTo>
                    <a:pt x="2581" y="3471"/>
                    <a:pt x="2580" y="3472"/>
                    <a:pt x="2580" y="3476"/>
                  </a:cubicBezTo>
                  <a:cubicBezTo>
                    <a:pt x="2557" y="3476"/>
                    <a:pt x="2557" y="3476"/>
                    <a:pt x="2557" y="3453"/>
                  </a:cubicBezTo>
                  <a:cubicBezTo>
                    <a:pt x="2546" y="3453"/>
                    <a:pt x="2551" y="3458"/>
                    <a:pt x="2551" y="3458"/>
                  </a:cubicBezTo>
                  <a:cubicBezTo>
                    <a:pt x="2551" y="3458"/>
                    <a:pt x="2546" y="3453"/>
                    <a:pt x="2511" y="3430"/>
                  </a:cubicBezTo>
                  <a:cubicBezTo>
                    <a:pt x="2489" y="3430"/>
                    <a:pt x="2466" y="3430"/>
                    <a:pt x="2443" y="3407"/>
                  </a:cubicBezTo>
                  <a:cubicBezTo>
                    <a:pt x="2443" y="3407"/>
                    <a:pt x="2352" y="3384"/>
                    <a:pt x="2306" y="3361"/>
                  </a:cubicBezTo>
                  <a:cubicBezTo>
                    <a:pt x="2123" y="3316"/>
                    <a:pt x="2078" y="3293"/>
                    <a:pt x="2078" y="3293"/>
                  </a:cubicBezTo>
                  <a:cubicBezTo>
                    <a:pt x="2078" y="3293"/>
                    <a:pt x="2009" y="3293"/>
                    <a:pt x="1758" y="3270"/>
                  </a:cubicBezTo>
                  <a:cubicBezTo>
                    <a:pt x="1728" y="3264"/>
                    <a:pt x="1691" y="3261"/>
                    <a:pt x="1648" y="3261"/>
                  </a:cubicBezTo>
                  <a:cubicBezTo>
                    <a:pt x="1532" y="3261"/>
                    <a:pt x="1378" y="3282"/>
                    <a:pt x="1210" y="3316"/>
                  </a:cubicBezTo>
                  <a:cubicBezTo>
                    <a:pt x="1119" y="3361"/>
                    <a:pt x="1005" y="3430"/>
                    <a:pt x="891" y="3498"/>
                  </a:cubicBezTo>
                  <a:cubicBezTo>
                    <a:pt x="822" y="3567"/>
                    <a:pt x="731" y="3658"/>
                    <a:pt x="663" y="3750"/>
                  </a:cubicBezTo>
                  <a:cubicBezTo>
                    <a:pt x="663" y="3750"/>
                    <a:pt x="663" y="3750"/>
                    <a:pt x="685" y="3704"/>
                  </a:cubicBezTo>
                  <a:lnTo>
                    <a:pt x="685" y="3704"/>
                  </a:lnTo>
                  <a:cubicBezTo>
                    <a:pt x="617" y="3818"/>
                    <a:pt x="457" y="3978"/>
                    <a:pt x="526" y="4297"/>
                  </a:cubicBezTo>
                  <a:cubicBezTo>
                    <a:pt x="617" y="4617"/>
                    <a:pt x="982" y="4868"/>
                    <a:pt x="1256" y="5028"/>
                  </a:cubicBezTo>
                  <a:cubicBezTo>
                    <a:pt x="1553" y="5210"/>
                    <a:pt x="1827" y="5347"/>
                    <a:pt x="1941" y="5530"/>
                  </a:cubicBezTo>
                  <a:cubicBezTo>
                    <a:pt x="2101" y="5735"/>
                    <a:pt x="2215" y="5986"/>
                    <a:pt x="2146" y="6169"/>
                  </a:cubicBezTo>
                  <a:cubicBezTo>
                    <a:pt x="2101" y="6352"/>
                    <a:pt x="1895" y="6511"/>
                    <a:pt x="1644" y="6580"/>
                  </a:cubicBezTo>
                  <a:cubicBezTo>
                    <a:pt x="1547" y="6596"/>
                    <a:pt x="1447" y="6604"/>
                    <a:pt x="1349" y="6604"/>
                  </a:cubicBezTo>
                  <a:cubicBezTo>
                    <a:pt x="1171" y="6604"/>
                    <a:pt x="1001" y="6578"/>
                    <a:pt x="868" y="6534"/>
                  </a:cubicBezTo>
                  <a:cubicBezTo>
                    <a:pt x="449" y="6358"/>
                    <a:pt x="456" y="6054"/>
                    <a:pt x="375" y="6054"/>
                  </a:cubicBezTo>
                  <a:cubicBezTo>
                    <a:pt x="372" y="6054"/>
                    <a:pt x="369" y="6054"/>
                    <a:pt x="366" y="6055"/>
                  </a:cubicBezTo>
                  <a:cubicBezTo>
                    <a:pt x="363" y="6052"/>
                    <a:pt x="360" y="6050"/>
                    <a:pt x="357" y="6050"/>
                  </a:cubicBezTo>
                  <a:cubicBezTo>
                    <a:pt x="338" y="6050"/>
                    <a:pt x="320" y="6115"/>
                    <a:pt x="320" y="6215"/>
                  </a:cubicBezTo>
                  <a:cubicBezTo>
                    <a:pt x="343" y="6329"/>
                    <a:pt x="412" y="6557"/>
                    <a:pt x="708" y="6717"/>
                  </a:cubicBezTo>
                  <a:cubicBezTo>
                    <a:pt x="944" y="6844"/>
                    <a:pt x="1253" y="6913"/>
                    <a:pt x="1576" y="6913"/>
                  </a:cubicBezTo>
                  <a:cubicBezTo>
                    <a:pt x="1659" y="6913"/>
                    <a:pt x="1743" y="6909"/>
                    <a:pt x="1827" y="6899"/>
                  </a:cubicBezTo>
                  <a:cubicBezTo>
                    <a:pt x="2215" y="6854"/>
                    <a:pt x="2603" y="6671"/>
                    <a:pt x="2740" y="6329"/>
                  </a:cubicBezTo>
                  <a:cubicBezTo>
                    <a:pt x="2899" y="6032"/>
                    <a:pt x="2785" y="5667"/>
                    <a:pt x="2603" y="5370"/>
                  </a:cubicBezTo>
                  <a:cubicBezTo>
                    <a:pt x="2397" y="5005"/>
                    <a:pt x="2009" y="4799"/>
                    <a:pt x="1781" y="4617"/>
                  </a:cubicBezTo>
                  <a:cubicBezTo>
                    <a:pt x="1507" y="4457"/>
                    <a:pt x="1416" y="4320"/>
                    <a:pt x="1416" y="4297"/>
                  </a:cubicBezTo>
                  <a:cubicBezTo>
                    <a:pt x="1416" y="4252"/>
                    <a:pt x="1484" y="4183"/>
                    <a:pt x="1530" y="4138"/>
                  </a:cubicBezTo>
                  <a:lnTo>
                    <a:pt x="1530" y="4115"/>
                  </a:lnTo>
                  <a:lnTo>
                    <a:pt x="1553" y="4092"/>
                  </a:lnTo>
                  <a:cubicBezTo>
                    <a:pt x="1644" y="3970"/>
                    <a:pt x="1705" y="3950"/>
                    <a:pt x="1756" y="3950"/>
                  </a:cubicBezTo>
                  <a:cubicBezTo>
                    <a:pt x="1781" y="3950"/>
                    <a:pt x="1804" y="3955"/>
                    <a:pt x="1827" y="3955"/>
                  </a:cubicBezTo>
                  <a:lnTo>
                    <a:pt x="1941" y="3955"/>
                  </a:lnTo>
                  <a:cubicBezTo>
                    <a:pt x="1941" y="3955"/>
                    <a:pt x="1964" y="3978"/>
                    <a:pt x="2032" y="4001"/>
                  </a:cubicBezTo>
                  <a:cubicBezTo>
                    <a:pt x="2055" y="4001"/>
                    <a:pt x="2061" y="3995"/>
                    <a:pt x="2072" y="3995"/>
                  </a:cubicBezTo>
                  <a:cubicBezTo>
                    <a:pt x="2083" y="3995"/>
                    <a:pt x="2101" y="4001"/>
                    <a:pt x="2146" y="4023"/>
                  </a:cubicBezTo>
                  <a:cubicBezTo>
                    <a:pt x="2215" y="4069"/>
                    <a:pt x="2306" y="4115"/>
                    <a:pt x="2397" y="4183"/>
                  </a:cubicBezTo>
                  <a:cubicBezTo>
                    <a:pt x="2466" y="4206"/>
                    <a:pt x="2489" y="4206"/>
                    <a:pt x="2580" y="4274"/>
                  </a:cubicBezTo>
                  <a:cubicBezTo>
                    <a:pt x="2648" y="4343"/>
                    <a:pt x="2740" y="4389"/>
                    <a:pt x="2808" y="4457"/>
                  </a:cubicBezTo>
                  <a:cubicBezTo>
                    <a:pt x="2968" y="4594"/>
                    <a:pt x="3151" y="4731"/>
                    <a:pt x="3356" y="4891"/>
                  </a:cubicBezTo>
                  <a:cubicBezTo>
                    <a:pt x="3379" y="4754"/>
                    <a:pt x="3402" y="4526"/>
                    <a:pt x="3447" y="4229"/>
                  </a:cubicBezTo>
                  <a:cubicBezTo>
                    <a:pt x="3470" y="4069"/>
                    <a:pt x="3493" y="3886"/>
                    <a:pt x="3493" y="3704"/>
                  </a:cubicBezTo>
                  <a:cubicBezTo>
                    <a:pt x="3470" y="3476"/>
                    <a:pt x="3470" y="3407"/>
                    <a:pt x="3424" y="3247"/>
                  </a:cubicBezTo>
                  <a:cubicBezTo>
                    <a:pt x="3310" y="2745"/>
                    <a:pt x="3036" y="2129"/>
                    <a:pt x="2580" y="1558"/>
                  </a:cubicBezTo>
                  <a:cubicBezTo>
                    <a:pt x="2146" y="1010"/>
                    <a:pt x="1507" y="554"/>
                    <a:pt x="982" y="280"/>
                  </a:cubicBezTo>
                  <a:cubicBezTo>
                    <a:pt x="514" y="66"/>
                    <a:pt x="146" y="1"/>
                    <a:pt x="4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1" name="Google Shape;4021;p49"/>
            <p:cNvSpPr/>
            <p:nvPr/>
          </p:nvSpPr>
          <p:spPr>
            <a:xfrm flipH="1">
              <a:off x="1836300" y="2448372"/>
              <a:ext cx="127141" cy="161985"/>
            </a:xfrm>
            <a:custGeom>
              <a:avLst/>
              <a:gdLst/>
              <a:ahLst/>
              <a:cxnLst/>
              <a:rect l="l" t="t" r="r" b="b"/>
              <a:pathLst>
                <a:path w="5269" h="6713" extrusionOk="0">
                  <a:moveTo>
                    <a:pt x="1810" y="0"/>
                  </a:moveTo>
                  <a:cubicBezTo>
                    <a:pt x="1681" y="0"/>
                    <a:pt x="1549" y="23"/>
                    <a:pt x="1415" y="72"/>
                  </a:cubicBezTo>
                  <a:cubicBezTo>
                    <a:pt x="0" y="597"/>
                    <a:pt x="46" y="6121"/>
                    <a:pt x="2739" y="6669"/>
                  </a:cubicBezTo>
                  <a:cubicBezTo>
                    <a:pt x="2879" y="6699"/>
                    <a:pt x="3007" y="6713"/>
                    <a:pt x="3125" y="6713"/>
                  </a:cubicBezTo>
                  <a:cubicBezTo>
                    <a:pt x="5268" y="6713"/>
                    <a:pt x="4017" y="2058"/>
                    <a:pt x="4017" y="2058"/>
                  </a:cubicBezTo>
                  <a:cubicBezTo>
                    <a:pt x="4017" y="2058"/>
                    <a:pt x="3045" y="0"/>
                    <a:pt x="181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2" name="Google Shape;4022;p49"/>
            <p:cNvSpPr/>
            <p:nvPr/>
          </p:nvSpPr>
          <p:spPr>
            <a:xfrm flipH="1">
              <a:off x="853606" y="2074140"/>
              <a:ext cx="1154452" cy="915420"/>
            </a:xfrm>
            <a:custGeom>
              <a:avLst/>
              <a:gdLst/>
              <a:ahLst/>
              <a:cxnLst/>
              <a:rect l="l" t="t" r="r" b="b"/>
              <a:pathLst>
                <a:path w="47843" h="37937" extrusionOk="0">
                  <a:moveTo>
                    <a:pt x="24075" y="0"/>
                  </a:moveTo>
                  <a:cubicBezTo>
                    <a:pt x="21771" y="0"/>
                    <a:pt x="19139" y="356"/>
                    <a:pt x="16229" y="1316"/>
                  </a:cubicBezTo>
                  <a:cubicBezTo>
                    <a:pt x="6734" y="4443"/>
                    <a:pt x="7190" y="13071"/>
                    <a:pt x="6483" y="19051"/>
                  </a:cubicBezTo>
                  <a:cubicBezTo>
                    <a:pt x="0" y="29596"/>
                    <a:pt x="7829" y="36444"/>
                    <a:pt x="16069" y="37699"/>
                  </a:cubicBezTo>
                  <a:cubicBezTo>
                    <a:pt x="17120" y="37861"/>
                    <a:pt x="18169" y="37936"/>
                    <a:pt x="19206" y="37936"/>
                  </a:cubicBezTo>
                  <a:cubicBezTo>
                    <a:pt x="26796" y="37936"/>
                    <a:pt x="33717" y="33891"/>
                    <a:pt x="35585" y="30075"/>
                  </a:cubicBezTo>
                  <a:cubicBezTo>
                    <a:pt x="35585" y="30075"/>
                    <a:pt x="36269" y="32498"/>
                    <a:pt x="38883" y="32498"/>
                  </a:cubicBezTo>
                  <a:cubicBezTo>
                    <a:pt x="39509" y="32498"/>
                    <a:pt x="40245" y="32359"/>
                    <a:pt x="41109" y="32016"/>
                  </a:cubicBezTo>
                  <a:cubicBezTo>
                    <a:pt x="44647" y="30623"/>
                    <a:pt x="47842" y="25031"/>
                    <a:pt x="45354" y="22543"/>
                  </a:cubicBezTo>
                  <a:cubicBezTo>
                    <a:pt x="44315" y="21504"/>
                    <a:pt x="43268" y="21165"/>
                    <a:pt x="42344" y="21165"/>
                  </a:cubicBezTo>
                  <a:cubicBezTo>
                    <a:pt x="40608" y="21165"/>
                    <a:pt x="39305" y="22361"/>
                    <a:pt x="39305" y="22361"/>
                  </a:cubicBezTo>
                  <a:cubicBezTo>
                    <a:pt x="39305" y="22361"/>
                    <a:pt x="45811" y="10423"/>
                    <a:pt x="34535" y="2891"/>
                  </a:cubicBezTo>
                  <a:cubicBezTo>
                    <a:pt x="34535" y="2891"/>
                    <a:pt x="30644" y="0"/>
                    <a:pt x="24075" y="0"/>
                  </a:cubicBezTo>
                  <a:close/>
                </a:path>
              </a:pathLst>
            </a:custGeom>
            <a:solidFill>
              <a:srgbClr val="DF9A7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3" name="Google Shape;4023;p49"/>
            <p:cNvSpPr/>
            <p:nvPr/>
          </p:nvSpPr>
          <p:spPr>
            <a:xfrm flipH="1">
              <a:off x="1162591" y="2195103"/>
              <a:ext cx="845467" cy="794504"/>
            </a:xfrm>
            <a:custGeom>
              <a:avLst/>
              <a:gdLst/>
              <a:ahLst/>
              <a:cxnLst/>
              <a:rect l="l" t="t" r="r" b="b"/>
              <a:pathLst>
                <a:path w="35038" h="32926" extrusionOk="0">
                  <a:moveTo>
                    <a:pt x="10386" y="0"/>
                  </a:moveTo>
                  <a:lnTo>
                    <a:pt x="10386" y="0"/>
                  </a:lnTo>
                  <a:cubicBezTo>
                    <a:pt x="6894" y="4018"/>
                    <a:pt x="6985" y="9701"/>
                    <a:pt x="6483" y="14038"/>
                  </a:cubicBezTo>
                  <a:cubicBezTo>
                    <a:pt x="0" y="24583"/>
                    <a:pt x="7829" y="31431"/>
                    <a:pt x="16069" y="32686"/>
                  </a:cubicBezTo>
                  <a:cubicBezTo>
                    <a:pt x="17125" y="32849"/>
                    <a:pt x="18178" y="32925"/>
                    <a:pt x="19219" y="32925"/>
                  </a:cubicBezTo>
                  <a:cubicBezTo>
                    <a:pt x="26189" y="32925"/>
                    <a:pt x="32574" y="29514"/>
                    <a:pt x="35037" y="25998"/>
                  </a:cubicBezTo>
                  <a:lnTo>
                    <a:pt x="35037" y="25998"/>
                  </a:lnTo>
                  <a:cubicBezTo>
                    <a:pt x="32226" y="29202"/>
                    <a:pt x="26284" y="32101"/>
                    <a:pt x="19849" y="32101"/>
                  </a:cubicBezTo>
                  <a:cubicBezTo>
                    <a:pt x="18811" y="32101"/>
                    <a:pt x="17761" y="32026"/>
                    <a:pt x="16708" y="31864"/>
                  </a:cubicBezTo>
                  <a:cubicBezTo>
                    <a:pt x="8468" y="30609"/>
                    <a:pt x="662" y="23761"/>
                    <a:pt x="7122" y="13216"/>
                  </a:cubicBezTo>
                  <a:cubicBezTo>
                    <a:pt x="7601" y="9176"/>
                    <a:pt x="7555" y="3949"/>
                    <a:pt x="10386" y="0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4" name="Google Shape;4024;p49"/>
            <p:cNvSpPr/>
            <p:nvPr/>
          </p:nvSpPr>
          <p:spPr>
            <a:xfrm flipH="1">
              <a:off x="929616" y="2773958"/>
              <a:ext cx="218135" cy="84310"/>
            </a:xfrm>
            <a:custGeom>
              <a:avLst/>
              <a:gdLst/>
              <a:ahLst/>
              <a:cxnLst/>
              <a:rect l="l" t="t" r="r" b="b"/>
              <a:pathLst>
                <a:path w="9040" h="3494" extrusionOk="0">
                  <a:moveTo>
                    <a:pt x="9039" y="1"/>
                  </a:moveTo>
                  <a:cubicBezTo>
                    <a:pt x="8195" y="982"/>
                    <a:pt x="7168" y="1781"/>
                    <a:pt x="6118" y="2192"/>
                  </a:cubicBezTo>
                  <a:cubicBezTo>
                    <a:pt x="5249" y="2536"/>
                    <a:pt x="4511" y="2674"/>
                    <a:pt x="3884" y="2674"/>
                  </a:cubicBezTo>
                  <a:cubicBezTo>
                    <a:pt x="1263" y="2674"/>
                    <a:pt x="594" y="252"/>
                    <a:pt x="594" y="252"/>
                  </a:cubicBezTo>
                  <a:cubicBezTo>
                    <a:pt x="434" y="571"/>
                    <a:pt x="229" y="914"/>
                    <a:pt x="0" y="1233"/>
                  </a:cubicBezTo>
                  <a:cubicBezTo>
                    <a:pt x="196" y="1767"/>
                    <a:pt x="1030" y="3494"/>
                    <a:pt x="3237" y="3494"/>
                  </a:cubicBezTo>
                  <a:cubicBezTo>
                    <a:pt x="3861" y="3494"/>
                    <a:pt x="4595" y="3356"/>
                    <a:pt x="5456" y="3014"/>
                  </a:cubicBezTo>
                  <a:cubicBezTo>
                    <a:pt x="6802" y="2489"/>
                    <a:pt x="8103" y="1347"/>
                    <a:pt x="9039" y="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5" name="Google Shape;4025;p49"/>
            <p:cNvSpPr/>
            <p:nvPr/>
          </p:nvSpPr>
          <p:spPr>
            <a:xfrm flipH="1">
              <a:off x="938423" y="2638878"/>
              <a:ext cx="149847" cy="182133"/>
            </a:xfrm>
            <a:custGeom>
              <a:avLst/>
              <a:gdLst/>
              <a:ahLst/>
              <a:cxnLst/>
              <a:rect l="l" t="t" r="r" b="b"/>
              <a:pathLst>
                <a:path w="6210" h="7548" extrusionOk="0">
                  <a:moveTo>
                    <a:pt x="4951" y="1"/>
                  </a:moveTo>
                  <a:cubicBezTo>
                    <a:pt x="4915" y="1"/>
                    <a:pt x="4878" y="3"/>
                    <a:pt x="4840" y="6"/>
                  </a:cubicBezTo>
                  <a:cubicBezTo>
                    <a:pt x="3516" y="143"/>
                    <a:pt x="777" y="3042"/>
                    <a:pt x="777" y="3042"/>
                  </a:cubicBezTo>
                  <a:cubicBezTo>
                    <a:pt x="777" y="3042"/>
                    <a:pt x="838" y="3036"/>
                    <a:pt x="934" y="3036"/>
                  </a:cubicBezTo>
                  <a:cubicBezTo>
                    <a:pt x="1341" y="3036"/>
                    <a:pt x="2373" y="3141"/>
                    <a:pt x="2078" y="4229"/>
                  </a:cubicBezTo>
                  <a:cubicBezTo>
                    <a:pt x="1690" y="5553"/>
                    <a:pt x="1" y="6215"/>
                    <a:pt x="1" y="6215"/>
                  </a:cubicBezTo>
                  <a:cubicBezTo>
                    <a:pt x="1" y="6215"/>
                    <a:pt x="271" y="7548"/>
                    <a:pt x="1399" y="7548"/>
                  </a:cubicBezTo>
                  <a:cubicBezTo>
                    <a:pt x="1497" y="7548"/>
                    <a:pt x="1601" y="7538"/>
                    <a:pt x="1712" y="7516"/>
                  </a:cubicBezTo>
                  <a:cubicBezTo>
                    <a:pt x="3082" y="7242"/>
                    <a:pt x="6209" y="4412"/>
                    <a:pt x="6118" y="2175"/>
                  </a:cubicBezTo>
                  <a:cubicBezTo>
                    <a:pt x="6118" y="2175"/>
                    <a:pt x="6161" y="1"/>
                    <a:pt x="495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6" name="Google Shape;4026;p49"/>
            <p:cNvSpPr/>
            <p:nvPr/>
          </p:nvSpPr>
          <p:spPr>
            <a:xfrm flipH="1">
              <a:off x="943394" y="2639023"/>
              <a:ext cx="156435" cy="183291"/>
            </a:xfrm>
            <a:custGeom>
              <a:avLst/>
              <a:gdLst/>
              <a:ahLst/>
              <a:cxnLst/>
              <a:rect l="l" t="t" r="r" b="b"/>
              <a:pathLst>
                <a:path w="6483" h="7596" extrusionOk="0">
                  <a:moveTo>
                    <a:pt x="5319" y="0"/>
                  </a:moveTo>
                  <a:cubicBezTo>
                    <a:pt x="4885" y="0"/>
                    <a:pt x="4474" y="137"/>
                    <a:pt x="4086" y="297"/>
                  </a:cubicBezTo>
                  <a:cubicBezTo>
                    <a:pt x="3287" y="662"/>
                    <a:pt x="2557" y="1187"/>
                    <a:pt x="1918" y="1735"/>
                  </a:cubicBezTo>
                  <a:cubicBezTo>
                    <a:pt x="1758" y="1872"/>
                    <a:pt x="1598" y="2009"/>
                    <a:pt x="1438" y="2146"/>
                  </a:cubicBezTo>
                  <a:cubicBezTo>
                    <a:pt x="1370" y="2237"/>
                    <a:pt x="1324" y="2260"/>
                    <a:pt x="1210" y="2374"/>
                  </a:cubicBezTo>
                  <a:cubicBezTo>
                    <a:pt x="1073" y="2511"/>
                    <a:pt x="982" y="2648"/>
                    <a:pt x="868" y="2762"/>
                  </a:cubicBezTo>
                  <a:cubicBezTo>
                    <a:pt x="662" y="3013"/>
                    <a:pt x="525" y="3242"/>
                    <a:pt x="388" y="3470"/>
                  </a:cubicBezTo>
                  <a:cubicBezTo>
                    <a:pt x="206" y="3767"/>
                    <a:pt x="160" y="3858"/>
                    <a:pt x="69" y="4018"/>
                  </a:cubicBezTo>
                  <a:cubicBezTo>
                    <a:pt x="365" y="3904"/>
                    <a:pt x="662" y="3812"/>
                    <a:pt x="959" y="3721"/>
                  </a:cubicBezTo>
                  <a:cubicBezTo>
                    <a:pt x="1096" y="3653"/>
                    <a:pt x="1256" y="3607"/>
                    <a:pt x="1393" y="3561"/>
                  </a:cubicBezTo>
                  <a:cubicBezTo>
                    <a:pt x="1461" y="3538"/>
                    <a:pt x="1512" y="3533"/>
                    <a:pt x="1558" y="3533"/>
                  </a:cubicBezTo>
                  <a:cubicBezTo>
                    <a:pt x="1604" y="3533"/>
                    <a:pt x="1644" y="3538"/>
                    <a:pt x="1689" y="3538"/>
                  </a:cubicBezTo>
                  <a:cubicBezTo>
                    <a:pt x="1727" y="3531"/>
                    <a:pt x="1750" y="3528"/>
                    <a:pt x="1765" y="3528"/>
                  </a:cubicBezTo>
                  <a:cubicBezTo>
                    <a:pt x="1796" y="3528"/>
                    <a:pt x="1796" y="3538"/>
                    <a:pt x="1826" y="3538"/>
                  </a:cubicBezTo>
                  <a:cubicBezTo>
                    <a:pt x="1834" y="3531"/>
                    <a:pt x="1841" y="3528"/>
                    <a:pt x="1848" y="3528"/>
                  </a:cubicBezTo>
                  <a:cubicBezTo>
                    <a:pt x="1862" y="3528"/>
                    <a:pt x="1872" y="3538"/>
                    <a:pt x="1872" y="3538"/>
                  </a:cubicBezTo>
                  <a:cubicBezTo>
                    <a:pt x="1895" y="3561"/>
                    <a:pt x="1940" y="3561"/>
                    <a:pt x="1963" y="3584"/>
                  </a:cubicBezTo>
                  <a:cubicBezTo>
                    <a:pt x="2032" y="3653"/>
                    <a:pt x="2055" y="3721"/>
                    <a:pt x="2055" y="3721"/>
                  </a:cubicBezTo>
                  <a:cubicBezTo>
                    <a:pt x="2055" y="3721"/>
                    <a:pt x="2055" y="3744"/>
                    <a:pt x="2077" y="3767"/>
                  </a:cubicBezTo>
                  <a:cubicBezTo>
                    <a:pt x="2077" y="3812"/>
                    <a:pt x="2100" y="3858"/>
                    <a:pt x="2123" y="3949"/>
                  </a:cubicBezTo>
                  <a:cubicBezTo>
                    <a:pt x="2146" y="4109"/>
                    <a:pt x="2100" y="4383"/>
                    <a:pt x="1963" y="4702"/>
                  </a:cubicBezTo>
                  <a:cubicBezTo>
                    <a:pt x="1803" y="4999"/>
                    <a:pt x="1530" y="5342"/>
                    <a:pt x="1119" y="5593"/>
                  </a:cubicBezTo>
                  <a:cubicBezTo>
                    <a:pt x="1027" y="5661"/>
                    <a:pt x="913" y="5707"/>
                    <a:pt x="799" y="5752"/>
                  </a:cubicBezTo>
                  <a:cubicBezTo>
                    <a:pt x="753" y="5798"/>
                    <a:pt x="685" y="5821"/>
                    <a:pt x="617" y="5821"/>
                  </a:cubicBezTo>
                  <a:lnTo>
                    <a:pt x="274" y="5935"/>
                  </a:lnTo>
                  <a:lnTo>
                    <a:pt x="92" y="6004"/>
                  </a:lnTo>
                  <a:lnTo>
                    <a:pt x="23" y="6026"/>
                  </a:lnTo>
                  <a:cubicBezTo>
                    <a:pt x="0" y="6049"/>
                    <a:pt x="23" y="6072"/>
                    <a:pt x="23" y="6095"/>
                  </a:cubicBezTo>
                  <a:lnTo>
                    <a:pt x="114" y="6437"/>
                  </a:lnTo>
                  <a:cubicBezTo>
                    <a:pt x="160" y="6711"/>
                    <a:pt x="251" y="6802"/>
                    <a:pt x="320" y="6962"/>
                  </a:cubicBezTo>
                  <a:cubicBezTo>
                    <a:pt x="525" y="7236"/>
                    <a:pt x="845" y="7510"/>
                    <a:pt x="1210" y="7556"/>
                  </a:cubicBezTo>
                  <a:cubicBezTo>
                    <a:pt x="1345" y="7583"/>
                    <a:pt x="1480" y="7595"/>
                    <a:pt x="1612" y="7595"/>
                  </a:cubicBezTo>
                  <a:cubicBezTo>
                    <a:pt x="1815" y="7595"/>
                    <a:pt x="2012" y="7565"/>
                    <a:pt x="2191" y="7510"/>
                  </a:cubicBezTo>
                  <a:cubicBezTo>
                    <a:pt x="2762" y="7373"/>
                    <a:pt x="3219" y="7122"/>
                    <a:pt x="3584" y="6871"/>
                  </a:cubicBezTo>
                  <a:cubicBezTo>
                    <a:pt x="4337" y="6392"/>
                    <a:pt x="4657" y="5912"/>
                    <a:pt x="4611" y="5889"/>
                  </a:cubicBezTo>
                  <a:cubicBezTo>
                    <a:pt x="4610" y="5889"/>
                    <a:pt x="4608" y="5888"/>
                    <a:pt x="4606" y="5888"/>
                  </a:cubicBezTo>
                  <a:cubicBezTo>
                    <a:pt x="4543" y="5888"/>
                    <a:pt x="4155" y="6265"/>
                    <a:pt x="3401" y="6620"/>
                  </a:cubicBezTo>
                  <a:cubicBezTo>
                    <a:pt x="3036" y="6825"/>
                    <a:pt x="2579" y="7008"/>
                    <a:pt x="2055" y="7099"/>
                  </a:cubicBezTo>
                  <a:cubicBezTo>
                    <a:pt x="1940" y="7122"/>
                    <a:pt x="1815" y="7133"/>
                    <a:pt x="1689" y="7133"/>
                  </a:cubicBezTo>
                  <a:cubicBezTo>
                    <a:pt x="1564" y="7133"/>
                    <a:pt x="1438" y="7122"/>
                    <a:pt x="1324" y="7099"/>
                  </a:cubicBezTo>
                  <a:cubicBezTo>
                    <a:pt x="1096" y="7053"/>
                    <a:pt x="959" y="6894"/>
                    <a:pt x="845" y="6711"/>
                  </a:cubicBezTo>
                  <a:cubicBezTo>
                    <a:pt x="822" y="6620"/>
                    <a:pt x="731" y="6483"/>
                    <a:pt x="753" y="6483"/>
                  </a:cubicBezTo>
                  <a:cubicBezTo>
                    <a:pt x="753" y="6437"/>
                    <a:pt x="731" y="6414"/>
                    <a:pt x="799" y="6414"/>
                  </a:cubicBezTo>
                  <a:cubicBezTo>
                    <a:pt x="811" y="6403"/>
                    <a:pt x="816" y="6403"/>
                    <a:pt x="825" y="6403"/>
                  </a:cubicBezTo>
                  <a:cubicBezTo>
                    <a:pt x="833" y="6403"/>
                    <a:pt x="845" y="6403"/>
                    <a:pt x="868" y="6392"/>
                  </a:cubicBezTo>
                  <a:cubicBezTo>
                    <a:pt x="936" y="6369"/>
                    <a:pt x="1027" y="6346"/>
                    <a:pt x="1096" y="6323"/>
                  </a:cubicBezTo>
                  <a:cubicBezTo>
                    <a:pt x="1233" y="6255"/>
                    <a:pt x="1370" y="6209"/>
                    <a:pt x="1507" y="6118"/>
                  </a:cubicBezTo>
                  <a:cubicBezTo>
                    <a:pt x="2055" y="5844"/>
                    <a:pt x="2420" y="5410"/>
                    <a:pt x="2648" y="5022"/>
                  </a:cubicBezTo>
                  <a:cubicBezTo>
                    <a:pt x="2876" y="4611"/>
                    <a:pt x="2968" y="4200"/>
                    <a:pt x="2945" y="3904"/>
                  </a:cubicBezTo>
                  <a:cubicBezTo>
                    <a:pt x="2922" y="3744"/>
                    <a:pt x="2899" y="3630"/>
                    <a:pt x="2876" y="3538"/>
                  </a:cubicBezTo>
                  <a:cubicBezTo>
                    <a:pt x="2831" y="3447"/>
                    <a:pt x="2808" y="3401"/>
                    <a:pt x="2808" y="3401"/>
                  </a:cubicBezTo>
                  <a:cubicBezTo>
                    <a:pt x="2808" y="3401"/>
                    <a:pt x="2785" y="3379"/>
                    <a:pt x="2739" y="3287"/>
                  </a:cubicBezTo>
                  <a:cubicBezTo>
                    <a:pt x="2716" y="3219"/>
                    <a:pt x="2579" y="3105"/>
                    <a:pt x="2443" y="2991"/>
                  </a:cubicBezTo>
                  <a:cubicBezTo>
                    <a:pt x="2374" y="2945"/>
                    <a:pt x="2260" y="2899"/>
                    <a:pt x="2146" y="2854"/>
                  </a:cubicBezTo>
                  <a:cubicBezTo>
                    <a:pt x="2100" y="2831"/>
                    <a:pt x="2055" y="2808"/>
                    <a:pt x="1986" y="2808"/>
                  </a:cubicBezTo>
                  <a:lnTo>
                    <a:pt x="1849" y="2808"/>
                  </a:lnTo>
                  <a:cubicBezTo>
                    <a:pt x="1849" y="2808"/>
                    <a:pt x="1826" y="2808"/>
                    <a:pt x="1803" y="2831"/>
                  </a:cubicBezTo>
                  <a:cubicBezTo>
                    <a:pt x="1791" y="2837"/>
                    <a:pt x="1782" y="2840"/>
                    <a:pt x="1776" y="2840"/>
                  </a:cubicBezTo>
                  <a:cubicBezTo>
                    <a:pt x="1759" y="2840"/>
                    <a:pt x="1764" y="2819"/>
                    <a:pt x="1781" y="2785"/>
                  </a:cubicBezTo>
                  <a:lnTo>
                    <a:pt x="1803" y="2762"/>
                  </a:lnTo>
                  <a:cubicBezTo>
                    <a:pt x="1826" y="2740"/>
                    <a:pt x="1918" y="2625"/>
                    <a:pt x="1963" y="2557"/>
                  </a:cubicBezTo>
                  <a:cubicBezTo>
                    <a:pt x="2100" y="2420"/>
                    <a:pt x="2237" y="2283"/>
                    <a:pt x="2374" y="2146"/>
                  </a:cubicBezTo>
                  <a:cubicBezTo>
                    <a:pt x="2968" y="1598"/>
                    <a:pt x="3629" y="1050"/>
                    <a:pt x="4314" y="685"/>
                  </a:cubicBezTo>
                  <a:cubicBezTo>
                    <a:pt x="4657" y="503"/>
                    <a:pt x="5022" y="366"/>
                    <a:pt x="5341" y="343"/>
                  </a:cubicBezTo>
                  <a:cubicBezTo>
                    <a:pt x="5389" y="336"/>
                    <a:pt x="5435" y="333"/>
                    <a:pt x="5480" y="333"/>
                  </a:cubicBezTo>
                  <a:cubicBezTo>
                    <a:pt x="5733" y="333"/>
                    <a:pt x="5932" y="439"/>
                    <a:pt x="6049" y="594"/>
                  </a:cubicBezTo>
                  <a:cubicBezTo>
                    <a:pt x="6358" y="970"/>
                    <a:pt x="6390" y="1303"/>
                    <a:pt x="6453" y="1303"/>
                  </a:cubicBezTo>
                  <a:cubicBezTo>
                    <a:pt x="6455" y="1303"/>
                    <a:pt x="6458" y="1302"/>
                    <a:pt x="6460" y="1302"/>
                  </a:cubicBezTo>
                  <a:cubicBezTo>
                    <a:pt x="6483" y="1302"/>
                    <a:pt x="6483" y="1233"/>
                    <a:pt x="6483" y="1073"/>
                  </a:cubicBezTo>
                  <a:cubicBezTo>
                    <a:pt x="6460" y="936"/>
                    <a:pt x="6414" y="731"/>
                    <a:pt x="6277" y="480"/>
                  </a:cubicBezTo>
                  <a:cubicBezTo>
                    <a:pt x="6186" y="366"/>
                    <a:pt x="6072" y="229"/>
                    <a:pt x="5889" y="137"/>
                  </a:cubicBezTo>
                  <a:cubicBezTo>
                    <a:pt x="5729" y="46"/>
                    <a:pt x="5524" y="0"/>
                    <a:pt x="531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7" name="Google Shape;4027;p49"/>
            <p:cNvSpPr/>
            <p:nvPr/>
          </p:nvSpPr>
          <p:spPr>
            <a:xfrm flipH="1">
              <a:off x="1324624" y="2388409"/>
              <a:ext cx="498381" cy="109719"/>
            </a:xfrm>
            <a:custGeom>
              <a:avLst/>
              <a:gdLst/>
              <a:ahLst/>
              <a:cxnLst/>
              <a:rect l="l" t="t" r="r" b="b"/>
              <a:pathLst>
                <a:path w="20654" h="4547" extrusionOk="0">
                  <a:moveTo>
                    <a:pt x="2557" y="1416"/>
                  </a:moveTo>
                  <a:cubicBezTo>
                    <a:pt x="2556" y="1416"/>
                    <a:pt x="2554" y="1416"/>
                    <a:pt x="2553" y="1416"/>
                  </a:cubicBezTo>
                  <a:lnTo>
                    <a:pt x="2553" y="1416"/>
                  </a:lnTo>
                  <a:cubicBezTo>
                    <a:pt x="2553" y="1416"/>
                    <a:pt x="2553" y="1416"/>
                    <a:pt x="2553" y="1416"/>
                  </a:cubicBezTo>
                  <a:close/>
                  <a:moveTo>
                    <a:pt x="2012" y="1462"/>
                  </a:moveTo>
                  <a:lnTo>
                    <a:pt x="2012" y="1462"/>
                  </a:lnTo>
                  <a:cubicBezTo>
                    <a:pt x="2012" y="1462"/>
                    <a:pt x="2012" y="1462"/>
                    <a:pt x="2012" y="1462"/>
                  </a:cubicBezTo>
                  <a:lnTo>
                    <a:pt x="2012" y="1462"/>
                  </a:lnTo>
                  <a:cubicBezTo>
                    <a:pt x="2004" y="1462"/>
                    <a:pt x="1995" y="1462"/>
                    <a:pt x="1986" y="1462"/>
                  </a:cubicBezTo>
                  <a:close/>
                  <a:moveTo>
                    <a:pt x="2169" y="1"/>
                  </a:moveTo>
                  <a:cubicBezTo>
                    <a:pt x="1461" y="1"/>
                    <a:pt x="457" y="138"/>
                    <a:pt x="183" y="686"/>
                  </a:cubicBezTo>
                  <a:cubicBezTo>
                    <a:pt x="1" y="1028"/>
                    <a:pt x="69" y="1462"/>
                    <a:pt x="640" y="1576"/>
                  </a:cubicBezTo>
                  <a:cubicBezTo>
                    <a:pt x="801" y="1619"/>
                    <a:pt x="968" y="1642"/>
                    <a:pt x="1138" y="1642"/>
                  </a:cubicBezTo>
                  <a:cubicBezTo>
                    <a:pt x="1327" y="1642"/>
                    <a:pt x="1520" y="1613"/>
                    <a:pt x="1713" y="1553"/>
                  </a:cubicBezTo>
                  <a:cubicBezTo>
                    <a:pt x="1804" y="1530"/>
                    <a:pt x="1895" y="1507"/>
                    <a:pt x="1964" y="1485"/>
                  </a:cubicBezTo>
                  <a:cubicBezTo>
                    <a:pt x="1975" y="1481"/>
                    <a:pt x="1986" y="1477"/>
                    <a:pt x="1996" y="1474"/>
                  </a:cubicBezTo>
                  <a:lnTo>
                    <a:pt x="1996" y="1474"/>
                  </a:lnTo>
                  <a:cubicBezTo>
                    <a:pt x="2080" y="1463"/>
                    <a:pt x="2190" y="1462"/>
                    <a:pt x="2029" y="1462"/>
                  </a:cubicBezTo>
                  <a:lnTo>
                    <a:pt x="2029" y="1462"/>
                  </a:lnTo>
                  <a:cubicBezTo>
                    <a:pt x="2029" y="1462"/>
                    <a:pt x="2029" y="1462"/>
                    <a:pt x="2029" y="1462"/>
                  </a:cubicBezTo>
                  <a:lnTo>
                    <a:pt x="2352" y="1462"/>
                  </a:lnTo>
                  <a:cubicBezTo>
                    <a:pt x="2403" y="1451"/>
                    <a:pt x="2448" y="1441"/>
                    <a:pt x="2485" y="1432"/>
                  </a:cubicBezTo>
                  <a:lnTo>
                    <a:pt x="2485" y="1432"/>
                  </a:lnTo>
                  <a:cubicBezTo>
                    <a:pt x="2493" y="1434"/>
                    <a:pt x="2501" y="1436"/>
                    <a:pt x="2511" y="1439"/>
                  </a:cubicBezTo>
                  <a:cubicBezTo>
                    <a:pt x="2542" y="1442"/>
                    <a:pt x="2573" y="1443"/>
                    <a:pt x="2604" y="1443"/>
                  </a:cubicBezTo>
                  <a:cubicBezTo>
                    <a:pt x="3050" y="1443"/>
                    <a:pt x="3467" y="1143"/>
                    <a:pt x="3424" y="823"/>
                  </a:cubicBezTo>
                  <a:cubicBezTo>
                    <a:pt x="3356" y="366"/>
                    <a:pt x="2877" y="24"/>
                    <a:pt x="2169" y="1"/>
                  </a:cubicBezTo>
                  <a:close/>
                  <a:moveTo>
                    <a:pt x="18101" y="3836"/>
                  </a:moveTo>
                  <a:cubicBezTo>
                    <a:pt x="18106" y="3836"/>
                    <a:pt x="18110" y="3837"/>
                    <a:pt x="18115" y="3838"/>
                  </a:cubicBezTo>
                  <a:lnTo>
                    <a:pt x="18115" y="3838"/>
                  </a:lnTo>
                  <a:cubicBezTo>
                    <a:pt x="18110" y="3837"/>
                    <a:pt x="18106" y="3836"/>
                    <a:pt x="18101" y="3836"/>
                  </a:cubicBezTo>
                  <a:close/>
                  <a:moveTo>
                    <a:pt x="18044" y="3787"/>
                  </a:moveTo>
                  <a:cubicBezTo>
                    <a:pt x="18045" y="3787"/>
                    <a:pt x="18083" y="3807"/>
                    <a:pt x="18157" y="3846"/>
                  </a:cubicBezTo>
                  <a:lnTo>
                    <a:pt x="18157" y="3846"/>
                  </a:lnTo>
                  <a:cubicBezTo>
                    <a:pt x="18152" y="3845"/>
                    <a:pt x="18147" y="3844"/>
                    <a:pt x="18142" y="3843"/>
                  </a:cubicBezTo>
                  <a:lnTo>
                    <a:pt x="18142" y="3843"/>
                  </a:lnTo>
                  <a:cubicBezTo>
                    <a:pt x="18075" y="3806"/>
                    <a:pt x="18042" y="3787"/>
                    <a:pt x="18044" y="3787"/>
                  </a:cubicBezTo>
                  <a:close/>
                  <a:moveTo>
                    <a:pt x="18373" y="2510"/>
                  </a:moveTo>
                  <a:cubicBezTo>
                    <a:pt x="17930" y="2510"/>
                    <a:pt x="17591" y="2693"/>
                    <a:pt x="17439" y="3014"/>
                  </a:cubicBezTo>
                  <a:cubicBezTo>
                    <a:pt x="17302" y="3311"/>
                    <a:pt x="17667" y="3767"/>
                    <a:pt x="18147" y="3858"/>
                  </a:cubicBezTo>
                  <a:cubicBezTo>
                    <a:pt x="18169" y="3864"/>
                    <a:pt x="18185" y="3867"/>
                    <a:pt x="18196" y="3868"/>
                  </a:cubicBezTo>
                  <a:lnTo>
                    <a:pt x="18196" y="3868"/>
                  </a:lnTo>
                  <a:cubicBezTo>
                    <a:pt x="18228" y="3885"/>
                    <a:pt x="18265" y="3904"/>
                    <a:pt x="18306" y="3927"/>
                  </a:cubicBezTo>
                  <a:cubicBezTo>
                    <a:pt x="18384" y="3966"/>
                    <a:pt x="18479" y="4005"/>
                    <a:pt x="18590" y="4029"/>
                  </a:cubicBezTo>
                  <a:lnTo>
                    <a:pt x="18590" y="4029"/>
                  </a:lnTo>
                  <a:cubicBezTo>
                    <a:pt x="18593" y="4031"/>
                    <a:pt x="18597" y="4033"/>
                    <a:pt x="18601" y="4034"/>
                  </a:cubicBezTo>
                  <a:lnTo>
                    <a:pt x="18601" y="4034"/>
                  </a:lnTo>
                  <a:cubicBezTo>
                    <a:pt x="18613" y="4042"/>
                    <a:pt x="18629" y="4052"/>
                    <a:pt x="18649" y="4064"/>
                  </a:cubicBezTo>
                  <a:cubicBezTo>
                    <a:pt x="18717" y="4110"/>
                    <a:pt x="18809" y="4155"/>
                    <a:pt x="18877" y="4201"/>
                  </a:cubicBezTo>
                  <a:cubicBezTo>
                    <a:pt x="19197" y="4406"/>
                    <a:pt x="19539" y="4520"/>
                    <a:pt x="19904" y="4543"/>
                  </a:cubicBezTo>
                  <a:cubicBezTo>
                    <a:pt x="19932" y="4546"/>
                    <a:pt x="19960" y="4547"/>
                    <a:pt x="19986" y="4547"/>
                  </a:cubicBezTo>
                  <a:cubicBezTo>
                    <a:pt x="20472" y="4547"/>
                    <a:pt x="20654" y="4159"/>
                    <a:pt x="20589" y="3813"/>
                  </a:cubicBezTo>
                  <a:cubicBezTo>
                    <a:pt x="20475" y="3219"/>
                    <a:pt x="19562" y="2786"/>
                    <a:pt x="18877" y="2580"/>
                  </a:cubicBezTo>
                  <a:cubicBezTo>
                    <a:pt x="18699" y="2533"/>
                    <a:pt x="18530" y="2510"/>
                    <a:pt x="18373" y="25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8" name="Google Shape;4028;p49"/>
            <p:cNvSpPr/>
            <p:nvPr/>
          </p:nvSpPr>
          <p:spPr>
            <a:xfrm flipH="1">
              <a:off x="1759639" y="2404528"/>
              <a:ext cx="2775" cy="434"/>
            </a:xfrm>
            <a:custGeom>
              <a:avLst/>
              <a:gdLst/>
              <a:ahLst/>
              <a:cxnLst/>
              <a:rect l="l" t="t" r="r" b="b"/>
              <a:pathLst>
                <a:path w="115" h="18" extrusionOk="0">
                  <a:moveTo>
                    <a:pt x="112" y="1"/>
                  </a:moveTo>
                  <a:cubicBezTo>
                    <a:pt x="109" y="1"/>
                    <a:pt x="69" y="6"/>
                    <a:pt x="0" y="18"/>
                  </a:cubicBezTo>
                  <a:cubicBezTo>
                    <a:pt x="80" y="6"/>
                    <a:pt x="115" y="1"/>
                    <a:pt x="112" y="1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9" name="Google Shape;4029;p49"/>
            <p:cNvSpPr/>
            <p:nvPr/>
          </p:nvSpPr>
          <p:spPr>
            <a:xfrm flipH="1">
              <a:off x="1385118" y="2461667"/>
              <a:ext cx="3330" cy="1689"/>
            </a:xfrm>
            <a:custGeom>
              <a:avLst/>
              <a:gdLst/>
              <a:ahLst/>
              <a:cxnLst/>
              <a:rect l="l" t="t" r="r" b="b"/>
              <a:pathLst>
                <a:path w="138" h="70" extrusionOk="0">
                  <a:moveTo>
                    <a:pt x="138" y="69"/>
                  </a:moveTo>
                  <a:cubicBezTo>
                    <a:pt x="138" y="69"/>
                    <a:pt x="138" y="69"/>
                    <a:pt x="138" y="69"/>
                  </a:cubicBezTo>
                  <a:cubicBezTo>
                    <a:pt x="1" y="1"/>
                    <a:pt x="1" y="1"/>
                    <a:pt x="138" y="69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0" name="Google Shape;4030;p49"/>
            <p:cNvSpPr/>
            <p:nvPr/>
          </p:nvSpPr>
          <p:spPr>
            <a:xfrm flipH="1">
              <a:off x="1373004" y="2467724"/>
              <a:ext cx="1110" cy="579"/>
            </a:xfrm>
            <a:custGeom>
              <a:avLst/>
              <a:gdLst/>
              <a:ahLst/>
              <a:cxnLst/>
              <a:rect l="l" t="t" r="r" b="b"/>
              <a:pathLst>
                <a:path w="46" h="24" extrusionOk="0">
                  <a:moveTo>
                    <a:pt x="0" y="1"/>
                  </a:moveTo>
                  <a:cubicBezTo>
                    <a:pt x="0" y="1"/>
                    <a:pt x="23" y="24"/>
                    <a:pt x="46" y="24"/>
                  </a:cubicBezTo>
                  <a:cubicBezTo>
                    <a:pt x="23" y="24"/>
                    <a:pt x="23" y="1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1" name="Google Shape;4031;p49"/>
            <p:cNvSpPr/>
            <p:nvPr/>
          </p:nvSpPr>
          <p:spPr>
            <a:xfrm flipH="1">
              <a:off x="1773948" y="2406048"/>
              <a:ext cx="1134" cy="24"/>
            </a:xfrm>
            <a:custGeom>
              <a:avLst/>
              <a:gdLst/>
              <a:ahLst/>
              <a:cxnLst/>
              <a:rect l="l" t="t" r="r" b="b"/>
              <a:pathLst>
                <a:path w="47" h="1" extrusionOk="0">
                  <a:moveTo>
                    <a:pt x="0" y="0"/>
                  </a:moveTo>
                  <a:cubicBezTo>
                    <a:pt x="23" y="0"/>
                    <a:pt x="23" y="0"/>
                    <a:pt x="23" y="0"/>
                  </a:cubicBezTo>
                  <a:cubicBezTo>
                    <a:pt x="46" y="0"/>
                    <a:pt x="46" y="0"/>
                    <a:pt x="46" y="0"/>
                  </a:cubicBezTo>
                  <a:cubicBezTo>
                    <a:pt x="23" y="0"/>
                    <a:pt x="23" y="0"/>
                    <a:pt x="0" y="0"/>
                  </a:cubicBezTo>
                  <a:close/>
                </a:path>
              </a:pathLst>
            </a:custGeom>
            <a:solidFill>
              <a:srgbClr val="AA33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2" name="Google Shape;4032;p49"/>
            <p:cNvSpPr/>
            <p:nvPr/>
          </p:nvSpPr>
          <p:spPr>
            <a:xfrm flipH="1">
              <a:off x="1552556" y="2696308"/>
              <a:ext cx="147627" cy="82090"/>
            </a:xfrm>
            <a:custGeom>
              <a:avLst/>
              <a:gdLst/>
              <a:ahLst/>
              <a:cxnLst/>
              <a:rect l="l" t="t" r="r" b="b"/>
              <a:pathLst>
                <a:path w="6118" h="3402" extrusionOk="0">
                  <a:moveTo>
                    <a:pt x="914" y="0"/>
                  </a:moveTo>
                  <a:lnTo>
                    <a:pt x="914" y="0"/>
                  </a:lnTo>
                  <a:cubicBezTo>
                    <a:pt x="1" y="229"/>
                    <a:pt x="1096" y="3401"/>
                    <a:pt x="2534" y="3401"/>
                  </a:cubicBezTo>
                  <a:cubicBezTo>
                    <a:pt x="3972" y="3401"/>
                    <a:pt x="6118" y="1461"/>
                    <a:pt x="5707" y="822"/>
                  </a:cubicBezTo>
                  <a:cubicBezTo>
                    <a:pt x="5581" y="626"/>
                    <a:pt x="5322" y="561"/>
                    <a:pt x="4991" y="561"/>
                  </a:cubicBezTo>
                  <a:cubicBezTo>
                    <a:pt x="4337" y="561"/>
                    <a:pt x="3400" y="816"/>
                    <a:pt x="2656" y="816"/>
                  </a:cubicBezTo>
                  <a:cubicBezTo>
                    <a:pt x="2550" y="816"/>
                    <a:pt x="2448" y="811"/>
                    <a:pt x="2352" y="799"/>
                  </a:cubicBezTo>
                  <a:cubicBezTo>
                    <a:pt x="1210" y="639"/>
                    <a:pt x="914" y="0"/>
                    <a:pt x="91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3" name="Google Shape;4033;p49"/>
            <p:cNvSpPr/>
            <p:nvPr/>
          </p:nvSpPr>
          <p:spPr>
            <a:xfrm flipH="1">
              <a:off x="1556392" y="2667520"/>
              <a:ext cx="134428" cy="75093"/>
            </a:xfrm>
            <a:custGeom>
              <a:avLst/>
              <a:gdLst/>
              <a:ahLst/>
              <a:cxnLst/>
              <a:rect l="l" t="t" r="r" b="b"/>
              <a:pathLst>
                <a:path w="5571" h="3112" extrusionOk="0">
                  <a:moveTo>
                    <a:pt x="4836" y="1163"/>
                  </a:moveTo>
                  <a:cubicBezTo>
                    <a:pt x="4828" y="1163"/>
                    <a:pt x="4822" y="1166"/>
                    <a:pt x="4817" y="1170"/>
                  </a:cubicBezTo>
                  <a:cubicBezTo>
                    <a:pt x="4771" y="1193"/>
                    <a:pt x="4840" y="1444"/>
                    <a:pt x="4954" y="1673"/>
                  </a:cubicBezTo>
                  <a:cubicBezTo>
                    <a:pt x="4999" y="1787"/>
                    <a:pt x="5045" y="1901"/>
                    <a:pt x="5091" y="1969"/>
                  </a:cubicBezTo>
                  <a:cubicBezTo>
                    <a:pt x="5114" y="2038"/>
                    <a:pt x="5114" y="2106"/>
                    <a:pt x="5114" y="2106"/>
                  </a:cubicBezTo>
                  <a:cubicBezTo>
                    <a:pt x="5114" y="2106"/>
                    <a:pt x="5136" y="2129"/>
                    <a:pt x="5159" y="2198"/>
                  </a:cubicBezTo>
                  <a:cubicBezTo>
                    <a:pt x="5182" y="2266"/>
                    <a:pt x="5205" y="2357"/>
                    <a:pt x="5182" y="2472"/>
                  </a:cubicBezTo>
                  <a:cubicBezTo>
                    <a:pt x="5159" y="2677"/>
                    <a:pt x="5022" y="2882"/>
                    <a:pt x="5068" y="2928"/>
                  </a:cubicBezTo>
                  <a:cubicBezTo>
                    <a:pt x="5074" y="2934"/>
                    <a:pt x="5082" y="2937"/>
                    <a:pt x="5094" y="2937"/>
                  </a:cubicBezTo>
                  <a:cubicBezTo>
                    <a:pt x="5170" y="2937"/>
                    <a:pt x="5359" y="2802"/>
                    <a:pt x="5479" y="2563"/>
                  </a:cubicBezTo>
                  <a:cubicBezTo>
                    <a:pt x="5547" y="2426"/>
                    <a:pt x="5570" y="2243"/>
                    <a:pt x="5547" y="2129"/>
                  </a:cubicBezTo>
                  <a:cubicBezTo>
                    <a:pt x="5547" y="2083"/>
                    <a:pt x="5547" y="2038"/>
                    <a:pt x="5547" y="1992"/>
                  </a:cubicBezTo>
                  <a:cubicBezTo>
                    <a:pt x="5524" y="1969"/>
                    <a:pt x="5524" y="1947"/>
                    <a:pt x="5524" y="1947"/>
                  </a:cubicBezTo>
                  <a:cubicBezTo>
                    <a:pt x="5524" y="1947"/>
                    <a:pt x="5502" y="1878"/>
                    <a:pt x="5433" y="1787"/>
                  </a:cubicBezTo>
                  <a:cubicBezTo>
                    <a:pt x="5387" y="1695"/>
                    <a:pt x="5296" y="1604"/>
                    <a:pt x="5205" y="1513"/>
                  </a:cubicBezTo>
                  <a:cubicBezTo>
                    <a:pt x="5062" y="1329"/>
                    <a:pt x="4901" y="1163"/>
                    <a:pt x="4836" y="1163"/>
                  </a:cubicBezTo>
                  <a:close/>
                  <a:moveTo>
                    <a:pt x="3744" y="2289"/>
                  </a:moveTo>
                  <a:cubicBezTo>
                    <a:pt x="3561" y="2289"/>
                    <a:pt x="3356" y="2357"/>
                    <a:pt x="3356" y="2357"/>
                  </a:cubicBezTo>
                  <a:cubicBezTo>
                    <a:pt x="3356" y="2357"/>
                    <a:pt x="3196" y="2472"/>
                    <a:pt x="3105" y="2654"/>
                  </a:cubicBezTo>
                  <a:cubicBezTo>
                    <a:pt x="3014" y="2814"/>
                    <a:pt x="2991" y="2997"/>
                    <a:pt x="3059" y="3019"/>
                  </a:cubicBezTo>
                  <a:cubicBezTo>
                    <a:pt x="3063" y="3021"/>
                    <a:pt x="3068" y="3022"/>
                    <a:pt x="3073" y="3022"/>
                  </a:cubicBezTo>
                  <a:cubicBezTo>
                    <a:pt x="3125" y="3022"/>
                    <a:pt x="3229" y="2922"/>
                    <a:pt x="3333" y="2860"/>
                  </a:cubicBezTo>
                  <a:cubicBezTo>
                    <a:pt x="3447" y="2791"/>
                    <a:pt x="3561" y="2745"/>
                    <a:pt x="3561" y="2745"/>
                  </a:cubicBezTo>
                  <a:cubicBezTo>
                    <a:pt x="3561" y="2745"/>
                    <a:pt x="3676" y="2677"/>
                    <a:pt x="3790" y="2586"/>
                  </a:cubicBezTo>
                  <a:cubicBezTo>
                    <a:pt x="3927" y="2517"/>
                    <a:pt x="4086" y="2472"/>
                    <a:pt x="4086" y="2403"/>
                  </a:cubicBezTo>
                  <a:cubicBezTo>
                    <a:pt x="4086" y="2357"/>
                    <a:pt x="3927" y="2289"/>
                    <a:pt x="3744" y="2289"/>
                  </a:cubicBezTo>
                  <a:close/>
                  <a:moveTo>
                    <a:pt x="1649" y="0"/>
                  </a:moveTo>
                  <a:cubicBezTo>
                    <a:pt x="1555" y="0"/>
                    <a:pt x="1124" y="194"/>
                    <a:pt x="731" y="463"/>
                  </a:cubicBezTo>
                  <a:cubicBezTo>
                    <a:pt x="526" y="600"/>
                    <a:pt x="320" y="805"/>
                    <a:pt x="183" y="988"/>
                  </a:cubicBezTo>
                  <a:cubicBezTo>
                    <a:pt x="138" y="1079"/>
                    <a:pt x="92" y="1148"/>
                    <a:pt x="69" y="1216"/>
                  </a:cubicBezTo>
                  <a:cubicBezTo>
                    <a:pt x="46" y="1285"/>
                    <a:pt x="24" y="1330"/>
                    <a:pt x="24" y="1330"/>
                  </a:cubicBezTo>
                  <a:cubicBezTo>
                    <a:pt x="24" y="1330"/>
                    <a:pt x="24" y="1376"/>
                    <a:pt x="24" y="1444"/>
                  </a:cubicBezTo>
                  <a:cubicBezTo>
                    <a:pt x="1" y="1513"/>
                    <a:pt x="24" y="1604"/>
                    <a:pt x="46" y="1718"/>
                  </a:cubicBezTo>
                  <a:cubicBezTo>
                    <a:pt x="92" y="1947"/>
                    <a:pt x="229" y="2198"/>
                    <a:pt x="389" y="2403"/>
                  </a:cubicBezTo>
                  <a:cubicBezTo>
                    <a:pt x="697" y="2800"/>
                    <a:pt x="1091" y="3112"/>
                    <a:pt x="1138" y="3112"/>
                  </a:cubicBezTo>
                  <a:cubicBezTo>
                    <a:pt x="1140" y="3112"/>
                    <a:pt x="1141" y="3111"/>
                    <a:pt x="1142" y="3111"/>
                  </a:cubicBezTo>
                  <a:cubicBezTo>
                    <a:pt x="1188" y="3065"/>
                    <a:pt x="868" y="2654"/>
                    <a:pt x="640" y="2243"/>
                  </a:cubicBezTo>
                  <a:cubicBezTo>
                    <a:pt x="526" y="2015"/>
                    <a:pt x="434" y="1810"/>
                    <a:pt x="434" y="1650"/>
                  </a:cubicBezTo>
                  <a:cubicBezTo>
                    <a:pt x="412" y="1513"/>
                    <a:pt x="457" y="1422"/>
                    <a:pt x="457" y="1422"/>
                  </a:cubicBezTo>
                  <a:cubicBezTo>
                    <a:pt x="457" y="1422"/>
                    <a:pt x="457" y="1399"/>
                    <a:pt x="457" y="1353"/>
                  </a:cubicBezTo>
                  <a:cubicBezTo>
                    <a:pt x="480" y="1307"/>
                    <a:pt x="503" y="1262"/>
                    <a:pt x="526" y="1193"/>
                  </a:cubicBezTo>
                  <a:cubicBezTo>
                    <a:pt x="617" y="1056"/>
                    <a:pt x="754" y="851"/>
                    <a:pt x="937" y="691"/>
                  </a:cubicBezTo>
                  <a:cubicBezTo>
                    <a:pt x="1279" y="349"/>
                    <a:pt x="1713" y="52"/>
                    <a:pt x="1667" y="6"/>
                  </a:cubicBezTo>
                  <a:cubicBezTo>
                    <a:pt x="1665" y="2"/>
                    <a:pt x="1659" y="0"/>
                    <a:pt x="164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4" name="Google Shape;4034;p49"/>
            <p:cNvSpPr/>
            <p:nvPr/>
          </p:nvSpPr>
          <p:spPr>
            <a:xfrm flipH="1">
              <a:off x="1686381" y="2476290"/>
              <a:ext cx="127817" cy="25698"/>
            </a:xfrm>
            <a:custGeom>
              <a:avLst/>
              <a:gdLst/>
              <a:ahLst/>
              <a:cxnLst/>
              <a:rect l="l" t="t" r="r" b="b"/>
              <a:pathLst>
                <a:path w="5297" h="1065" extrusionOk="0">
                  <a:moveTo>
                    <a:pt x="2823" y="1"/>
                  </a:moveTo>
                  <a:cubicBezTo>
                    <a:pt x="2791" y="1"/>
                    <a:pt x="2763" y="3"/>
                    <a:pt x="2740" y="11"/>
                  </a:cubicBezTo>
                  <a:lnTo>
                    <a:pt x="2489" y="11"/>
                  </a:lnTo>
                  <a:cubicBezTo>
                    <a:pt x="2420" y="11"/>
                    <a:pt x="2306" y="34"/>
                    <a:pt x="2169" y="80"/>
                  </a:cubicBezTo>
                  <a:cubicBezTo>
                    <a:pt x="2032" y="102"/>
                    <a:pt x="1895" y="125"/>
                    <a:pt x="1736" y="171"/>
                  </a:cubicBezTo>
                  <a:cubicBezTo>
                    <a:pt x="1576" y="216"/>
                    <a:pt x="1393" y="262"/>
                    <a:pt x="1233" y="331"/>
                  </a:cubicBezTo>
                  <a:cubicBezTo>
                    <a:pt x="891" y="468"/>
                    <a:pt x="571" y="627"/>
                    <a:pt x="366" y="764"/>
                  </a:cubicBezTo>
                  <a:cubicBezTo>
                    <a:pt x="138" y="947"/>
                    <a:pt x="1" y="1061"/>
                    <a:pt x="1" y="1061"/>
                  </a:cubicBezTo>
                  <a:cubicBezTo>
                    <a:pt x="3" y="1063"/>
                    <a:pt x="7" y="1064"/>
                    <a:pt x="11" y="1064"/>
                  </a:cubicBezTo>
                  <a:cubicBezTo>
                    <a:pt x="53" y="1064"/>
                    <a:pt x="184" y="978"/>
                    <a:pt x="389" y="856"/>
                  </a:cubicBezTo>
                  <a:cubicBezTo>
                    <a:pt x="617" y="719"/>
                    <a:pt x="937" y="582"/>
                    <a:pt x="1279" y="490"/>
                  </a:cubicBezTo>
                  <a:cubicBezTo>
                    <a:pt x="1439" y="422"/>
                    <a:pt x="1621" y="399"/>
                    <a:pt x="1781" y="353"/>
                  </a:cubicBezTo>
                  <a:cubicBezTo>
                    <a:pt x="1918" y="308"/>
                    <a:pt x="2078" y="285"/>
                    <a:pt x="2215" y="262"/>
                  </a:cubicBezTo>
                  <a:cubicBezTo>
                    <a:pt x="2329" y="239"/>
                    <a:pt x="2443" y="216"/>
                    <a:pt x="2512" y="216"/>
                  </a:cubicBezTo>
                  <a:lnTo>
                    <a:pt x="2740" y="216"/>
                  </a:lnTo>
                  <a:cubicBezTo>
                    <a:pt x="2763" y="209"/>
                    <a:pt x="2791" y="206"/>
                    <a:pt x="2823" y="206"/>
                  </a:cubicBezTo>
                  <a:cubicBezTo>
                    <a:pt x="2887" y="206"/>
                    <a:pt x="2968" y="216"/>
                    <a:pt x="3059" y="216"/>
                  </a:cubicBezTo>
                  <a:lnTo>
                    <a:pt x="3265" y="216"/>
                  </a:lnTo>
                  <a:cubicBezTo>
                    <a:pt x="3333" y="239"/>
                    <a:pt x="3402" y="239"/>
                    <a:pt x="3493" y="262"/>
                  </a:cubicBezTo>
                  <a:cubicBezTo>
                    <a:pt x="3653" y="285"/>
                    <a:pt x="3813" y="331"/>
                    <a:pt x="3972" y="376"/>
                  </a:cubicBezTo>
                  <a:cubicBezTo>
                    <a:pt x="4617" y="548"/>
                    <a:pt x="5202" y="882"/>
                    <a:pt x="5267" y="882"/>
                  </a:cubicBezTo>
                  <a:cubicBezTo>
                    <a:pt x="5271" y="882"/>
                    <a:pt x="5273" y="881"/>
                    <a:pt x="5273" y="878"/>
                  </a:cubicBezTo>
                  <a:cubicBezTo>
                    <a:pt x="5296" y="878"/>
                    <a:pt x="5137" y="764"/>
                    <a:pt x="4908" y="627"/>
                  </a:cubicBezTo>
                  <a:cubicBezTo>
                    <a:pt x="4794" y="582"/>
                    <a:pt x="4657" y="490"/>
                    <a:pt x="4497" y="422"/>
                  </a:cubicBezTo>
                  <a:cubicBezTo>
                    <a:pt x="4338" y="353"/>
                    <a:pt x="4178" y="285"/>
                    <a:pt x="4018" y="216"/>
                  </a:cubicBezTo>
                  <a:cubicBezTo>
                    <a:pt x="3858" y="171"/>
                    <a:pt x="3676" y="102"/>
                    <a:pt x="3516" y="80"/>
                  </a:cubicBezTo>
                  <a:cubicBezTo>
                    <a:pt x="3425" y="80"/>
                    <a:pt x="3356" y="57"/>
                    <a:pt x="3288" y="34"/>
                  </a:cubicBezTo>
                  <a:cubicBezTo>
                    <a:pt x="3196" y="34"/>
                    <a:pt x="3128" y="34"/>
                    <a:pt x="3059" y="11"/>
                  </a:cubicBezTo>
                  <a:cubicBezTo>
                    <a:pt x="2968" y="11"/>
                    <a:pt x="2887" y="1"/>
                    <a:pt x="282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5" name="Google Shape;4035;p49"/>
            <p:cNvSpPr/>
            <p:nvPr/>
          </p:nvSpPr>
          <p:spPr>
            <a:xfrm flipH="1">
              <a:off x="1708411" y="2517287"/>
              <a:ext cx="117344" cy="119564"/>
            </a:xfrm>
            <a:custGeom>
              <a:avLst/>
              <a:gdLst/>
              <a:ahLst/>
              <a:cxnLst/>
              <a:rect l="l" t="t" r="r" b="b"/>
              <a:pathLst>
                <a:path w="4863" h="4955" extrusionOk="0">
                  <a:moveTo>
                    <a:pt x="2458" y="1"/>
                  </a:moveTo>
                  <a:cubicBezTo>
                    <a:pt x="1470" y="1"/>
                    <a:pt x="551" y="765"/>
                    <a:pt x="297" y="1896"/>
                  </a:cubicBezTo>
                  <a:cubicBezTo>
                    <a:pt x="0" y="3242"/>
                    <a:pt x="708" y="4566"/>
                    <a:pt x="1872" y="4886"/>
                  </a:cubicBezTo>
                  <a:cubicBezTo>
                    <a:pt x="2042" y="4932"/>
                    <a:pt x="2212" y="4955"/>
                    <a:pt x="2381" y="4955"/>
                  </a:cubicBezTo>
                  <a:cubicBezTo>
                    <a:pt x="3369" y="4955"/>
                    <a:pt x="4289" y="4187"/>
                    <a:pt x="4543" y="3037"/>
                  </a:cubicBezTo>
                  <a:cubicBezTo>
                    <a:pt x="4862" y="1713"/>
                    <a:pt x="4155" y="366"/>
                    <a:pt x="2968" y="70"/>
                  </a:cubicBezTo>
                  <a:cubicBezTo>
                    <a:pt x="2798" y="23"/>
                    <a:pt x="2627" y="1"/>
                    <a:pt x="245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6" name="Google Shape;4036;p49"/>
            <p:cNvSpPr/>
            <p:nvPr/>
          </p:nvSpPr>
          <p:spPr>
            <a:xfrm flipH="1">
              <a:off x="1658848" y="2483770"/>
              <a:ext cx="209859" cy="198107"/>
            </a:xfrm>
            <a:custGeom>
              <a:avLst/>
              <a:gdLst/>
              <a:ahLst/>
              <a:cxnLst/>
              <a:rect l="l" t="t" r="r" b="b"/>
              <a:pathLst>
                <a:path w="8697" h="8210" extrusionOk="0">
                  <a:moveTo>
                    <a:pt x="3863" y="1"/>
                  </a:moveTo>
                  <a:cubicBezTo>
                    <a:pt x="3524" y="1"/>
                    <a:pt x="3188" y="32"/>
                    <a:pt x="2876" y="89"/>
                  </a:cubicBezTo>
                  <a:cubicBezTo>
                    <a:pt x="2557" y="158"/>
                    <a:pt x="2214" y="294"/>
                    <a:pt x="1917" y="500"/>
                  </a:cubicBezTo>
                  <a:cubicBezTo>
                    <a:pt x="1712" y="660"/>
                    <a:pt x="1689" y="728"/>
                    <a:pt x="1644" y="1002"/>
                  </a:cubicBezTo>
                  <a:cubicBezTo>
                    <a:pt x="1598" y="1299"/>
                    <a:pt x="1507" y="1573"/>
                    <a:pt x="1598" y="1869"/>
                  </a:cubicBezTo>
                  <a:cubicBezTo>
                    <a:pt x="1438" y="1664"/>
                    <a:pt x="1278" y="1527"/>
                    <a:pt x="1210" y="1253"/>
                  </a:cubicBezTo>
                  <a:cubicBezTo>
                    <a:pt x="936" y="1481"/>
                    <a:pt x="822" y="1984"/>
                    <a:pt x="685" y="2326"/>
                  </a:cubicBezTo>
                  <a:cubicBezTo>
                    <a:pt x="0" y="4220"/>
                    <a:pt x="936" y="6777"/>
                    <a:pt x="3127" y="7736"/>
                  </a:cubicBezTo>
                  <a:cubicBezTo>
                    <a:pt x="3813" y="8044"/>
                    <a:pt x="4523" y="8209"/>
                    <a:pt x="5190" y="8209"/>
                  </a:cubicBezTo>
                  <a:cubicBezTo>
                    <a:pt x="6498" y="8209"/>
                    <a:pt x="7642" y="7574"/>
                    <a:pt x="8126" y="6138"/>
                  </a:cubicBezTo>
                  <a:cubicBezTo>
                    <a:pt x="8697" y="4357"/>
                    <a:pt x="8194" y="1459"/>
                    <a:pt x="5569" y="317"/>
                  </a:cubicBezTo>
                  <a:cubicBezTo>
                    <a:pt x="5073" y="98"/>
                    <a:pt x="4464" y="1"/>
                    <a:pt x="3863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7" name="Google Shape;4037;p49"/>
            <p:cNvSpPr/>
            <p:nvPr/>
          </p:nvSpPr>
          <p:spPr>
            <a:xfrm flipH="1">
              <a:off x="1664350" y="2505270"/>
              <a:ext cx="194464" cy="180492"/>
            </a:xfrm>
            <a:custGeom>
              <a:avLst/>
              <a:gdLst/>
              <a:ahLst/>
              <a:cxnLst/>
              <a:rect l="l" t="t" r="r" b="b"/>
              <a:pathLst>
                <a:path w="8059" h="7480" extrusionOk="0">
                  <a:moveTo>
                    <a:pt x="4001" y="1"/>
                  </a:moveTo>
                  <a:cubicBezTo>
                    <a:pt x="2372" y="1"/>
                    <a:pt x="888" y="1176"/>
                    <a:pt x="480" y="2964"/>
                  </a:cubicBezTo>
                  <a:cubicBezTo>
                    <a:pt x="1" y="5064"/>
                    <a:pt x="1234" y="6730"/>
                    <a:pt x="3174" y="7255"/>
                  </a:cubicBezTo>
                  <a:cubicBezTo>
                    <a:pt x="3683" y="7388"/>
                    <a:pt x="4178" y="7479"/>
                    <a:pt x="4664" y="7479"/>
                  </a:cubicBezTo>
                  <a:cubicBezTo>
                    <a:pt x="5267" y="7479"/>
                    <a:pt x="5856" y="7338"/>
                    <a:pt x="6438" y="6959"/>
                  </a:cubicBezTo>
                  <a:cubicBezTo>
                    <a:pt x="7351" y="6342"/>
                    <a:pt x="8058" y="5292"/>
                    <a:pt x="7830" y="4060"/>
                  </a:cubicBezTo>
                  <a:cubicBezTo>
                    <a:pt x="7533" y="2371"/>
                    <a:pt x="6415" y="545"/>
                    <a:pt x="4863" y="111"/>
                  </a:cubicBezTo>
                  <a:cubicBezTo>
                    <a:pt x="4574" y="36"/>
                    <a:pt x="4286" y="1"/>
                    <a:pt x="40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8" name="Google Shape;4038;p49"/>
            <p:cNvSpPr/>
            <p:nvPr/>
          </p:nvSpPr>
          <p:spPr>
            <a:xfrm flipH="1">
              <a:off x="1673157" y="2515115"/>
              <a:ext cx="145432" cy="149703"/>
            </a:xfrm>
            <a:custGeom>
              <a:avLst/>
              <a:gdLst/>
              <a:ahLst/>
              <a:cxnLst/>
              <a:rect l="l" t="t" r="r" b="b"/>
              <a:pathLst>
                <a:path w="6027" h="6204" extrusionOk="0">
                  <a:moveTo>
                    <a:pt x="2940" y="0"/>
                  </a:moveTo>
                  <a:cubicBezTo>
                    <a:pt x="1492" y="0"/>
                    <a:pt x="285" y="1175"/>
                    <a:pt x="137" y="2762"/>
                  </a:cubicBezTo>
                  <a:cubicBezTo>
                    <a:pt x="0" y="4451"/>
                    <a:pt x="1164" y="5980"/>
                    <a:pt x="2739" y="6185"/>
                  </a:cubicBezTo>
                  <a:cubicBezTo>
                    <a:pt x="2846" y="6198"/>
                    <a:pt x="2952" y="6204"/>
                    <a:pt x="3057" y="6204"/>
                  </a:cubicBezTo>
                  <a:cubicBezTo>
                    <a:pt x="4518" y="6204"/>
                    <a:pt x="5740" y="5044"/>
                    <a:pt x="5889" y="3446"/>
                  </a:cubicBezTo>
                  <a:cubicBezTo>
                    <a:pt x="6026" y="1735"/>
                    <a:pt x="4862" y="205"/>
                    <a:pt x="3287" y="23"/>
                  </a:cubicBezTo>
                  <a:cubicBezTo>
                    <a:pt x="3170" y="8"/>
                    <a:pt x="3054" y="0"/>
                    <a:pt x="294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9" name="Google Shape;4039;p49"/>
            <p:cNvSpPr/>
            <p:nvPr/>
          </p:nvSpPr>
          <p:spPr>
            <a:xfrm flipH="1">
              <a:off x="1699049" y="2542334"/>
              <a:ext cx="81535" cy="84334"/>
            </a:xfrm>
            <a:custGeom>
              <a:avLst/>
              <a:gdLst/>
              <a:ahLst/>
              <a:cxnLst/>
              <a:rect l="l" t="t" r="r" b="b"/>
              <a:pathLst>
                <a:path w="3379" h="3495" extrusionOk="0">
                  <a:moveTo>
                    <a:pt x="1660" y="1"/>
                  </a:moveTo>
                  <a:cubicBezTo>
                    <a:pt x="849" y="1"/>
                    <a:pt x="155" y="673"/>
                    <a:pt x="91" y="1542"/>
                  </a:cubicBezTo>
                  <a:cubicBezTo>
                    <a:pt x="0" y="2501"/>
                    <a:pt x="639" y="3368"/>
                    <a:pt x="1552" y="3482"/>
                  </a:cubicBezTo>
                  <a:cubicBezTo>
                    <a:pt x="1617" y="3491"/>
                    <a:pt x="1682" y="3495"/>
                    <a:pt x="1746" y="3495"/>
                  </a:cubicBezTo>
                  <a:cubicBezTo>
                    <a:pt x="2552" y="3495"/>
                    <a:pt x="3225" y="2842"/>
                    <a:pt x="3310" y="1953"/>
                  </a:cubicBezTo>
                  <a:cubicBezTo>
                    <a:pt x="3378" y="995"/>
                    <a:pt x="2739" y="127"/>
                    <a:pt x="1849" y="13"/>
                  </a:cubicBezTo>
                  <a:cubicBezTo>
                    <a:pt x="1786" y="5"/>
                    <a:pt x="1723" y="1"/>
                    <a:pt x="166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0" name="Google Shape;4040;p49"/>
            <p:cNvSpPr/>
            <p:nvPr/>
          </p:nvSpPr>
          <p:spPr>
            <a:xfrm flipH="1">
              <a:off x="1783949" y="2555676"/>
              <a:ext cx="32923" cy="33973"/>
            </a:xfrm>
            <a:custGeom>
              <a:avLst/>
              <a:gdLst/>
              <a:ahLst/>
              <a:cxnLst/>
              <a:rect l="l" t="t" r="r" b="b"/>
              <a:pathLst>
                <a:path w="2557" h="2638" extrusionOk="0">
                  <a:moveTo>
                    <a:pt x="1273" y="1"/>
                  </a:moveTo>
                  <a:cubicBezTo>
                    <a:pt x="640" y="1"/>
                    <a:pt x="112" y="505"/>
                    <a:pt x="69" y="1171"/>
                  </a:cubicBezTo>
                  <a:cubicBezTo>
                    <a:pt x="0" y="1901"/>
                    <a:pt x="480" y="2540"/>
                    <a:pt x="1164" y="2631"/>
                  </a:cubicBezTo>
                  <a:cubicBezTo>
                    <a:pt x="1205" y="2636"/>
                    <a:pt x="1245" y="2638"/>
                    <a:pt x="1285" y="2638"/>
                  </a:cubicBezTo>
                  <a:cubicBezTo>
                    <a:pt x="1897" y="2638"/>
                    <a:pt x="2424" y="2153"/>
                    <a:pt x="2488" y="1467"/>
                  </a:cubicBezTo>
                  <a:cubicBezTo>
                    <a:pt x="2557" y="737"/>
                    <a:pt x="2055" y="98"/>
                    <a:pt x="1393" y="7"/>
                  </a:cubicBezTo>
                  <a:cubicBezTo>
                    <a:pt x="1352" y="3"/>
                    <a:pt x="1312" y="1"/>
                    <a:pt x="12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1" name="Google Shape;4041;p49"/>
            <p:cNvSpPr/>
            <p:nvPr/>
          </p:nvSpPr>
          <p:spPr>
            <a:xfrm flipH="1">
              <a:off x="1274409" y="2521630"/>
              <a:ext cx="167462" cy="98692"/>
            </a:xfrm>
            <a:custGeom>
              <a:avLst/>
              <a:gdLst/>
              <a:ahLst/>
              <a:cxnLst/>
              <a:rect l="l" t="t" r="r" b="b"/>
              <a:pathLst>
                <a:path w="6940" h="4090" extrusionOk="0">
                  <a:moveTo>
                    <a:pt x="2022" y="1"/>
                  </a:moveTo>
                  <a:cubicBezTo>
                    <a:pt x="1502" y="1"/>
                    <a:pt x="995" y="109"/>
                    <a:pt x="640" y="255"/>
                  </a:cubicBezTo>
                  <a:cubicBezTo>
                    <a:pt x="434" y="300"/>
                    <a:pt x="275" y="415"/>
                    <a:pt x="183" y="460"/>
                  </a:cubicBezTo>
                  <a:cubicBezTo>
                    <a:pt x="69" y="529"/>
                    <a:pt x="1" y="552"/>
                    <a:pt x="1" y="574"/>
                  </a:cubicBezTo>
                  <a:cubicBezTo>
                    <a:pt x="2" y="576"/>
                    <a:pt x="5" y="577"/>
                    <a:pt x="10" y="577"/>
                  </a:cubicBezTo>
                  <a:cubicBezTo>
                    <a:pt x="62" y="577"/>
                    <a:pt x="303" y="450"/>
                    <a:pt x="663" y="323"/>
                  </a:cubicBezTo>
                  <a:cubicBezTo>
                    <a:pt x="981" y="230"/>
                    <a:pt x="1406" y="151"/>
                    <a:pt x="1851" y="151"/>
                  </a:cubicBezTo>
                  <a:cubicBezTo>
                    <a:pt x="1949" y="151"/>
                    <a:pt x="2048" y="155"/>
                    <a:pt x="2146" y="163"/>
                  </a:cubicBezTo>
                  <a:cubicBezTo>
                    <a:pt x="2694" y="209"/>
                    <a:pt x="3242" y="323"/>
                    <a:pt x="3607" y="483"/>
                  </a:cubicBezTo>
                  <a:cubicBezTo>
                    <a:pt x="3813" y="552"/>
                    <a:pt x="3972" y="620"/>
                    <a:pt x="4064" y="666"/>
                  </a:cubicBezTo>
                  <a:cubicBezTo>
                    <a:pt x="4178" y="734"/>
                    <a:pt x="4246" y="757"/>
                    <a:pt x="4246" y="757"/>
                  </a:cubicBezTo>
                  <a:cubicBezTo>
                    <a:pt x="4246" y="757"/>
                    <a:pt x="4315" y="780"/>
                    <a:pt x="4406" y="848"/>
                  </a:cubicBezTo>
                  <a:cubicBezTo>
                    <a:pt x="4520" y="894"/>
                    <a:pt x="4657" y="985"/>
                    <a:pt x="4840" y="1099"/>
                  </a:cubicBezTo>
                  <a:cubicBezTo>
                    <a:pt x="5182" y="1328"/>
                    <a:pt x="5639" y="1670"/>
                    <a:pt x="5981" y="2104"/>
                  </a:cubicBezTo>
                  <a:cubicBezTo>
                    <a:pt x="6323" y="2514"/>
                    <a:pt x="6643" y="2994"/>
                    <a:pt x="6757" y="3405"/>
                  </a:cubicBezTo>
                  <a:cubicBezTo>
                    <a:pt x="6848" y="3610"/>
                    <a:pt x="6848" y="3793"/>
                    <a:pt x="6894" y="3907"/>
                  </a:cubicBezTo>
                  <a:cubicBezTo>
                    <a:pt x="6917" y="4021"/>
                    <a:pt x="6940" y="4089"/>
                    <a:pt x="6940" y="4089"/>
                  </a:cubicBezTo>
                  <a:cubicBezTo>
                    <a:pt x="6940" y="4089"/>
                    <a:pt x="6940" y="4021"/>
                    <a:pt x="6940" y="3907"/>
                  </a:cubicBezTo>
                  <a:cubicBezTo>
                    <a:pt x="6917" y="3770"/>
                    <a:pt x="6917" y="3587"/>
                    <a:pt x="6825" y="3382"/>
                  </a:cubicBezTo>
                  <a:cubicBezTo>
                    <a:pt x="6734" y="2948"/>
                    <a:pt x="6460" y="2446"/>
                    <a:pt x="6095" y="1989"/>
                  </a:cubicBezTo>
                  <a:cubicBezTo>
                    <a:pt x="5753" y="1533"/>
                    <a:pt x="5296" y="1168"/>
                    <a:pt x="4954" y="917"/>
                  </a:cubicBezTo>
                  <a:cubicBezTo>
                    <a:pt x="4771" y="803"/>
                    <a:pt x="4611" y="711"/>
                    <a:pt x="4520" y="643"/>
                  </a:cubicBezTo>
                  <a:cubicBezTo>
                    <a:pt x="4406" y="574"/>
                    <a:pt x="4338" y="552"/>
                    <a:pt x="4338" y="552"/>
                  </a:cubicBezTo>
                  <a:cubicBezTo>
                    <a:pt x="4338" y="552"/>
                    <a:pt x="4269" y="529"/>
                    <a:pt x="4155" y="483"/>
                  </a:cubicBezTo>
                  <a:cubicBezTo>
                    <a:pt x="4041" y="415"/>
                    <a:pt x="3881" y="346"/>
                    <a:pt x="3676" y="278"/>
                  </a:cubicBezTo>
                  <a:cubicBezTo>
                    <a:pt x="3288" y="118"/>
                    <a:pt x="2717" y="27"/>
                    <a:pt x="2169" y="4"/>
                  </a:cubicBezTo>
                  <a:cubicBezTo>
                    <a:pt x="2120" y="2"/>
                    <a:pt x="2071" y="1"/>
                    <a:pt x="202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2" name="Google Shape;4042;p49"/>
            <p:cNvSpPr/>
            <p:nvPr/>
          </p:nvSpPr>
          <p:spPr>
            <a:xfrm flipH="1">
              <a:off x="1260631" y="2537822"/>
              <a:ext cx="235219" cy="198879"/>
            </a:xfrm>
            <a:custGeom>
              <a:avLst/>
              <a:gdLst/>
              <a:ahLst/>
              <a:cxnLst/>
              <a:rect l="l" t="t" r="r" b="b"/>
              <a:pathLst>
                <a:path w="9748" h="8242" extrusionOk="0">
                  <a:moveTo>
                    <a:pt x="5114" y="0"/>
                  </a:moveTo>
                  <a:cubicBezTo>
                    <a:pt x="4910" y="0"/>
                    <a:pt x="4711" y="13"/>
                    <a:pt x="4520" y="40"/>
                  </a:cubicBezTo>
                  <a:cubicBezTo>
                    <a:pt x="1302" y="474"/>
                    <a:pt x="1" y="3259"/>
                    <a:pt x="183" y="5199"/>
                  </a:cubicBezTo>
                  <a:cubicBezTo>
                    <a:pt x="400" y="7247"/>
                    <a:pt x="2231" y="8241"/>
                    <a:pt x="4341" y="8241"/>
                  </a:cubicBezTo>
                  <a:cubicBezTo>
                    <a:pt x="4677" y="8241"/>
                    <a:pt x="5020" y="8216"/>
                    <a:pt x="5365" y="8166"/>
                  </a:cubicBezTo>
                  <a:cubicBezTo>
                    <a:pt x="8058" y="7778"/>
                    <a:pt x="9747" y="5473"/>
                    <a:pt x="9473" y="3396"/>
                  </a:cubicBezTo>
                  <a:cubicBezTo>
                    <a:pt x="9405" y="3008"/>
                    <a:pt x="9428" y="2437"/>
                    <a:pt x="9154" y="2140"/>
                  </a:cubicBezTo>
                  <a:cubicBezTo>
                    <a:pt x="8994" y="2391"/>
                    <a:pt x="8789" y="2483"/>
                    <a:pt x="8583" y="2665"/>
                  </a:cubicBezTo>
                  <a:cubicBezTo>
                    <a:pt x="8743" y="2391"/>
                    <a:pt x="8697" y="2095"/>
                    <a:pt x="8720" y="1775"/>
                  </a:cubicBezTo>
                  <a:cubicBezTo>
                    <a:pt x="8743" y="1478"/>
                    <a:pt x="8743" y="1433"/>
                    <a:pt x="8560" y="1204"/>
                  </a:cubicBezTo>
                  <a:cubicBezTo>
                    <a:pt x="8286" y="908"/>
                    <a:pt x="7944" y="679"/>
                    <a:pt x="7579" y="520"/>
                  </a:cubicBezTo>
                  <a:cubicBezTo>
                    <a:pt x="6847" y="209"/>
                    <a:pt x="5940" y="0"/>
                    <a:pt x="511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3" name="Google Shape;4043;p49"/>
            <p:cNvSpPr/>
            <p:nvPr/>
          </p:nvSpPr>
          <p:spPr>
            <a:xfrm flipH="1">
              <a:off x="1282662" y="2557512"/>
              <a:ext cx="218135" cy="183967"/>
            </a:xfrm>
            <a:custGeom>
              <a:avLst/>
              <a:gdLst/>
              <a:ahLst/>
              <a:cxnLst/>
              <a:rect l="l" t="t" r="r" b="b"/>
              <a:pathLst>
                <a:path w="9040" h="7624" extrusionOk="0">
                  <a:moveTo>
                    <a:pt x="4885" y="0"/>
                  </a:moveTo>
                  <a:cubicBezTo>
                    <a:pt x="3036" y="0"/>
                    <a:pt x="1324" y="1530"/>
                    <a:pt x="571" y="3150"/>
                  </a:cubicBezTo>
                  <a:cubicBezTo>
                    <a:pt x="0" y="4337"/>
                    <a:pt x="503" y="5593"/>
                    <a:pt x="1393" y="6437"/>
                  </a:cubicBezTo>
                  <a:cubicBezTo>
                    <a:pt x="2374" y="7441"/>
                    <a:pt x="3607" y="7624"/>
                    <a:pt x="4953" y="7624"/>
                  </a:cubicBezTo>
                  <a:cubicBezTo>
                    <a:pt x="7259" y="7624"/>
                    <a:pt x="9039" y="6277"/>
                    <a:pt x="9039" y="4040"/>
                  </a:cubicBezTo>
                  <a:cubicBezTo>
                    <a:pt x="9039" y="1804"/>
                    <a:pt x="7190" y="0"/>
                    <a:pt x="4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49"/>
            <p:cNvSpPr/>
            <p:nvPr/>
          </p:nvSpPr>
          <p:spPr>
            <a:xfrm flipH="1">
              <a:off x="1285967" y="2561928"/>
              <a:ext cx="159765" cy="155301"/>
            </a:xfrm>
            <a:custGeom>
              <a:avLst/>
              <a:gdLst/>
              <a:ahLst/>
              <a:cxnLst/>
              <a:rect l="l" t="t" r="r" b="b"/>
              <a:pathLst>
                <a:path w="6621" h="6436" extrusionOk="0">
                  <a:moveTo>
                    <a:pt x="3236" y="1"/>
                  </a:moveTo>
                  <a:cubicBezTo>
                    <a:pt x="1656" y="1"/>
                    <a:pt x="309" y="1201"/>
                    <a:pt x="161" y="2853"/>
                  </a:cubicBezTo>
                  <a:cubicBezTo>
                    <a:pt x="1" y="4611"/>
                    <a:pt x="1279" y="6208"/>
                    <a:pt x="3014" y="6414"/>
                  </a:cubicBezTo>
                  <a:cubicBezTo>
                    <a:pt x="3137" y="6428"/>
                    <a:pt x="3259" y="6436"/>
                    <a:pt x="3380" y="6436"/>
                  </a:cubicBezTo>
                  <a:cubicBezTo>
                    <a:pt x="4962" y="6436"/>
                    <a:pt x="6312" y="5216"/>
                    <a:pt x="6461" y="3584"/>
                  </a:cubicBezTo>
                  <a:cubicBezTo>
                    <a:pt x="6620" y="1803"/>
                    <a:pt x="5342" y="205"/>
                    <a:pt x="3607" y="23"/>
                  </a:cubicBezTo>
                  <a:cubicBezTo>
                    <a:pt x="3482" y="8"/>
                    <a:pt x="3359" y="1"/>
                    <a:pt x="32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49"/>
            <p:cNvSpPr/>
            <p:nvPr/>
          </p:nvSpPr>
          <p:spPr>
            <a:xfrm flipH="1">
              <a:off x="1314055" y="2590256"/>
              <a:ext cx="89812" cy="87085"/>
            </a:xfrm>
            <a:custGeom>
              <a:avLst/>
              <a:gdLst/>
              <a:ahLst/>
              <a:cxnLst/>
              <a:rect l="l" t="t" r="r" b="b"/>
              <a:pathLst>
                <a:path w="3722" h="3609" extrusionOk="0">
                  <a:moveTo>
                    <a:pt x="1825" y="1"/>
                  </a:moveTo>
                  <a:cubicBezTo>
                    <a:pt x="931" y="1"/>
                    <a:pt x="177" y="678"/>
                    <a:pt x="92" y="1611"/>
                  </a:cubicBezTo>
                  <a:cubicBezTo>
                    <a:pt x="1" y="2592"/>
                    <a:pt x="708" y="3482"/>
                    <a:pt x="1690" y="3596"/>
                  </a:cubicBezTo>
                  <a:cubicBezTo>
                    <a:pt x="1759" y="3605"/>
                    <a:pt x="1829" y="3608"/>
                    <a:pt x="1897" y="3608"/>
                  </a:cubicBezTo>
                  <a:cubicBezTo>
                    <a:pt x="2791" y="3608"/>
                    <a:pt x="3545" y="2932"/>
                    <a:pt x="3630" y="1999"/>
                  </a:cubicBezTo>
                  <a:cubicBezTo>
                    <a:pt x="3721" y="1017"/>
                    <a:pt x="3014" y="127"/>
                    <a:pt x="2032" y="13"/>
                  </a:cubicBezTo>
                  <a:cubicBezTo>
                    <a:pt x="1962" y="5"/>
                    <a:pt x="1893" y="1"/>
                    <a:pt x="182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49"/>
            <p:cNvSpPr/>
            <p:nvPr/>
          </p:nvSpPr>
          <p:spPr>
            <a:xfrm flipH="1">
              <a:off x="1405473" y="2601948"/>
              <a:ext cx="40275" cy="38947"/>
            </a:xfrm>
            <a:custGeom>
              <a:avLst/>
              <a:gdLst/>
              <a:ahLst/>
              <a:cxnLst/>
              <a:rect l="l" t="t" r="r" b="b"/>
              <a:pathLst>
                <a:path w="2808" h="2715" extrusionOk="0">
                  <a:moveTo>
                    <a:pt x="1366" y="0"/>
                  </a:moveTo>
                  <a:cubicBezTo>
                    <a:pt x="686" y="0"/>
                    <a:pt x="132" y="522"/>
                    <a:pt x="69" y="1220"/>
                  </a:cubicBezTo>
                  <a:cubicBezTo>
                    <a:pt x="0" y="1951"/>
                    <a:pt x="525" y="2635"/>
                    <a:pt x="1279" y="2704"/>
                  </a:cubicBezTo>
                  <a:cubicBezTo>
                    <a:pt x="1334" y="2711"/>
                    <a:pt x="1389" y="2714"/>
                    <a:pt x="1443" y="2714"/>
                  </a:cubicBezTo>
                  <a:cubicBezTo>
                    <a:pt x="2103" y="2714"/>
                    <a:pt x="2653" y="2213"/>
                    <a:pt x="2717" y="1517"/>
                  </a:cubicBezTo>
                  <a:cubicBezTo>
                    <a:pt x="2808" y="764"/>
                    <a:pt x="2260" y="102"/>
                    <a:pt x="1530" y="10"/>
                  </a:cubicBezTo>
                  <a:cubicBezTo>
                    <a:pt x="1474" y="4"/>
                    <a:pt x="1420" y="0"/>
                    <a:pt x="136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49"/>
            <p:cNvSpPr/>
            <p:nvPr/>
          </p:nvSpPr>
          <p:spPr>
            <a:xfrm flipH="1">
              <a:off x="1510690" y="2762375"/>
              <a:ext cx="221441" cy="117320"/>
            </a:xfrm>
            <a:custGeom>
              <a:avLst/>
              <a:gdLst/>
              <a:ahLst/>
              <a:cxnLst/>
              <a:rect l="l" t="t" r="r" b="b"/>
              <a:pathLst>
                <a:path w="9177" h="4862" extrusionOk="0">
                  <a:moveTo>
                    <a:pt x="1158" y="0"/>
                  </a:moveTo>
                  <a:cubicBezTo>
                    <a:pt x="1145" y="0"/>
                    <a:pt x="1132" y="1"/>
                    <a:pt x="1119" y="1"/>
                  </a:cubicBezTo>
                  <a:cubicBezTo>
                    <a:pt x="24" y="70"/>
                    <a:pt x="1" y="1165"/>
                    <a:pt x="275" y="1941"/>
                  </a:cubicBezTo>
                  <a:cubicBezTo>
                    <a:pt x="963" y="3862"/>
                    <a:pt x="2759" y="4862"/>
                    <a:pt x="4657" y="4862"/>
                  </a:cubicBezTo>
                  <a:cubicBezTo>
                    <a:pt x="5151" y="4862"/>
                    <a:pt x="5651" y="4794"/>
                    <a:pt x="6141" y="4658"/>
                  </a:cubicBezTo>
                  <a:cubicBezTo>
                    <a:pt x="7168" y="4384"/>
                    <a:pt x="8697" y="3608"/>
                    <a:pt x="9017" y="2489"/>
                  </a:cubicBezTo>
                  <a:cubicBezTo>
                    <a:pt x="9177" y="1873"/>
                    <a:pt x="8857" y="1006"/>
                    <a:pt x="8241" y="800"/>
                  </a:cubicBezTo>
                  <a:cubicBezTo>
                    <a:pt x="8120" y="758"/>
                    <a:pt x="7994" y="740"/>
                    <a:pt x="7865" y="740"/>
                  </a:cubicBezTo>
                  <a:cubicBezTo>
                    <a:pt x="7436" y="740"/>
                    <a:pt x="6978" y="939"/>
                    <a:pt x="6574" y="1097"/>
                  </a:cubicBezTo>
                  <a:cubicBezTo>
                    <a:pt x="6483" y="1120"/>
                    <a:pt x="6392" y="1165"/>
                    <a:pt x="6323" y="1188"/>
                  </a:cubicBezTo>
                  <a:cubicBezTo>
                    <a:pt x="5691" y="1399"/>
                    <a:pt x="5158" y="1550"/>
                    <a:pt x="4587" y="1550"/>
                  </a:cubicBezTo>
                  <a:cubicBezTo>
                    <a:pt x="4292" y="1550"/>
                    <a:pt x="3987" y="1510"/>
                    <a:pt x="3653" y="1417"/>
                  </a:cubicBezTo>
                  <a:cubicBezTo>
                    <a:pt x="2913" y="1237"/>
                    <a:pt x="1886" y="0"/>
                    <a:pt x="115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49"/>
            <p:cNvSpPr/>
            <p:nvPr/>
          </p:nvSpPr>
          <p:spPr>
            <a:xfrm flipH="1">
              <a:off x="1517302" y="2814424"/>
              <a:ext cx="143767" cy="65296"/>
            </a:xfrm>
            <a:custGeom>
              <a:avLst/>
              <a:gdLst/>
              <a:ahLst/>
              <a:cxnLst/>
              <a:rect l="l" t="t" r="r" b="b"/>
              <a:pathLst>
                <a:path w="5958" h="2706" extrusionOk="0">
                  <a:moveTo>
                    <a:pt x="3757" y="1"/>
                  </a:moveTo>
                  <a:cubicBezTo>
                    <a:pt x="3647" y="1"/>
                    <a:pt x="3536" y="5"/>
                    <a:pt x="3424" y="13"/>
                  </a:cubicBezTo>
                  <a:cubicBezTo>
                    <a:pt x="1758" y="127"/>
                    <a:pt x="388" y="1131"/>
                    <a:pt x="0" y="2409"/>
                  </a:cubicBezTo>
                  <a:cubicBezTo>
                    <a:pt x="546" y="2608"/>
                    <a:pt x="1125" y="2705"/>
                    <a:pt x="1712" y="2705"/>
                  </a:cubicBezTo>
                  <a:cubicBezTo>
                    <a:pt x="2206" y="2705"/>
                    <a:pt x="2706" y="2636"/>
                    <a:pt x="3196" y="2501"/>
                  </a:cubicBezTo>
                  <a:cubicBezTo>
                    <a:pt x="4132" y="2250"/>
                    <a:pt x="5501" y="1588"/>
                    <a:pt x="5958" y="629"/>
                  </a:cubicBezTo>
                  <a:cubicBezTo>
                    <a:pt x="5353" y="226"/>
                    <a:pt x="4588" y="1"/>
                    <a:pt x="37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49"/>
            <p:cNvSpPr/>
            <p:nvPr/>
          </p:nvSpPr>
          <p:spPr>
            <a:xfrm flipH="1">
              <a:off x="1598813" y="2886597"/>
              <a:ext cx="85951" cy="28932"/>
            </a:xfrm>
            <a:custGeom>
              <a:avLst/>
              <a:gdLst/>
              <a:ahLst/>
              <a:cxnLst/>
              <a:rect l="l" t="t" r="r" b="b"/>
              <a:pathLst>
                <a:path w="3562" h="1199" extrusionOk="0">
                  <a:moveTo>
                    <a:pt x="76" y="0"/>
                  </a:moveTo>
                  <a:cubicBezTo>
                    <a:pt x="62" y="0"/>
                    <a:pt x="52" y="4"/>
                    <a:pt x="46" y="12"/>
                  </a:cubicBezTo>
                  <a:cubicBezTo>
                    <a:pt x="1" y="57"/>
                    <a:pt x="320" y="423"/>
                    <a:pt x="731" y="674"/>
                  </a:cubicBezTo>
                  <a:cubicBezTo>
                    <a:pt x="937" y="811"/>
                    <a:pt x="1165" y="925"/>
                    <a:pt x="1325" y="993"/>
                  </a:cubicBezTo>
                  <a:cubicBezTo>
                    <a:pt x="1507" y="1062"/>
                    <a:pt x="1621" y="1107"/>
                    <a:pt x="1621" y="1107"/>
                  </a:cubicBezTo>
                  <a:cubicBezTo>
                    <a:pt x="1621" y="1107"/>
                    <a:pt x="1735" y="1130"/>
                    <a:pt x="1918" y="1153"/>
                  </a:cubicBezTo>
                  <a:cubicBezTo>
                    <a:pt x="2101" y="1199"/>
                    <a:pt x="2352" y="1199"/>
                    <a:pt x="2603" y="1199"/>
                  </a:cubicBezTo>
                  <a:cubicBezTo>
                    <a:pt x="3105" y="1199"/>
                    <a:pt x="3562" y="993"/>
                    <a:pt x="3539" y="948"/>
                  </a:cubicBezTo>
                  <a:cubicBezTo>
                    <a:pt x="3516" y="856"/>
                    <a:pt x="3059" y="925"/>
                    <a:pt x="2626" y="834"/>
                  </a:cubicBezTo>
                  <a:cubicBezTo>
                    <a:pt x="2397" y="788"/>
                    <a:pt x="2192" y="765"/>
                    <a:pt x="2032" y="697"/>
                  </a:cubicBezTo>
                  <a:cubicBezTo>
                    <a:pt x="1872" y="651"/>
                    <a:pt x="1758" y="605"/>
                    <a:pt x="1758" y="605"/>
                  </a:cubicBezTo>
                  <a:cubicBezTo>
                    <a:pt x="1758" y="605"/>
                    <a:pt x="1644" y="582"/>
                    <a:pt x="1484" y="537"/>
                  </a:cubicBezTo>
                  <a:cubicBezTo>
                    <a:pt x="1325" y="514"/>
                    <a:pt x="1119" y="423"/>
                    <a:pt x="914" y="354"/>
                  </a:cubicBezTo>
                  <a:cubicBezTo>
                    <a:pt x="530" y="213"/>
                    <a:pt x="183" y="0"/>
                    <a:pt x="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0" name="Google Shape;4050;p49"/>
            <p:cNvSpPr/>
            <p:nvPr/>
          </p:nvSpPr>
          <p:spPr>
            <a:xfrm flipH="1">
              <a:off x="601906" y="1918622"/>
              <a:ext cx="524466" cy="483324"/>
            </a:xfrm>
            <a:custGeom>
              <a:avLst/>
              <a:gdLst/>
              <a:ahLst/>
              <a:cxnLst/>
              <a:rect l="l" t="t" r="r" b="b"/>
              <a:pathLst>
                <a:path w="21735" h="20030" extrusionOk="0">
                  <a:moveTo>
                    <a:pt x="11279" y="16753"/>
                  </a:moveTo>
                  <a:cubicBezTo>
                    <a:pt x="11279" y="16753"/>
                    <a:pt x="11280" y="16754"/>
                    <a:pt x="11280" y="16754"/>
                  </a:cubicBezTo>
                  <a:cubicBezTo>
                    <a:pt x="11280" y="16754"/>
                    <a:pt x="11279" y="16753"/>
                    <a:pt x="11279" y="16753"/>
                  </a:cubicBezTo>
                  <a:close/>
                  <a:moveTo>
                    <a:pt x="8267" y="0"/>
                  </a:moveTo>
                  <a:lnTo>
                    <a:pt x="8267" y="0"/>
                  </a:lnTo>
                  <a:cubicBezTo>
                    <a:pt x="8108" y="23"/>
                    <a:pt x="7948" y="46"/>
                    <a:pt x="7788" y="91"/>
                  </a:cubicBezTo>
                  <a:cubicBezTo>
                    <a:pt x="6807" y="388"/>
                    <a:pt x="6030" y="1050"/>
                    <a:pt x="5528" y="1940"/>
                  </a:cubicBezTo>
                  <a:cubicBezTo>
                    <a:pt x="5277" y="2374"/>
                    <a:pt x="5117" y="2876"/>
                    <a:pt x="5049" y="3378"/>
                  </a:cubicBezTo>
                  <a:cubicBezTo>
                    <a:pt x="5026" y="3492"/>
                    <a:pt x="5003" y="3721"/>
                    <a:pt x="5003" y="3972"/>
                  </a:cubicBezTo>
                  <a:cubicBezTo>
                    <a:pt x="5003" y="4273"/>
                    <a:pt x="5024" y="4594"/>
                    <a:pt x="5140" y="4706"/>
                  </a:cubicBezTo>
                  <a:lnTo>
                    <a:pt x="5140" y="4706"/>
                  </a:lnTo>
                  <a:cubicBezTo>
                    <a:pt x="4895" y="4510"/>
                    <a:pt x="4630" y="4357"/>
                    <a:pt x="4364" y="4268"/>
                  </a:cubicBezTo>
                  <a:lnTo>
                    <a:pt x="4364" y="4268"/>
                  </a:lnTo>
                  <a:cubicBezTo>
                    <a:pt x="4935" y="5295"/>
                    <a:pt x="5414" y="6460"/>
                    <a:pt x="5117" y="7007"/>
                  </a:cubicBezTo>
                  <a:cubicBezTo>
                    <a:pt x="5042" y="7136"/>
                    <a:pt x="4919" y="7193"/>
                    <a:pt x="4760" y="7193"/>
                  </a:cubicBezTo>
                  <a:cubicBezTo>
                    <a:pt x="4242" y="7193"/>
                    <a:pt x="3342" y="6593"/>
                    <a:pt x="2470" y="5912"/>
                  </a:cubicBezTo>
                  <a:lnTo>
                    <a:pt x="2470" y="5912"/>
                  </a:lnTo>
                  <a:cubicBezTo>
                    <a:pt x="2470" y="6094"/>
                    <a:pt x="2470" y="6254"/>
                    <a:pt x="2493" y="6437"/>
                  </a:cubicBezTo>
                  <a:cubicBezTo>
                    <a:pt x="2606" y="6983"/>
                    <a:pt x="3197" y="8007"/>
                    <a:pt x="3835" y="8080"/>
                  </a:cubicBezTo>
                  <a:lnTo>
                    <a:pt x="3835" y="8080"/>
                  </a:lnTo>
                  <a:cubicBezTo>
                    <a:pt x="3607" y="8054"/>
                    <a:pt x="3394" y="8042"/>
                    <a:pt x="3195" y="8042"/>
                  </a:cubicBezTo>
                  <a:cubicBezTo>
                    <a:pt x="0" y="8042"/>
                    <a:pt x="531" y="11194"/>
                    <a:pt x="1648" y="13901"/>
                  </a:cubicBezTo>
                  <a:lnTo>
                    <a:pt x="3063" y="16183"/>
                  </a:lnTo>
                  <a:cubicBezTo>
                    <a:pt x="4364" y="16229"/>
                    <a:pt x="5848" y="16092"/>
                    <a:pt x="7058" y="16548"/>
                  </a:cubicBezTo>
                  <a:cubicBezTo>
                    <a:pt x="7788" y="16822"/>
                    <a:pt x="8062" y="17256"/>
                    <a:pt x="8929" y="17279"/>
                  </a:cubicBezTo>
                  <a:cubicBezTo>
                    <a:pt x="8936" y="17279"/>
                    <a:pt x="8943" y="17279"/>
                    <a:pt x="8951" y="17279"/>
                  </a:cubicBezTo>
                  <a:cubicBezTo>
                    <a:pt x="9368" y="17279"/>
                    <a:pt x="10711" y="16730"/>
                    <a:pt x="11163" y="16730"/>
                  </a:cubicBezTo>
                  <a:cubicBezTo>
                    <a:pt x="11214" y="16730"/>
                    <a:pt x="11253" y="16737"/>
                    <a:pt x="11279" y="16753"/>
                  </a:cubicBezTo>
                  <a:lnTo>
                    <a:pt x="11279" y="16753"/>
                  </a:lnTo>
                  <a:cubicBezTo>
                    <a:pt x="9819" y="15841"/>
                    <a:pt x="8130" y="15429"/>
                    <a:pt x="7765" y="13558"/>
                  </a:cubicBezTo>
                  <a:cubicBezTo>
                    <a:pt x="7526" y="12299"/>
                    <a:pt x="7680" y="9656"/>
                    <a:pt x="9384" y="9656"/>
                  </a:cubicBezTo>
                  <a:cubicBezTo>
                    <a:pt x="9472" y="9656"/>
                    <a:pt x="9564" y="9663"/>
                    <a:pt x="9660" y="9678"/>
                  </a:cubicBezTo>
                  <a:cubicBezTo>
                    <a:pt x="11782" y="9975"/>
                    <a:pt x="9454" y="13581"/>
                    <a:pt x="9454" y="13581"/>
                  </a:cubicBezTo>
                  <a:cubicBezTo>
                    <a:pt x="9454" y="13581"/>
                    <a:pt x="11008" y="12075"/>
                    <a:pt x="12529" y="12075"/>
                  </a:cubicBezTo>
                  <a:cubicBezTo>
                    <a:pt x="12834" y="12075"/>
                    <a:pt x="13137" y="12135"/>
                    <a:pt x="13426" y="12280"/>
                  </a:cubicBezTo>
                  <a:cubicBezTo>
                    <a:pt x="15161" y="13147"/>
                    <a:pt x="15229" y="14152"/>
                    <a:pt x="13928" y="16001"/>
                  </a:cubicBezTo>
                  <a:cubicBezTo>
                    <a:pt x="13235" y="16997"/>
                    <a:pt x="12310" y="17230"/>
                    <a:pt x="11595" y="17230"/>
                  </a:cubicBezTo>
                  <a:cubicBezTo>
                    <a:pt x="10968" y="17230"/>
                    <a:pt x="10504" y="17051"/>
                    <a:pt x="10504" y="17051"/>
                  </a:cubicBezTo>
                  <a:lnTo>
                    <a:pt x="10504" y="17051"/>
                  </a:lnTo>
                  <a:lnTo>
                    <a:pt x="11760" y="19675"/>
                  </a:lnTo>
                  <a:cubicBezTo>
                    <a:pt x="12125" y="19310"/>
                    <a:pt x="12467" y="18854"/>
                    <a:pt x="12787" y="18306"/>
                  </a:cubicBezTo>
                  <a:cubicBezTo>
                    <a:pt x="14077" y="19536"/>
                    <a:pt x="15471" y="20030"/>
                    <a:pt x="16722" y="20030"/>
                  </a:cubicBezTo>
                  <a:cubicBezTo>
                    <a:pt x="18326" y="20030"/>
                    <a:pt x="19693" y="19216"/>
                    <a:pt x="20296" y="18100"/>
                  </a:cubicBezTo>
                  <a:cubicBezTo>
                    <a:pt x="17968" y="17461"/>
                    <a:pt x="15731" y="14540"/>
                    <a:pt x="17580" y="13764"/>
                  </a:cubicBezTo>
                  <a:cubicBezTo>
                    <a:pt x="18008" y="13595"/>
                    <a:pt x="18405" y="13525"/>
                    <a:pt x="18772" y="13525"/>
                  </a:cubicBezTo>
                  <a:cubicBezTo>
                    <a:pt x="19247" y="13525"/>
                    <a:pt x="19672" y="13642"/>
                    <a:pt x="20045" y="13809"/>
                  </a:cubicBezTo>
                  <a:cubicBezTo>
                    <a:pt x="19840" y="13421"/>
                    <a:pt x="19680" y="13193"/>
                    <a:pt x="19680" y="13193"/>
                  </a:cubicBezTo>
                  <a:cubicBezTo>
                    <a:pt x="19680" y="13193"/>
                    <a:pt x="21734" y="11344"/>
                    <a:pt x="21620" y="9084"/>
                  </a:cubicBezTo>
                  <a:lnTo>
                    <a:pt x="21620" y="9084"/>
                  </a:lnTo>
                  <a:cubicBezTo>
                    <a:pt x="20580" y="9554"/>
                    <a:pt x="19371" y="9967"/>
                    <a:pt x="18321" y="9967"/>
                  </a:cubicBezTo>
                  <a:cubicBezTo>
                    <a:pt x="17482" y="9967"/>
                    <a:pt x="16745" y="9703"/>
                    <a:pt x="16279" y="8993"/>
                  </a:cubicBezTo>
                  <a:cubicBezTo>
                    <a:pt x="15275" y="7487"/>
                    <a:pt x="16621" y="6163"/>
                    <a:pt x="18082" y="5295"/>
                  </a:cubicBezTo>
                  <a:cubicBezTo>
                    <a:pt x="17953" y="5282"/>
                    <a:pt x="17825" y="5276"/>
                    <a:pt x="17699" y="5276"/>
                  </a:cubicBezTo>
                  <a:cubicBezTo>
                    <a:pt x="16302" y="5276"/>
                    <a:pt x="15206" y="6026"/>
                    <a:pt x="15206" y="6026"/>
                  </a:cubicBezTo>
                  <a:cubicBezTo>
                    <a:pt x="15206" y="6026"/>
                    <a:pt x="16119" y="4930"/>
                    <a:pt x="16348" y="3880"/>
                  </a:cubicBezTo>
                  <a:lnTo>
                    <a:pt x="16348" y="3880"/>
                  </a:lnTo>
                  <a:cubicBezTo>
                    <a:pt x="15557" y="4874"/>
                    <a:pt x="14475" y="5958"/>
                    <a:pt x="13568" y="5958"/>
                  </a:cubicBezTo>
                  <a:cubicBezTo>
                    <a:pt x="13559" y="5958"/>
                    <a:pt x="13549" y="5958"/>
                    <a:pt x="13540" y="5957"/>
                  </a:cubicBezTo>
                  <a:cubicBezTo>
                    <a:pt x="12673" y="5912"/>
                    <a:pt x="13106" y="4223"/>
                    <a:pt x="13700" y="2648"/>
                  </a:cubicBezTo>
                  <a:lnTo>
                    <a:pt x="13700" y="2648"/>
                  </a:lnTo>
                  <a:cubicBezTo>
                    <a:pt x="12947" y="3264"/>
                    <a:pt x="12444" y="4154"/>
                    <a:pt x="12444" y="4154"/>
                  </a:cubicBezTo>
                  <a:cubicBezTo>
                    <a:pt x="12399" y="3949"/>
                    <a:pt x="12353" y="3743"/>
                    <a:pt x="12307" y="3515"/>
                  </a:cubicBezTo>
                  <a:cubicBezTo>
                    <a:pt x="12216" y="4246"/>
                    <a:pt x="12079" y="5022"/>
                    <a:pt x="11874" y="5455"/>
                  </a:cubicBezTo>
                  <a:cubicBezTo>
                    <a:pt x="11632" y="5976"/>
                    <a:pt x="11200" y="6745"/>
                    <a:pt x="10446" y="6745"/>
                  </a:cubicBezTo>
                  <a:cubicBezTo>
                    <a:pt x="9846" y="6745"/>
                    <a:pt x="9043" y="6258"/>
                    <a:pt x="7971" y="4771"/>
                  </a:cubicBezTo>
                  <a:cubicBezTo>
                    <a:pt x="5962" y="2009"/>
                    <a:pt x="7628" y="457"/>
                    <a:pt x="8267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1" name="Google Shape;4051;p49"/>
            <p:cNvSpPr/>
            <p:nvPr/>
          </p:nvSpPr>
          <p:spPr>
            <a:xfrm flipH="1">
              <a:off x="763288" y="2142934"/>
              <a:ext cx="182881" cy="194343"/>
            </a:xfrm>
            <a:custGeom>
              <a:avLst/>
              <a:gdLst/>
              <a:ahLst/>
              <a:cxnLst/>
              <a:rect l="l" t="t" r="r" b="b"/>
              <a:pathLst>
                <a:path w="7579" h="8054" extrusionOk="0">
                  <a:moveTo>
                    <a:pt x="1826" y="0"/>
                  </a:moveTo>
                  <a:cubicBezTo>
                    <a:pt x="1563" y="0"/>
                    <a:pt x="1305" y="61"/>
                    <a:pt x="1073" y="177"/>
                  </a:cubicBezTo>
                  <a:cubicBezTo>
                    <a:pt x="731" y="359"/>
                    <a:pt x="480" y="633"/>
                    <a:pt x="343" y="907"/>
                  </a:cubicBezTo>
                  <a:cubicBezTo>
                    <a:pt x="183" y="1204"/>
                    <a:pt x="115" y="1478"/>
                    <a:pt x="69" y="1683"/>
                  </a:cubicBezTo>
                  <a:cubicBezTo>
                    <a:pt x="0" y="2139"/>
                    <a:pt x="23" y="2413"/>
                    <a:pt x="46" y="2413"/>
                  </a:cubicBezTo>
                  <a:cubicBezTo>
                    <a:pt x="47" y="2414"/>
                    <a:pt x="48" y="2415"/>
                    <a:pt x="49" y="2415"/>
                  </a:cubicBezTo>
                  <a:cubicBezTo>
                    <a:pt x="71" y="2415"/>
                    <a:pt x="96" y="2145"/>
                    <a:pt x="206" y="1729"/>
                  </a:cubicBezTo>
                  <a:cubicBezTo>
                    <a:pt x="274" y="1523"/>
                    <a:pt x="366" y="1272"/>
                    <a:pt x="525" y="1021"/>
                  </a:cubicBezTo>
                  <a:cubicBezTo>
                    <a:pt x="662" y="770"/>
                    <a:pt x="891" y="542"/>
                    <a:pt x="1187" y="405"/>
                  </a:cubicBezTo>
                  <a:cubicBezTo>
                    <a:pt x="1348" y="331"/>
                    <a:pt x="1529" y="290"/>
                    <a:pt x="1715" y="290"/>
                  </a:cubicBezTo>
                  <a:cubicBezTo>
                    <a:pt x="1873" y="290"/>
                    <a:pt x="2035" y="319"/>
                    <a:pt x="2192" y="382"/>
                  </a:cubicBezTo>
                  <a:cubicBezTo>
                    <a:pt x="2511" y="496"/>
                    <a:pt x="2808" y="747"/>
                    <a:pt x="2945" y="1067"/>
                  </a:cubicBezTo>
                  <a:cubicBezTo>
                    <a:pt x="3105" y="1386"/>
                    <a:pt x="3128" y="1751"/>
                    <a:pt x="3036" y="2094"/>
                  </a:cubicBezTo>
                  <a:cubicBezTo>
                    <a:pt x="2973" y="2434"/>
                    <a:pt x="2830" y="2734"/>
                    <a:pt x="2681" y="2995"/>
                  </a:cubicBezTo>
                  <a:lnTo>
                    <a:pt x="2681" y="2995"/>
                  </a:lnTo>
                  <a:cubicBezTo>
                    <a:pt x="2678" y="2999"/>
                    <a:pt x="2674" y="3003"/>
                    <a:pt x="2671" y="3007"/>
                  </a:cubicBezTo>
                  <a:cubicBezTo>
                    <a:pt x="2672" y="3007"/>
                    <a:pt x="2673" y="3008"/>
                    <a:pt x="2674" y="3009"/>
                  </a:cubicBezTo>
                  <a:lnTo>
                    <a:pt x="2674" y="3009"/>
                  </a:lnTo>
                  <a:cubicBezTo>
                    <a:pt x="2665" y="3023"/>
                    <a:pt x="2657" y="3038"/>
                    <a:pt x="2648" y="3053"/>
                  </a:cubicBezTo>
                  <a:lnTo>
                    <a:pt x="1530" y="4856"/>
                  </a:lnTo>
                  <a:lnTo>
                    <a:pt x="2991" y="3326"/>
                  </a:lnTo>
                  <a:cubicBezTo>
                    <a:pt x="3006" y="3311"/>
                    <a:pt x="3021" y="3295"/>
                    <a:pt x="3036" y="3280"/>
                  </a:cubicBezTo>
                  <a:lnTo>
                    <a:pt x="3036" y="3280"/>
                  </a:lnTo>
                  <a:cubicBezTo>
                    <a:pt x="3036" y="3281"/>
                    <a:pt x="3036" y="3281"/>
                    <a:pt x="3036" y="3281"/>
                  </a:cubicBezTo>
                  <a:cubicBezTo>
                    <a:pt x="3037" y="3280"/>
                    <a:pt x="3037" y="3280"/>
                    <a:pt x="3037" y="3279"/>
                  </a:cubicBezTo>
                  <a:lnTo>
                    <a:pt x="3037" y="3279"/>
                  </a:lnTo>
                  <a:cubicBezTo>
                    <a:pt x="3553" y="2769"/>
                    <a:pt x="4167" y="2619"/>
                    <a:pt x="4566" y="2619"/>
                  </a:cubicBezTo>
                  <a:cubicBezTo>
                    <a:pt x="4680" y="2619"/>
                    <a:pt x="4771" y="2642"/>
                    <a:pt x="4862" y="2642"/>
                  </a:cubicBezTo>
                  <a:cubicBezTo>
                    <a:pt x="4954" y="2664"/>
                    <a:pt x="5022" y="2664"/>
                    <a:pt x="5068" y="2687"/>
                  </a:cubicBezTo>
                  <a:cubicBezTo>
                    <a:pt x="5182" y="2710"/>
                    <a:pt x="5250" y="2733"/>
                    <a:pt x="5250" y="2733"/>
                  </a:cubicBezTo>
                  <a:cubicBezTo>
                    <a:pt x="5250" y="2733"/>
                    <a:pt x="5387" y="2756"/>
                    <a:pt x="5616" y="2847"/>
                  </a:cubicBezTo>
                  <a:cubicBezTo>
                    <a:pt x="5844" y="2938"/>
                    <a:pt x="6163" y="3121"/>
                    <a:pt x="6460" y="3418"/>
                  </a:cubicBezTo>
                  <a:cubicBezTo>
                    <a:pt x="6757" y="3714"/>
                    <a:pt x="7008" y="4148"/>
                    <a:pt x="7099" y="4673"/>
                  </a:cubicBezTo>
                  <a:cubicBezTo>
                    <a:pt x="7168" y="5198"/>
                    <a:pt x="7031" y="5792"/>
                    <a:pt x="6757" y="6294"/>
                  </a:cubicBezTo>
                  <a:cubicBezTo>
                    <a:pt x="6460" y="6796"/>
                    <a:pt x="6026" y="7230"/>
                    <a:pt x="5547" y="7503"/>
                  </a:cubicBezTo>
                  <a:cubicBezTo>
                    <a:pt x="5169" y="7720"/>
                    <a:pt x="4762" y="7822"/>
                    <a:pt x="4395" y="7822"/>
                  </a:cubicBezTo>
                  <a:cubicBezTo>
                    <a:pt x="4296" y="7822"/>
                    <a:pt x="4201" y="7815"/>
                    <a:pt x="4109" y="7800"/>
                  </a:cubicBezTo>
                  <a:cubicBezTo>
                    <a:pt x="3653" y="7755"/>
                    <a:pt x="3356" y="7503"/>
                    <a:pt x="3150" y="7366"/>
                  </a:cubicBezTo>
                  <a:cubicBezTo>
                    <a:pt x="2968" y="7161"/>
                    <a:pt x="2854" y="7070"/>
                    <a:pt x="2831" y="7070"/>
                  </a:cubicBezTo>
                  <a:lnTo>
                    <a:pt x="2831" y="7070"/>
                  </a:lnTo>
                  <a:cubicBezTo>
                    <a:pt x="2808" y="7093"/>
                    <a:pt x="2899" y="7207"/>
                    <a:pt x="3082" y="7435"/>
                  </a:cubicBezTo>
                  <a:cubicBezTo>
                    <a:pt x="3265" y="7618"/>
                    <a:pt x="3584" y="7914"/>
                    <a:pt x="4063" y="8006"/>
                  </a:cubicBezTo>
                  <a:cubicBezTo>
                    <a:pt x="4199" y="8038"/>
                    <a:pt x="4343" y="8054"/>
                    <a:pt x="4493" y="8054"/>
                  </a:cubicBezTo>
                  <a:cubicBezTo>
                    <a:pt x="4874" y="8054"/>
                    <a:pt x="5291" y="7951"/>
                    <a:pt x="5684" y="7755"/>
                  </a:cubicBezTo>
                  <a:cubicBezTo>
                    <a:pt x="6232" y="7481"/>
                    <a:pt x="6711" y="7024"/>
                    <a:pt x="7076" y="6476"/>
                  </a:cubicBezTo>
                  <a:cubicBezTo>
                    <a:pt x="7419" y="5928"/>
                    <a:pt x="7578" y="5244"/>
                    <a:pt x="7510" y="4627"/>
                  </a:cubicBezTo>
                  <a:cubicBezTo>
                    <a:pt x="7464" y="3988"/>
                    <a:pt x="7145" y="3441"/>
                    <a:pt x="6802" y="3098"/>
                  </a:cubicBezTo>
                  <a:cubicBezTo>
                    <a:pt x="6460" y="2710"/>
                    <a:pt x="6095" y="2505"/>
                    <a:pt x="5821" y="2391"/>
                  </a:cubicBezTo>
                  <a:cubicBezTo>
                    <a:pt x="5547" y="2254"/>
                    <a:pt x="5387" y="2231"/>
                    <a:pt x="5387" y="2231"/>
                  </a:cubicBezTo>
                  <a:cubicBezTo>
                    <a:pt x="5387" y="2231"/>
                    <a:pt x="5319" y="2208"/>
                    <a:pt x="5182" y="2162"/>
                  </a:cubicBezTo>
                  <a:cubicBezTo>
                    <a:pt x="5113" y="2139"/>
                    <a:pt x="5022" y="2139"/>
                    <a:pt x="4908" y="2139"/>
                  </a:cubicBezTo>
                  <a:cubicBezTo>
                    <a:pt x="4817" y="2117"/>
                    <a:pt x="4703" y="2117"/>
                    <a:pt x="4566" y="2117"/>
                  </a:cubicBezTo>
                  <a:cubicBezTo>
                    <a:pt x="4241" y="2117"/>
                    <a:pt x="3811" y="2204"/>
                    <a:pt x="3395" y="2428"/>
                  </a:cubicBezTo>
                  <a:lnTo>
                    <a:pt x="3395" y="2428"/>
                  </a:lnTo>
                  <a:cubicBezTo>
                    <a:pt x="3416" y="2349"/>
                    <a:pt x="3433" y="2268"/>
                    <a:pt x="3447" y="2185"/>
                  </a:cubicBezTo>
                  <a:cubicBezTo>
                    <a:pt x="3516" y="1774"/>
                    <a:pt x="3493" y="1295"/>
                    <a:pt x="3287" y="907"/>
                  </a:cubicBezTo>
                  <a:cubicBezTo>
                    <a:pt x="3082" y="496"/>
                    <a:pt x="2694" y="199"/>
                    <a:pt x="2283" y="62"/>
                  </a:cubicBezTo>
                  <a:cubicBezTo>
                    <a:pt x="2132" y="21"/>
                    <a:pt x="1979" y="0"/>
                    <a:pt x="182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49"/>
            <p:cNvSpPr/>
            <p:nvPr/>
          </p:nvSpPr>
          <p:spPr>
            <a:xfrm flipH="1">
              <a:off x="862969" y="1950835"/>
              <a:ext cx="65585" cy="85830"/>
            </a:xfrm>
            <a:custGeom>
              <a:avLst/>
              <a:gdLst/>
              <a:ahLst/>
              <a:cxnLst/>
              <a:rect l="l" t="t" r="r" b="b"/>
              <a:pathLst>
                <a:path w="2718" h="3557" extrusionOk="0">
                  <a:moveTo>
                    <a:pt x="300" y="0"/>
                  </a:moveTo>
                  <a:cubicBezTo>
                    <a:pt x="238" y="0"/>
                    <a:pt x="183" y="19"/>
                    <a:pt x="138" y="57"/>
                  </a:cubicBezTo>
                  <a:cubicBezTo>
                    <a:pt x="1" y="217"/>
                    <a:pt x="69" y="605"/>
                    <a:pt x="298" y="925"/>
                  </a:cubicBezTo>
                  <a:cubicBezTo>
                    <a:pt x="482" y="1143"/>
                    <a:pt x="692" y="1275"/>
                    <a:pt x="853" y="1275"/>
                  </a:cubicBezTo>
                  <a:cubicBezTo>
                    <a:pt x="911" y="1275"/>
                    <a:pt x="963" y="1258"/>
                    <a:pt x="1005" y="1221"/>
                  </a:cubicBezTo>
                  <a:cubicBezTo>
                    <a:pt x="1165" y="1062"/>
                    <a:pt x="1074" y="674"/>
                    <a:pt x="845" y="354"/>
                  </a:cubicBezTo>
                  <a:cubicBezTo>
                    <a:pt x="665" y="124"/>
                    <a:pt x="460" y="0"/>
                    <a:pt x="300" y="0"/>
                  </a:cubicBezTo>
                  <a:close/>
                  <a:moveTo>
                    <a:pt x="1524" y="1776"/>
                  </a:moveTo>
                  <a:cubicBezTo>
                    <a:pt x="1436" y="1776"/>
                    <a:pt x="1359" y="1803"/>
                    <a:pt x="1302" y="1861"/>
                  </a:cubicBezTo>
                  <a:cubicBezTo>
                    <a:pt x="1097" y="2066"/>
                    <a:pt x="1188" y="2614"/>
                    <a:pt x="1530" y="3047"/>
                  </a:cubicBezTo>
                  <a:cubicBezTo>
                    <a:pt x="1773" y="3371"/>
                    <a:pt x="2061" y="3557"/>
                    <a:pt x="2281" y="3557"/>
                  </a:cubicBezTo>
                  <a:cubicBezTo>
                    <a:pt x="2372" y="3557"/>
                    <a:pt x="2452" y="3525"/>
                    <a:pt x="2512" y="3458"/>
                  </a:cubicBezTo>
                  <a:cubicBezTo>
                    <a:pt x="2717" y="3253"/>
                    <a:pt x="2626" y="2728"/>
                    <a:pt x="2283" y="2271"/>
                  </a:cubicBezTo>
                  <a:cubicBezTo>
                    <a:pt x="2053" y="1958"/>
                    <a:pt x="1751" y="1776"/>
                    <a:pt x="1524" y="1776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49"/>
            <p:cNvSpPr/>
            <p:nvPr/>
          </p:nvSpPr>
          <p:spPr>
            <a:xfrm flipH="1">
              <a:off x="1209958" y="1738105"/>
              <a:ext cx="595408" cy="483734"/>
            </a:xfrm>
            <a:custGeom>
              <a:avLst/>
              <a:gdLst/>
              <a:ahLst/>
              <a:cxnLst/>
              <a:rect l="l" t="t" r="r" b="b"/>
              <a:pathLst>
                <a:path w="24675" h="20047" extrusionOk="0">
                  <a:moveTo>
                    <a:pt x="16164" y="1"/>
                  </a:moveTo>
                  <a:cubicBezTo>
                    <a:pt x="14485" y="1"/>
                    <a:pt x="12720" y="1423"/>
                    <a:pt x="12006" y="2939"/>
                  </a:cubicBezTo>
                  <a:cubicBezTo>
                    <a:pt x="12006" y="2939"/>
                    <a:pt x="11389" y="110"/>
                    <a:pt x="9744" y="110"/>
                  </a:cubicBezTo>
                  <a:cubicBezTo>
                    <a:pt x="9628" y="110"/>
                    <a:pt x="9507" y="124"/>
                    <a:pt x="9381" y="154"/>
                  </a:cubicBezTo>
                  <a:cubicBezTo>
                    <a:pt x="7441" y="633"/>
                    <a:pt x="8811" y="3897"/>
                    <a:pt x="8811" y="3897"/>
                  </a:cubicBezTo>
                  <a:cubicBezTo>
                    <a:pt x="8811" y="3897"/>
                    <a:pt x="7533" y="2266"/>
                    <a:pt x="5590" y="2266"/>
                  </a:cubicBezTo>
                  <a:cubicBezTo>
                    <a:pt x="4872" y="2266"/>
                    <a:pt x="4064" y="2489"/>
                    <a:pt x="3196" y="3099"/>
                  </a:cubicBezTo>
                  <a:cubicBezTo>
                    <a:pt x="0" y="5335"/>
                    <a:pt x="2419" y="9398"/>
                    <a:pt x="2419" y="9398"/>
                  </a:cubicBezTo>
                  <a:cubicBezTo>
                    <a:pt x="2419" y="9398"/>
                    <a:pt x="388" y="10905"/>
                    <a:pt x="320" y="13324"/>
                  </a:cubicBezTo>
                  <a:cubicBezTo>
                    <a:pt x="268" y="15141"/>
                    <a:pt x="2083" y="17035"/>
                    <a:pt x="4671" y="17035"/>
                  </a:cubicBezTo>
                  <a:cubicBezTo>
                    <a:pt x="5530" y="17035"/>
                    <a:pt x="6474" y="16826"/>
                    <a:pt x="7464" y="16337"/>
                  </a:cubicBezTo>
                  <a:cubicBezTo>
                    <a:pt x="8054" y="19013"/>
                    <a:pt x="9727" y="20047"/>
                    <a:pt x="11651" y="20047"/>
                  </a:cubicBezTo>
                  <a:cubicBezTo>
                    <a:pt x="13371" y="20047"/>
                    <a:pt x="15293" y="19221"/>
                    <a:pt x="16822" y="18003"/>
                  </a:cubicBezTo>
                  <a:cubicBezTo>
                    <a:pt x="18899" y="16360"/>
                    <a:pt x="24674" y="10357"/>
                    <a:pt x="19059" y="9239"/>
                  </a:cubicBezTo>
                  <a:lnTo>
                    <a:pt x="19059" y="9239"/>
                  </a:lnTo>
                  <a:cubicBezTo>
                    <a:pt x="19100" y="9246"/>
                    <a:pt x="19143" y="9250"/>
                    <a:pt x="19187" y="9250"/>
                  </a:cubicBezTo>
                  <a:cubicBezTo>
                    <a:pt x="19792" y="9250"/>
                    <a:pt x="20582" y="8543"/>
                    <a:pt x="20817" y="8074"/>
                  </a:cubicBezTo>
                  <a:cubicBezTo>
                    <a:pt x="21182" y="7367"/>
                    <a:pt x="21159" y="6500"/>
                    <a:pt x="20634" y="5860"/>
                  </a:cubicBezTo>
                  <a:cubicBezTo>
                    <a:pt x="20353" y="5544"/>
                    <a:pt x="20048" y="5432"/>
                    <a:pt x="19728" y="5432"/>
                  </a:cubicBezTo>
                  <a:cubicBezTo>
                    <a:pt x="19424" y="5432"/>
                    <a:pt x="19107" y="5533"/>
                    <a:pt x="18785" y="5655"/>
                  </a:cubicBezTo>
                  <a:cubicBezTo>
                    <a:pt x="18945" y="5587"/>
                    <a:pt x="19082" y="5290"/>
                    <a:pt x="19173" y="4970"/>
                  </a:cubicBezTo>
                  <a:cubicBezTo>
                    <a:pt x="19242" y="4742"/>
                    <a:pt x="19287" y="4491"/>
                    <a:pt x="19310" y="4377"/>
                  </a:cubicBezTo>
                  <a:cubicBezTo>
                    <a:pt x="19379" y="3897"/>
                    <a:pt x="19379" y="3372"/>
                    <a:pt x="19265" y="2893"/>
                  </a:cubicBezTo>
                  <a:cubicBezTo>
                    <a:pt x="19059" y="1866"/>
                    <a:pt x="18534" y="1021"/>
                    <a:pt x="17667" y="451"/>
                  </a:cubicBezTo>
                  <a:cubicBezTo>
                    <a:pt x="17197" y="137"/>
                    <a:pt x="16684" y="1"/>
                    <a:pt x="1616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49"/>
            <p:cNvSpPr/>
            <p:nvPr/>
          </p:nvSpPr>
          <p:spPr>
            <a:xfrm flipH="1">
              <a:off x="1252378" y="1743462"/>
              <a:ext cx="544180" cy="427970"/>
            </a:xfrm>
            <a:custGeom>
              <a:avLst/>
              <a:gdLst/>
              <a:ahLst/>
              <a:cxnLst/>
              <a:rect l="l" t="t" r="r" b="b"/>
              <a:pathLst>
                <a:path w="22552" h="17736" extrusionOk="0">
                  <a:moveTo>
                    <a:pt x="8999" y="15086"/>
                  </a:moveTo>
                  <a:cubicBezTo>
                    <a:pt x="8997" y="15087"/>
                    <a:pt x="8995" y="15088"/>
                    <a:pt x="8993" y="15088"/>
                  </a:cubicBezTo>
                  <a:cubicBezTo>
                    <a:pt x="8995" y="15088"/>
                    <a:pt x="8997" y="15087"/>
                    <a:pt x="8999" y="15086"/>
                  </a:cubicBezTo>
                  <a:close/>
                  <a:moveTo>
                    <a:pt x="16868" y="1"/>
                  </a:moveTo>
                  <a:lnTo>
                    <a:pt x="16868" y="1"/>
                  </a:lnTo>
                  <a:cubicBezTo>
                    <a:pt x="17347" y="617"/>
                    <a:pt x="18466" y="2580"/>
                    <a:pt x="15727" y="4634"/>
                  </a:cubicBezTo>
                  <a:cubicBezTo>
                    <a:pt x="14553" y="5517"/>
                    <a:pt x="13735" y="5836"/>
                    <a:pt x="13162" y="5836"/>
                  </a:cubicBezTo>
                  <a:cubicBezTo>
                    <a:pt x="12120" y="5836"/>
                    <a:pt x="11889" y="4780"/>
                    <a:pt x="11801" y="4132"/>
                  </a:cubicBezTo>
                  <a:cubicBezTo>
                    <a:pt x="11732" y="3653"/>
                    <a:pt x="11847" y="2854"/>
                    <a:pt x="11961" y="2146"/>
                  </a:cubicBezTo>
                  <a:lnTo>
                    <a:pt x="11961" y="2146"/>
                  </a:lnTo>
                  <a:cubicBezTo>
                    <a:pt x="11847" y="2329"/>
                    <a:pt x="11732" y="2534"/>
                    <a:pt x="11641" y="2717"/>
                  </a:cubicBezTo>
                  <a:cubicBezTo>
                    <a:pt x="11641" y="2717"/>
                    <a:pt x="11436" y="1712"/>
                    <a:pt x="10888" y="891"/>
                  </a:cubicBezTo>
                  <a:lnTo>
                    <a:pt x="10888" y="891"/>
                  </a:lnTo>
                  <a:cubicBezTo>
                    <a:pt x="10995" y="2480"/>
                    <a:pt x="10921" y="4129"/>
                    <a:pt x="10190" y="4129"/>
                  </a:cubicBezTo>
                  <a:cubicBezTo>
                    <a:pt x="10143" y="4129"/>
                    <a:pt x="10095" y="4123"/>
                    <a:pt x="10043" y="4109"/>
                  </a:cubicBezTo>
                  <a:cubicBezTo>
                    <a:pt x="9176" y="3858"/>
                    <a:pt x="8468" y="2489"/>
                    <a:pt x="7989" y="1279"/>
                  </a:cubicBezTo>
                  <a:lnTo>
                    <a:pt x="7989" y="1279"/>
                  </a:lnTo>
                  <a:cubicBezTo>
                    <a:pt x="7898" y="2352"/>
                    <a:pt x="8446" y="3675"/>
                    <a:pt x="8446" y="3675"/>
                  </a:cubicBezTo>
                  <a:cubicBezTo>
                    <a:pt x="8446" y="3675"/>
                    <a:pt x="7464" y="2420"/>
                    <a:pt x="5912" y="2101"/>
                  </a:cubicBezTo>
                  <a:lnTo>
                    <a:pt x="5912" y="2101"/>
                  </a:lnTo>
                  <a:cubicBezTo>
                    <a:pt x="7053" y="3379"/>
                    <a:pt x="7943" y="5045"/>
                    <a:pt x="6528" y="6186"/>
                  </a:cubicBezTo>
                  <a:cubicBezTo>
                    <a:pt x="6122" y="6517"/>
                    <a:pt x="5670" y="6657"/>
                    <a:pt x="5196" y="6657"/>
                  </a:cubicBezTo>
                  <a:cubicBezTo>
                    <a:pt x="3938" y="6657"/>
                    <a:pt x="2526" y="5674"/>
                    <a:pt x="1415" y="4680"/>
                  </a:cubicBezTo>
                  <a:lnTo>
                    <a:pt x="1415" y="4680"/>
                  </a:lnTo>
                  <a:cubicBezTo>
                    <a:pt x="639" y="6803"/>
                    <a:pt x="2054" y="9176"/>
                    <a:pt x="2054" y="9176"/>
                  </a:cubicBezTo>
                  <a:cubicBezTo>
                    <a:pt x="2054" y="9176"/>
                    <a:pt x="1826" y="9336"/>
                    <a:pt x="1507" y="9656"/>
                  </a:cubicBezTo>
                  <a:cubicBezTo>
                    <a:pt x="1641" y="9638"/>
                    <a:pt x="1781" y="9628"/>
                    <a:pt x="1924" y="9628"/>
                  </a:cubicBezTo>
                  <a:cubicBezTo>
                    <a:pt x="2535" y="9628"/>
                    <a:pt x="3215" y="9809"/>
                    <a:pt x="3881" y="10363"/>
                  </a:cubicBezTo>
                  <a:cubicBezTo>
                    <a:pt x="5378" y="11615"/>
                    <a:pt x="2521" y="13676"/>
                    <a:pt x="151" y="13676"/>
                  </a:cubicBezTo>
                  <a:cubicBezTo>
                    <a:pt x="101" y="13676"/>
                    <a:pt x="50" y="13675"/>
                    <a:pt x="0" y="13673"/>
                  </a:cubicBezTo>
                  <a:lnTo>
                    <a:pt x="0" y="13673"/>
                  </a:lnTo>
                  <a:cubicBezTo>
                    <a:pt x="300" y="15290"/>
                    <a:pt x="2000" y="16809"/>
                    <a:pt x="4317" y="16809"/>
                  </a:cubicBezTo>
                  <a:cubicBezTo>
                    <a:pt x="5173" y="16809"/>
                    <a:pt x="6114" y="16602"/>
                    <a:pt x="7099" y="16115"/>
                  </a:cubicBezTo>
                  <a:cubicBezTo>
                    <a:pt x="7236" y="16732"/>
                    <a:pt x="7441" y="17279"/>
                    <a:pt x="7670" y="17736"/>
                  </a:cubicBezTo>
                  <a:lnTo>
                    <a:pt x="9632" y="15613"/>
                  </a:lnTo>
                  <a:lnTo>
                    <a:pt x="9632" y="15613"/>
                  </a:lnTo>
                  <a:cubicBezTo>
                    <a:pt x="9632" y="15613"/>
                    <a:pt x="9604" y="15615"/>
                    <a:pt x="9553" y="15615"/>
                  </a:cubicBezTo>
                  <a:cubicBezTo>
                    <a:pt x="9150" y="15615"/>
                    <a:pt x="7316" y="15507"/>
                    <a:pt x="6688" y="13582"/>
                  </a:cubicBezTo>
                  <a:cubicBezTo>
                    <a:pt x="6003" y="11413"/>
                    <a:pt x="6368" y="10477"/>
                    <a:pt x="8286" y="10181"/>
                  </a:cubicBezTo>
                  <a:cubicBezTo>
                    <a:pt x="8391" y="10163"/>
                    <a:pt x="8496" y="10155"/>
                    <a:pt x="8599" y="10155"/>
                  </a:cubicBezTo>
                  <a:cubicBezTo>
                    <a:pt x="10362" y="10155"/>
                    <a:pt x="11687" y="12600"/>
                    <a:pt x="11687" y="12600"/>
                  </a:cubicBezTo>
                  <a:cubicBezTo>
                    <a:pt x="11687" y="12600"/>
                    <a:pt x="10635" y="8791"/>
                    <a:pt x="12430" y="8791"/>
                  </a:cubicBezTo>
                  <a:cubicBezTo>
                    <a:pt x="12505" y="8791"/>
                    <a:pt x="12584" y="8798"/>
                    <a:pt x="12668" y="8811"/>
                  </a:cubicBezTo>
                  <a:cubicBezTo>
                    <a:pt x="14608" y="9131"/>
                    <a:pt x="13924" y="11893"/>
                    <a:pt x="13307" y="13079"/>
                  </a:cubicBezTo>
                  <a:cubicBezTo>
                    <a:pt x="12418" y="14744"/>
                    <a:pt x="10664" y="14632"/>
                    <a:pt x="8999" y="15086"/>
                  </a:cubicBezTo>
                  <a:lnTo>
                    <a:pt x="8999" y="15086"/>
                  </a:lnTo>
                  <a:cubicBezTo>
                    <a:pt x="9009" y="15084"/>
                    <a:pt x="9020" y="15083"/>
                    <a:pt x="9031" y="15083"/>
                  </a:cubicBezTo>
                  <a:cubicBezTo>
                    <a:pt x="9392" y="15083"/>
                    <a:pt x="10675" y="16165"/>
                    <a:pt x="11070" y="16275"/>
                  </a:cubicBezTo>
                  <a:cubicBezTo>
                    <a:pt x="11293" y="16341"/>
                    <a:pt x="11486" y="16366"/>
                    <a:pt x="11662" y="16366"/>
                  </a:cubicBezTo>
                  <a:cubicBezTo>
                    <a:pt x="12156" y="16366"/>
                    <a:pt x="12525" y="16172"/>
                    <a:pt x="13079" y="16138"/>
                  </a:cubicBezTo>
                  <a:cubicBezTo>
                    <a:pt x="13149" y="16134"/>
                    <a:pt x="13219" y="16133"/>
                    <a:pt x="13289" y="16133"/>
                  </a:cubicBezTo>
                  <a:cubicBezTo>
                    <a:pt x="14527" y="16133"/>
                    <a:pt x="15817" y="16681"/>
                    <a:pt x="17005" y="17005"/>
                  </a:cubicBezTo>
                  <a:lnTo>
                    <a:pt x="19037" y="15225"/>
                  </a:lnTo>
                  <a:cubicBezTo>
                    <a:pt x="21022" y="12851"/>
                    <a:pt x="22552" y="9770"/>
                    <a:pt x="18694" y="9017"/>
                  </a:cubicBezTo>
                  <a:lnTo>
                    <a:pt x="18694" y="9017"/>
                  </a:lnTo>
                  <a:cubicBezTo>
                    <a:pt x="18735" y="9024"/>
                    <a:pt x="18778" y="9028"/>
                    <a:pt x="18822" y="9028"/>
                  </a:cubicBezTo>
                  <a:cubicBezTo>
                    <a:pt x="19427" y="9028"/>
                    <a:pt x="20217" y="8321"/>
                    <a:pt x="20452" y="7852"/>
                  </a:cubicBezTo>
                  <a:cubicBezTo>
                    <a:pt x="20543" y="7693"/>
                    <a:pt x="20589" y="7533"/>
                    <a:pt x="20634" y="7373"/>
                  </a:cubicBezTo>
                  <a:lnTo>
                    <a:pt x="20634" y="7373"/>
                  </a:lnTo>
                  <a:cubicBezTo>
                    <a:pt x="19792" y="7687"/>
                    <a:pt x="18940" y="7948"/>
                    <a:pt x="18387" y="7948"/>
                  </a:cubicBezTo>
                  <a:cubicBezTo>
                    <a:pt x="18056" y="7948"/>
                    <a:pt x="17832" y="7855"/>
                    <a:pt x="17781" y="7624"/>
                  </a:cubicBezTo>
                  <a:cubicBezTo>
                    <a:pt x="17667" y="7008"/>
                    <a:pt x="18466" y="6026"/>
                    <a:pt x="19310" y="5228"/>
                  </a:cubicBezTo>
                  <a:cubicBezTo>
                    <a:pt x="19037" y="5228"/>
                    <a:pt x="18717" y="5319"/>
                    <a:pt x="18420" y="5433"/>
                  </a:cubicBezTo>
                  <a:cubicBezTo>
                    <a:pt x="18580" y="5365"/>
                    <a:pt x="18717" y="5068"/>
                    <a:pt x="18808" y="4748"/>
                  </a:cubicBezTo>
                  <a:cubicBezTo>
                    <a:pt x="18877" y="4520"/>
                    <a:pt x="18922" y="4269"/>
                    <a:pt x="18945" y="4155"/>
                  </a:cubicBezTo>
                  <a:cubicBezTo>
                    <a:pt x="19014" y="3675"/>
                    <a:pt x="19014" y="3150"/>
                    <a:pt x="18900" y="2671"/>
                  </a:cubicBezTo>
                  <a:cubicBezTo>
                    <a:pt x="18694" y="1644"/>
                    <a:pt x="18169" y="799"/>
                    <a:pt x="17302" y="229"/>
                  </a:cubicBezTo>
                  <a:cubicBezTo>
                    <a:pt x="17165" y="138"/>
                    <a:pt x="17028" y="46"/>
                    <a:pt x="16868" y="1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49"/>
            <p:cNvSpPr/>
            <p:nvPr/>
          </p:nvSpPr>
          <p:spPr>
            <a:xfrm flipH="1">
              <a:off x="1398872" y="1771911"/>
              <a:ext cx="84865" cy="68457"/>
            </a:xfrm>
            <a:custGeom>
              <a:avLst/>
              <a:gdLst/>
              <a:ahLst/>
              <a:cxnLst/>
              <a:rect l="l" t="t" r="r" b="b"/>
              <a:pathLst>
                <a:path w="3517" h="2837" extrusionOk="0">
                  <a:moveTo>
                    <a:pt x="3167" y="1"/>
                  </a:moveTo>
                  <a:cubicBezTo>
                    <a:pt x="3022" y="1"/>
                    <a:pt x="2839" y="64"/>
                    <a:pt x="2649" y="191"/>
                  </a:cubicBezTo>
                  <a:cubicBezTo>
                    <a:pt x="2329" y="419"/>
                    <a:pt x="2147" y="762"/>
                    <a:pt x="2261" y="967"/>
                  </a:cubicBezTo>
                  <a:cubicBezTo>
                    <a:pt x="2301" y="1048"/>
                    <a:pt x="2391" y="1089"/>
                    <a:pt x="2507" y="1089"/>
                  </a:cubicBezTo>
                  <a:cubicBezTo>
                    <a:pt x="2652" y="1089"/>
                    <a:pt x="2836" y="1026"/>
                    <a:pt x="3014" y="899"/>
                  </a:cubicBezTo>
                  <a:cubicBezTo>
                    <a:pt x="3333" y="648"/>
                    <a:pt x="3516" y="305"/>
                    <a:pt x="3425" y="123"/>
                  </a:cubicBezTo>
                  <a:cubicBezTo>
                    <a:pt x="3374" y="41"/>
                    <a:pt x="3283" y="1"/>
                    <a:pt x="3167" y="1"/>
                  </a:cubicBezTo>
                  <a:close/>
                  <a:moveTo>
                    <a:pt x="1431" y="1324"/>
                  </a:moveTo>
                  <a:cubicBezTo>
                    <a:pt x="1225" y="1324"/>
                    <a:pt x="963" y="1415"/>
                    <a:pt x="709" y="1606"/>
                  </a:cubicBezTo>
                  <a:cubicBezTo>
                    <a:pt x="252" y="1926"/>
                    <a:pt x="1" y="2405"/>
                    <a:pt x="138" y="2656"/>
                  </a:cubicBezTo>
                  <a:cubicBezTo>
                    <a:pt x="199" y="2777"/>
                    <a:pt x="326" y="2836"/>
                    <a:pt x="489" y="2836"/>
                  </a:cubicBezTo>
                  <a:cubicBezTo>
                    <a:pt x="695" y="2836"/>
                    <a:pt x="956" y="2743"/>
                    <a:pt x="1211" y="2565"/>
                  </a:cubicBezTo>
                  <a:cubicBezTo>
                    <a:pt x="1644" y="2245"/>
                    <a:pt x="1918" y="1766"/>
                    <a:pt x="1781" y="1492"/>
                  </a:cubicBezTo>
                  <a:cubicBezTo>
                    <a:pt x="1721" y="1381"/>
                    <a:pt x="1593" y="1324"/>
                    <a:pt x="1431" y="1324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49"/>
            <p:cNvSpPr/>
            <p:nvPr/>
          </p:nvSpPr>
          <p:spPr>
            <a:xfrm flipH="1">
              <a:off x="902638" y="2074140"/>
              <a:ext cx="922562" cy="624460"/>
            </a:xfrm>
            <a:custGeom>
              <a:avLst/>
              <a:gdLst/>
              <a:ahLst/>
              <a:cxnLst/>
              <a:rect l="l" t="t" r="r" b="b"/>
              <a:pathLst>
                <a:path w="38233" h="25879" extrusionOk="0">
                  <a:moveTo>
                    <a:pt x="16497" y="0"/>
                  </a:moveTo>
                  <a:cubicBezTo>
                    <a:pt x="14193" y="0"/>
                    <a:pt x="11561" y="356"/>
                    <a:pt x="8651" y="1316"/>
                  </a:cubicBezTo>
                  <a:cubicBezTo>
                    <a:pt x="3150" y="3119"/>
                    <a:pt x="982" y="6794"/>
                    <a:pt x="0" y="10720"/>
                  </a:cubicBezTo>
                  <a:cubicBezTo>
                    <a:pt x="822" y="8871"/>
                    <a:pt x="2146" y="6794"/>
                    <a:pt x="4063" y="5949"/>
                  </a:cubicBezTo>
                  <a:lnTo>
                    <a:pt x="4063" y="5949"/>
                  </a:lnTo>
                  <a:cubicBezTo>
                    <a:pt x="4063" y="5949"/>
                    <a:pt x="2009" y="10583"/>
                    <a:pt x="5570" y="13710"/>
                  </a:cubicBezTo>
                  <a:cubicBezTo>
                    <a:pt x="7338" y="15263"/>
                    <a:pt x="9608" y="16315"/>
                    <a:pt x="11909" y="16315"/>
                  </a:cubicBezTo>
                  <a:cubicBezTo>
                    <a:pt x="14240" y="16315"/>
                    <a:pt x="16604" y="15234"/>
                    <a:pt x="18512" y="12500"/>
                  </a:cubicBezTo>
                  <a:cubicBezTo>
                    <a:pt x="18512" y="12500"/>
                    <a:pt x="20178" y="17203"/>
                    <a:pt x="24195" y="17203"/>
                  </a:cubicBezTo>
                  <a:cubicBezTo>
                    <a:pt x="24638" y="17203"/>
                    <a:pt x="25109" y="17146"/>
                    <a:pt x="25610" y="17019"/>
                  </a:cubicBezTo>
                  <a:lnTo>
                    <a:pt x="25610" y="17019"/>
                  </a:lnTo>
                  <a:cubicBezTo>
                    <a:pt x="25542" y="17270"/>
                    <a:pt x="25017" y="21950"/>
                    <a:pt x="28737" y="22429"/>
                  </a:cubicBezTo>
                  <a:cubicBezTo>
                    <a:pt x="28737" y="22429"/>
                    <a:pt x="26341" y="25761"/>
                    <a:pt x="27961" y="25876"/>
                  </a:cubicBezTo>
                  <a:cubicBezTo>
                    <a:pt x="27985" y="25877"/>
                    <a:pt x="28010" y="25878"/>
                    <a:pt x="28034" y="25878"/>
                  </a:cubicBezTo>
                  <a:cubicBezTo>
                    <a:pt x="29662" y="25878"/>
                    <a:pt x="32298" y="22201"/>
                    <a:pt x="32298" y="22201"/>
                  </a:cubicBezTo>
                  <a:cubicBezTo>
                    <a:pt x="32298" y="22201"/>
                    <a:pt x="33075" y="21875"/>
                    <a:pt x="34103" y="21875"/>
                  </a:cubicBezTo>
                  <a:cubicBezTo>
                    <a:pt x="34837" y="21875"/>
                    <a:pt x="35699" y="22041"/>
                    <a:pt x="36498" y="22612"/>
                  </a:cubicBezTo>
                  <a:cubicBezTo>
                    <a:pt x="36498" y="22612"/>
                    <a:pt x="36795" y="22452"/>
                    <a:pt x="37228" y="22064"/>
                  </a:cubicBezTo>
                  <a:cubicBezTo>
                    <a:pt x="36371" y="21401"/>
                    <a:pt x="35524" y="21171"/>
                    <a:pt x="34761" y="21171"/>
                  </a:cubicBezTo>
                  <a:cubicBezTo>
                    <a:pt x="33027" y="21171"/>
                    <a:pt x="31727" y="22361"/>
                    <a:pt x="31727" y="22361"/>
                  </a:cubicBezTo>
                  <a:cubicBezTo>
                    <a:pt x="31727" y="22361"/>
                    <a:pt x="38233" y="10423"/>
                    <a:pt x="26957" y="2891"/>
                  </a:cubicBezTo>
                  <a:cubicBezTo>
                    <a:pt x="26957" y="2891"/>
                    <a:pt x="23066" y="0"/>
                    <a:pt x="16497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49"/>
            <p:cNvSpPr/>
            <p:nvPr/>
          </p:nvSpPr>
          <p:spPr>
            <a:xfrm flipH="1">
              <a:off x="798541" y="1942269"/>
              <a:ext cx="1140118" cy="742577"/>
            </a:xfrm>
            <a:custGeom>
              <a:avLst/>
              <a:gdLst/>
              <a:ahLst/>
              <a:cxnLst/>
              <a:rect l="l" t="t" r="r" b="b"/>
              <a:pathLst>
                <a:path w="47249" h="30774" extrusionOk="0">
                  <a:moveTo>
                    <a:pt x="22058" y="1"/>
                  </a:moveTo>
                  <a:cubicBezTo>
                    <a:pt x="17715" y="1"/>
                    <a:pt x="15704" y="2741"/>
                    <a:pt x="15704" y="2741"/>
                  </a:cubicBezTo>
                  <a:cubicBezTo>
                    <a:pt x="15704" y="2741"/>
                    <a:pt x="13569" y="1970"/>
                    <a:pt x="11715" y="1970"/>
                  </a:cubicBezTo>
                  <a:cubicBezTo>
                    <a:pt x="11076" y="1970"/>
                    <a:pt x="10471" y="2061"/>
                    <a:pt x="9998" y="2307"/>
                  </a:cubicBezTo>
                  <a:cubicBezTo>
                    <a:pt x="8126" y="3266"/>
                    <a:pt x="7578" y="6530"/>
                    <a:pt x="7578" y="6530"/>
                  </a:cubicBezTo>
                  <a:cubicBezTo>
                    <a:pt x="7578" y="6530"/>
                    <a:pt x="7091" y="6422"/>
                    <a:pt x="6383" y="6422"/>
                  </a:cubicBezTo>
                  <a:cubicBezTo>
                    <a:pt x="4951" y="6422"/>
                    <a:pt x="2614" y="6862"/>
                    <a:pt x="1575" y="9520"/>
                  </a:cubicBezTo>
                  <a:cubicBezTo>
                    <a:pt x="0" y="13491"/>
                    <a:pt x="2351" y="18193"/>
                    <a:pt x="4337" y="18855"/>
                  </a:cubicBezTo>
                  <a:cubicBezTo>
                    <a:pt x="4337" y="18855"/>
                    <a:pt x="5775" y="12487"/>
                    <a:pt x="9518" y="10844"/>
                  </a:cubicBezTo>
                  <a:lnTo>
                    <a:pt x="9518" y="10844"/>
                  </a:lnTo>
                  <a:cubicBezTo>
                    <a:pt x="9518" y="10844"/>
                    <a:pt x="7464" y="15500"/>
                    <a:pt x="11025" y="18627"/>
                  </a:cubicBezTo>
                  <a:cubicBezTo>
                    <a:pt x="12780" y="20178"/>
                    <a:pt x="15040" y="21224"/>
                    <a:pt x="17337" y="21224"/>
                  </a:cubicBezTo>
                  <a:cubicBezTo>
                    <a:pt x="19672" y="21224"/>
                    <a:pt x="22046" y="20144"/>
                    <a:pt x="23967" y="17417"/>
                  </a:cubicBezTo>
                  <a:cubicBezTo>
                    <a:pt x="23967" y="17417"/>
                    <a:pt x="25620" y="22115"/>
                    <a:pt x="29662" y="22115"/>
                  </a:cubicBezTo>
                  <a:cubicBezTo>
                    <a:pt x="30101" y="22115"/>
                    <a:pt x="30569" y="22060"/>
                    <a:pt x="31066" y="21937"/>
                  </a:cubicBezTo>
                  <a:lnTo>
                    <a:pt x="31066" y="21937"/>
                  </a:lnTo>
                  <a:cubicBezTo>
                    <a:pt x="30997" y="22165"/>
                    <a:pt x="30449" y="26867"/>
                    <a:pt x="34193" y="27346"/>
                  </a:cubicBezTo>
                  <a:cubicBezTo>
                    <a:pt x="34193" y="27346"/>
                    <a:pt x="31773" y="30656"/>
                    <a:pt x="33417" y="30770"/>
                  </a:cubicBezTo>
                  <a:cubicBezTo>
                    <a:pt x="33445" y="30772"/>
                    <a:pt x="33474" y="30774"/>
                    <a:pt x="33503" y="30774"/>
                  </a:cubicBezTo>
                  <a:cubicBezTo>
                    <a:pt x="35131" y="30774"/>
                    <a:pt x="37731" y="27095"/>
                    <a:pt x="37731" y="27095"/>
                  </a:cubicBezTo>
                  <a:cubicBezTo>
                    <a:pt x="37731" y="27095"/>
                    <a:pt x="38504" y="26773"/>
                    <a:pt x="39528" y="26773"/>
                  </a:cubicBezTo>
                  <a:cubicBezTo>
                    <a:pt x="40271" y="26773"/>
                    <a:pt x="41147" y="26943"/>
                    <a:pt x="41953" y="27529"/>
                  </a:cubicBezTo>
                  <a:cubicBezTo>
                    <a:pt x="41953" y="27529"/>
                    <a:pt x="44601" y="25908"/>
                    <a:pt x="45925" y="21457"/>
                  </a:cubicBezTo>
                  <a:cubicBezTo>
                    <a:pt x="47249" y="16984"/>
                    <a:pt x="42136" y="13742"/>
                    <a:pt x="38826" y="13080"/>
                  </a:cubicBezTo>
                  <a:cubicBezTo>
                    <a:pt x="38826" y="13080"/>
                    <a:pt x="34147" y="3654"/>
                    <a:pt x="26615" y="892"/>
                  </a:cubicBezTo>
                  <a:cubicBezTo>
                    <a:pt x="24879" y="248"/>
                    <a:pt x="23364" y="1"/>
                    <a:pt x="220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8" name="Google Shape;4058;p49"/>
            <p:cNvSpPr/>
            <p:nvPr/>
          </p:nvSpPr>
          <p:spPr>
            <a:xfrm flipH="1">
              <a:off x="859132" y="2034277"/>
              <a:ext cx="1079528" cy="650569"/>
            </a:xfrm>
            <a:custGeom>
              <a:avLst/>
              <a:gdLst/>
              <a:ahLst/>
              <a:cxnLst/>
              <a:rect l="l" t="t" r="r" b="b"/>
              <a:pathLst>
                <a:path w="44738" h="26961" extrusionOk="0">
                  <a:moveTo>
                    <a:pt x="8560" y="0"/>
                  </a:moveTo>
                  <a:cubicBezTo>
                    <a:pt x="7829" y="1256"/>
                    <a:pt x="7578" y="2717"/>
                    <a:pt x="7578" y="2717"/>
                  </a:cubicBezTo>
                  <a:cubicBezTo>
                    <a:pt x="7578" y="2717"/>
                    <a:pt x="7101" y="2611"/>
                    <a:pt x="6400" y="2611"/>
                  </a:cubicBezTo>
                  <a:cubicBezTo>
                    <a:pt x="6180" y="2611"/>
                    <a:pt x="5939" y="2621"/>
                    <a:pt x="5684" y="2648"/>
                  </a:cubicBezTo>
                  <a:cubicBezTo>
                    <a:pt x="6346" y="4657"/>
                    <a:pt x="6848" y="7441"/>
                    <a:pt x="4976" y="8240"/>
                  </a:cubicBezTo>
                  <a:cubicBezTo>
                    <a:pt x="4690" y="8360"/>
                    <a:pt x="4430" y="8415"/>
                    <a:pt x="4194" y="8415"/>
                  </a:cubicBezTo>
                  <a:cubicBezTo>
                    <a:pt x="2769" y="8415"/>
                    <a:pt x="2198" y="6435"/>
                    <a:pt x="1963" y="4908"/>
                  </a:cubicBezTo>
                  <a:cubicBezTo>
                    <a:pt x="1803" y="5159"/>
                    <a:pt x="1689" y="5433"/>
                    <a:pt x="1575" y="5707"/>
                  </a:cubicBezTo>
                  <a:cubicBezTo>
                    <a:pt x="0" y="9678"/>
                    <a:pt x="2351" y="14380"/>
                    <a:pt x="4337" y="15042"/>
                  </a:cubicBezTo>
                  <a:cubicBezTo>
                    <a:pt x="4337" y="15042"/>
                    <a:pt x="5775" y="8674"/>
                    <a:pt x="9518" y="7031"/>
                  </a:cubicBezTo>
                  <a:lnTo>
                    <a:pt x="9518" y="7031"/>
                  </a:lnTo>
                  <a:cubicBezTo>
                    <a:pt x="9518" y="7031"/>
                    <a:pt x="7464" y="11664"/>
                    <a:pt x="11025" y="14814"/>
                  </a:cubicBezTo>
                  <a:cubicBezTo>
                    <a:pt x="12780" y="16365"/>
                    <a:pt x="15040" y="17411"/>
                    <a:pt x="17337" y="17411"/>
                  </a:cubicBezTo>
                  <a:cubicBezTo>
                    <a:pt x="19672" y="17411"/>
                    <a:pt x="22046" y="16331"/>
                    <a:pt x="23967" y="13604"/>
                  </a:cubicBezTo>
                  <a:cubicBezTo>
                    <a:pt x="23967" y="13604"/>
                    <a:pt x="25620" y="18302"/>
                    <a:pt x="29662" y="18302"/>
                  </a:cubicBezTo>
                  <a:cubicBezTo>
                    <a:pt x="30101" y="18302"/>
                    <a:pt x="30569" y="18247"/>
                    <a:pt x="31066" y="18124"/>
                  </a:cubicBezTo>
                  <a:lnTo>
                    <a:pt x="31066" y="18124"/>
                  </a:lnTo>
                  <a:cubicBezTo>
                    <a:pt x="30997" y="18352"/>
                    <a:pt x="30449" y="23054"/>
                    <a:pt x="34193" y="23533"/>
                  </a:cubicBezTo>
                  <a:cubicBezTo>
                    <a:pt x="34193" y="23533"/>
                    <a:pt x="31773" y="26843"/>
                    <a:pt x="33417" y="26957"/>
                  </a:cubicBezTo>
                  <a:cubicBezTo>
                    <a:pt x="33445" y="26959"/>
                    <a:pt x="33474" y="26961"/>
                    <a:pt x="33503" y="26961"/>
                  </a:cubicBezTo>
                  <a:cubicBezTo>
                    <a:pt x="35131" y="26961"/>
                    <a:pt x="37731" y="23282"/>
                    <a:pt x="37731" y="23282"/>
                  </a:cubicBezTo>
                  <a:cubicBezTo>
                    <a:pt x="37731" y="23282"/>
                    <a:pt x="38504" y="22960"/>
                    <a:pt x="39528" y="22960"/>
                  </a:cubicBezTo>
                  <a:cubicBezTo>
                    <a:pt x="40271" y="22960"/>
                    <a:pt x="41147" y="23130"/>
                    <a:pt x="41953" y="23716"/>
                  </a:cubicBezTo>
                  <a:cubicBezTo>
                    <a:pt x="41953" y="23716"/>
                    <a:pt x="43437" y="22803"/>
                    <a:pt x="44738" y="20475"/>
                  </a:cubicBezTo>
                  <a:cubicBezTo>
                    <a:pt x="43300" y="19767"/>
                    <a:pt x="42364" y="16047"/>
                    <a:pt x="42364" y="16047"/>
                  </a:cubicBezTo>
                  <a:cubicBezTo>
                    <a:pt x="42364" y="16047"/>
                    <a:pt x="42008" y="19586"/>
                    <a:pt x="37602" y="19586"/>
                  </a:cubicBezTo>
                  <a:cubicBezTo>
                    <a:pt x="37547" y="19586"/>
                    <a:pt x="37491" y="19586"/>
                    <a:pt x="37434" y="19584"/>
                  </a:cubicBezTo>
                  <a:cubicBezTo>
                    <a:pt x="32892" y="19493"/>
                    <a:pt x="35014" y="13536"/>
                    <a:pt x="35014" y="13536"/>
                  </a:cubicBezTo>
                  <a:lnTo>
                    <a:pt x="35014" y="13536"/>
                  </a:lnTo>
                  <a:cubicBezTo>
                    <a:pt x="35014" y="13536"/>
                    <a:pt x="34231" y="14092"/>
                    <a:pt x="32466" y="14092"/>
                  </a:cubicBezTo>
                  <a:cubicBezTo>
                    <a:pt x="31727" y="14092"/>
                    <a:pt x="30816" y="13994"/>
                    <a:pt x="29719" y="13718"/>
                  </a:cubicBezTo>
                  <a:cubicBezTo>
                    <a:pt x="25999" y="12783"/>
                    <a:pt x="27299" y="9154"/>
                    <a:pt x="27299" y="9153"/>
                  </a:cubicBezTo>
                  <a:lnTo>
                    <a:pt x="27299" y="9153"/>
                  </a:lnTo>
                  <a:cubicBezTo>
                    <a:pt x="27299" y="9154"/>
                    <a:pt x="25445" y="11645"/>
                    <a:pt x="20362" y="11645"/>
                  </a:cubicBezTo>
                  <a:cubicBezTo>
                    <a:pt x="19215" y="11645"/>
                    <a:pt x="17903" y="11518"/>
                    <a:pt x="16412" y="11208"/>
                  </a:cubicBezTo>
                  <a:cubicBezTo>
                    <a:pt x="8309" y="9541"/>
                    <a:pt x="13444" y="1256"/>
                    <a:pt x="13444" y="1256"/>
                  </a:cubicBezTo>
                  <a:lnTo>
                    <a:pt x="13444" y="1256"/>
                  </a:lnTo>
                  <a:cubicBezTo>
                    <a:pt x="13444" y="1256"/>
                    <a:pt x="12779" y="1920"/>
                    <a:pt x="11525" y="1920"/>
                  </a:cubicBezTo>
                  <a:cubicBezTo>
                    <a:pt x="11087" y="1920"/>
                    <a:pt x="10577" y="1839"/>
                    <a:pt x="9998" y="1621"/>
                  </a:cubicBezTo>
                  <a:cubicBezTo>
                    <a:pt x="9381" y="1393"/>
                    <a:pt x="8925" y="776"/>
                    <a:pt x="8560" y="0"/>
                  </a:cubicBezTo>
                  <a:close/>
                </a:path>
              </a:pathLst>
            </a:custGeom>
            <a:solidFill>
              <a:srgbClr val="453F7D">
                <a:alpha val="227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9" name="Google Shape;4059;p49"/>
            <p:cNvSpPr/>
            <p:nvPr/>
          </p:nvSpPr>
          <p:spPr>
            <a:xfrm flipH="1">
              <a:off x="1028211" y="2185668"/>
              <a:ext cx="82645" cy="125669"/>
            </a:xfrm>
            <a:custGeom>
              <a:avLst/>
              <a:gdLst/>
              <a:ahLst/>
              <a:cxnLst/>
              <a:rect l="l" t="t" r="r" b="b"/>
              <a:pathLst>
                <a:path w="3425" h="5208" extrusionOk="0">
                  <a:moveTo>
                    <a:pt x="77" y="1"/>
                  </a:moveTo>
                  <a:cubicBezTo>
                    <a:pt x="74" y="1"/>
                    <a:pt x="71" y="1"/>
                    <a:pt x="69" y="3"/>
                  </a:cubicBezTo>
                  <a:cubicBezTo>
                    <a:pt x="1" y="49"/>
                    <a:pt x="480" y="665"/>
                    <a:pt x="937" y="1304"/>
                  </a:cubicBezTo>
                  <a:cubicBezTo>
                    <a:pt x="1393" y="1921"/>
                    <a:pt x="1804" y="2583"/>
                    <a:pt x="1804" y="2583"/>
                  </a:cubicBezTo>
                  <a:cubicBezTo>
                    <a:pt x="1804" y="2583"/>
                    <a:pt x="1895" y="2742"/>
                    <a:pt x="2055" y="2971"/>
                  </a:cubicBezTo>
                  <a:cubicBezTo>
                    <a:pt x="2238" y="3199"/>
                    <a:pt x="2420" y="3541"/>
                    <a:pt x="2626" y="3861"/>
                  </a:cubicBezTo>
                  <a:cubicBezTo>
                    <a:pt x="3008" y="4512"/>
                    <a:pt x="3279" y="5208"/>
                    <a:pt x="3374" y="5208"/>
                  </a:cubicBezTo>
                  <a:cubicBezTo>
                    <a:pt x="3376" y="5208"/>
                    <a:pt x="3377" y="5208"/>
                    <a:pt x="3379" y="5207"/>
                  </a:cubicBezTo>
                  <a:cubicBezTo>
                    <a:pt x="3425" y="5207"/>
                    <a:pt x="3265" y="4431"/>
                    <a:pt x="2968" y="3701"/>
                  </a:cubicBezTo>
                  <a:cubicBezTo>
                    <a:pt x="2785" y="3336"/>
                    <a:pt x="2626" y="2971"/>
                    <a:pt x="2466" y="2719"/>
                  </a:cubicBezTo>
                  <a:cubicBezTo>
                    <a:pt x="2329" y="2468"/>
                    <a:pt x="2238" y="2286"/>
                    <a:pt x="2238" y="2286"/>
                  </a:cubicBezTo>
                  <a:cubicBezTo>
                    <a:pt x="2238" y="2286"/>
                    <a:pt x="1758" y="1647"/>
                    <a:pt x="1233" y="1076"/>
                  </a:cubicBezTo>
                  <a:cubicBezTo>
                    <a:pt x="708" y="507"/>
                    <a:pt x="161" y="1"/>
                    <a:pt x="7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0" name="Google Shape;4060;p49"/>
            <p:cNvSpPr/>
            <p:nvPr/>
          </p:nvSpPr>
          <p:spPr>
            <a:xfrm flipH="1">
              <a:off x="928530" y="2502423"/>
              <a:ext cx="69422" cy="86699"/>
            </a:xfrm>
            <a:custGeom>
              <a:avLst/>
              <a:gdLst/>
              <a:ahLst/>
              <a:cxnLst/>
              <a:rect l="l" t="t" r="r" b="b"/>
              <a:pathLst>
                <a:path w="2877" h="3593" extrusionOk="0">
                  <a:moveTo>
                    <a:pt x="2786" y="1"/>
                  </a:moveTo>
                  <a:cubicBezTo>
                    <a:pt x="2740" y="1"/>
                    <a:pt x="2694" y="161"/>
                    <a:pt x="2649" y="366"/>
                  </a:cubicBezTo>
                  <a:cubicBezTo>
                    <a:pt x="2626" y="480"/>
                    <a:pt x="2626" y="617"/>
                    <a:pt x="2580" y="731"/>
                  </a:cubicBezTo>
                  <a:cubicBezTo>
                    <a:pt x="2535" y="868"/>
                    <a:pt x="2489" y="1005"/>
                    <a:pt x="2443" y="1142"/>
                  </a:cubicBezTo>
                  <a:cubicBezTo>
                    <a:pt x="2398" y="1279"/>
                    <a:pt x="2306" y="1393"/>
                    <a:pt x="2238" y="1507"/>
                  </a:cubicBezTo>
                  <a:cubicBezTo>
                    <a:pt x="2192" y="1621"/>
                    <a:pt x="2124" y="1736"/>
                    <a:pt x="2055" y="1804"/>
                  </a:cubicBezTo>
                  <a:lnTo>
                    <a:pt x="1827" y="2078"/>
                  </a:lnTo>
                  <a:cubicBezTo>
                    <a:pt x="1827" y="2078"/>
                    <a:pt x="1485" y="2512"/>
                    <a:pt x="1005" y="2854"/>
                  </a:cubicBezTo>
                  <a:cubicBezTo>
                    <a:pt x="526" y="3219"/>
                    <a:pt x="1" y="3516"/>
                    <a:pt x="47" y="3584"/>
                  </a:cubicBezTo>
                  <a:cubicBezTo>
                    <a:pt x="49" y="3590"/>
                    <a:pt x="59" y="3592"/>
                    <a:pt x="75" y="3592"/>
                  </a:cubicBezTo>
                  <a:cubicBezTo>
                    <a:pt x="199" y="3592"/>
                    <a:pt x="705" y="3437"/>
                    <a:pt x="1211" y="3174"/>
                  </a:cubicBezTo>
                  <a:cubicBezTo>
                    <a:pt x="1758" y="2877"/>
                    <a:pt x="2238" y="2420"/>
                    <a:pt x="2238" y="2420"/>
                  </a:cubicBezTo>
                  <a:cubicBezTo>
                    <a:pt x="2238" y="2420"/>
                    <a:pt x="2329" y="2283"/>
                    <a:pt x="2466" y="2078"/>
                  </a:cubicBezTo>
                  <a:cubicBezTo>
                    <a:pt x="2535" y="1987"/>
                    <a:pt x="2580" y="1850"/>
                    <a:pt x="2649" y="1690"/>
                  </a:cubicBezTo>
                  <a:cubicBezTo>
                    <a:pt x="2694" y="1553"/>
                    <a:pt x="2763" y="1416"/>
                    <a:pt x="2786" y="1256"/>
                  </a:cubicBezTo>
                  <a:cubicBezTo>
                    <a:pt x="2808" y="1096"/>
                    <a:pt x="2831" y="937"/>
                    <a:pt x="2854" y="777"/>
                  </a:cubicBezTo>
                  <a:cubicBezTo>
                    <a:pt x="2877" y="640"/>
                    <a:pt x="2854" y="503"/>
                    <a:pt x="2854" y="389"/>
                  </a:cubicBezTo>
                  <a:cubicBezTo>
                    <a:pt x="2854" y="161"/>
                    <a:pt x="2831" y="1"/>
                    <a:pt x="278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1" name="Google Shape;4061;p49"/>
            <p:cNvSpPr/>
            <p:nvPr/>
          </p:nvSpPr>
          <p:spPr>
            <a:xfrm flipH="1">
              <a:off x="1220430" y="2029644"/>
              <a:ext cx="232444" cy="121446"/>
            </a:xfrm>
            <a:custGeom>
              <a:avLst/>
              <a:gdLst/>
              <a:ahLst/>
              <a:cxnLst/>
              <a:rect l="l" t="t" r="r" b="b"/>
              <a:pathLst>
                <a:path w="9633" h="5033" extrusionOk="0">
                  <a:moveTo>
                    <a:pt x="23" y="0"/>
                  </a:moveTo>
                  <a:cubicBezTo>
                    <a:pt x="8" y="0"/>
                    <a:pt x="0" y="3"/>
                    <a:pt x="0" y="10"/>
                  </a:cubicBezTo>
                  <a:cubicBezTo>
                    <a:pt x="0" y="33"/>
                    <a:pt x="69" y="55"/>
                    <a:pt x="228" y="124"/>
                  </a:cubicBezTo>
                  <a:cubicBezTo>
                    <a:pt x="365" y="192"/>
                    <a:pt x="571" y="261"/>
                    <a:pt x="845" y="329"/>
                  </a:cubicBezTo>
                  <a:cubicBezTo>
                    <a:pt x="1370" y="443"/>
                    <a:pt x="2100" y="489"/>
                    <a:pt x="2785" y="558"/>
                  </a:cubicBezTo>
                  <a:cubicBezTo>
                    <a:pt x="2967" y="580"/>
                    <a:pt x="3127" y="603"/>
                    <a:pt x="3310" y="649"/>
                  </a:cubicBezTo>
                  <a:cubicBezTo>
                    <a:pt x="3470" y="672"/>
                    <a:pt x="3629" y="694"/>
                    <a:pt x="3789" y="740"/>
                  </a:cubicBezTo>
                  <a:cubicBezTo>
                    <a:pt x="4086" y="854"/>
                    <a:pt x="4383" y="946"/>
                    <a:pt x="4611" y="1014"/>
                  </a:cubicBezTo>
                  <a:cubicBezTo>
                    <a:pt x="5090" y="1242"/>
                    <a:pt x="5387" y="1379"/>
                    <a:pt x="5387" y="1379"/>
                  </a:cubicBezTo>
                  <a:cubicBezTo>
                    <a:pt x="5387" y="1379"/>
                    <a:pt x="5410" y="1379"/>
                    <a:pt x="5455" y="1402"/>
                  </a:cubicBezTo>
                  <a:cubicBezTo>
                    <a:pt x="5478" y="1425"/>
                    <a:pt x="5547" y="1448"/>
                    <a:pt x="5592" y="1493"/>
                  </a:cubicBezTo>
                  <a:cubicBezTo>
                    <a:pt x="5729" y="1562"/>
                    <a:pt x="5912" y="1676"/>
                    <a:pt x="6140" y="1790"/>
                  </a:cubicBezTo>
                  <a:cubicBezTo>
                    <a:pt x="6368" y="1927"/>
                    <a:pt x="6597" y="2110"/>
                    <a:pt x="6871" y="2292"/>
                  </a:cubicBezTo>
                  <a:cubicBezTo>
                    <a:pt x="7145" y="2498"/>
                    <a:pt x="7396" y="2749"/>
                    <a:pt x="7670" y="2954"/>
                  </a:cubicBezTo>
                  <a:cubicBezTo>
                    <a:pt x="8677" y="3895"/>
                    <a:pt x="9487" y="5033"/>
                    <a:pt x="9582" y="5033"/>
                  </a:cubicBezTo>
                  <a:cubicBezTo>
                    <a:pt x="9584" y="5033"/>
                    <a:pt x="9586" y="5032"/>
                    <a:pt x="9587" y="5031"/>
                  </a:cubicBezTo>
                  <a:cubicBezTo>
                    <a:pt x="9632" y="5008"/>
                    <a:pt x="8925" y="3753"/>
                    <a:pt x="7921" y="2703"/>
                  </a:cubicBezTo>
                  <a:cubicBezTo>
                    <a:pt x="7670" y="2452"/>
                    <a:pt x="7418" y="2178"/>
                    <a:pt x="7145" y="1973"/>
                  </a:cubicBezTo>
                  <a:cubicBezTo>
                    <a:pt x="6893" y="1744"/>
                    <a:pt x="6642" y="1539"/>
                    <a:pt x="6414" y="1402"/>
                  </a:cubicBezTo>
                  <a:cubicBezTo>
                    <a:pt x="6186" y="1242"/>
                    <a:pt x="5980" y="1128"/>
                    <a:pt x="5843" y="1037"/>
                  </a:cubicBezTo>
                  <a:cubicBezTo>
                    <a:pt x="5775" y="991"/>
                    <a:pt x="5729" y="968"/>
                    <a:pt x="5684" y="946"/>
                  </a:cubicBezTo>
                  <a:cubicBezTo>
                    <a:pt x="5661" y="923"/>
                    <a:pt x="5638" y="900"/>
                    <a:pt x="5638" y="900"/>
                  </a:cubicBezTo>
                  <a:cubicBezTo>
                    <a:pt x="5638" y="900"/>
                    <a:pt x="5296" y="763"/>
                    <a:pt x="4794" y="558"/>
                  </a:cubicBezTo>
                  <a:cubicBezTo>
                    <a:pt x="4520" y="489"/>
                    <a:pt x="4223" y="398"/>
                    <a:pt x="3881" y="329"/>
                  </a:cubicBezTo>
                  <a:cubicBezTo>
                    <a:pt x="3721" y="284"/>
                    <a:pt x="3538" y="261"/>
                    <a:pt x="3356" y="238"/>
                  </a:cubicBezTo>
                  <a:cubicBezTo>
                    <a:pt x="3173" y="215"/>
                    <a:pt x="2990" y="215"/>
                    <a:pt x="2808" y="192"/>
                  </a:cubicBezTo>
                  <a:cubicBezTo>
                    <a:pt x="2100" y="170"/>
                    <a:pt x="1393" y="192"/>
                    <a:pt x="868" y="124"/>
                  </a:cubicBezTo>
                  <a:cubicBezTo>
                    <a:pt x="616" y="101"/>
                    <a:pt x="388" y="78"/>
                    <a:pt x="251" y="33"/>
                  </a:cubicBezTo>
                  <a:cubicBezTo>
                    <a:pt x="138" y="16"/>
                    <a:pt x="60" y="0"/>
                    <a:pt x="2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2" name="Google Shape;4062;p49"/>
            <p:cNvSpPr/>
            <p:nvPr/>
          </p:nvSpPr>
          <p:spPr>
            <a:xfrm flipH="1">
              <a:off x="1614232" y="2083478"/>
              <a:ext cx="57864" cy="208049"/>
            </a:xfrm>
            <a:custGeom>
              <a:avLst/>
              <a:gdLst/>
              <a:ahLst/>
              <a:cxnLst/>
              <a:rect l="l" t="t" r="r" b="b"/>
              <a:pathLst>
                <a:path w="2398" h="8622" extrusionOk="0">
                  <a:moveTo>
                    <a:pt x="2347" y="1"/>
                  </a:moveTo>
                  <a:cubicBezTo>
                    <a:pt x="2241" y="1"/>
                    <a:pt x="1984" y="82"/>
                    <a:pt x="1713" y="335"/>
                  </a:cubicBezTo>
                  <a:cubicBezTo>
                    <a:pt x="1347" y="632"/>
                    <a:pt x="1005" y="1157"/>
                    <a:pt x="777" y="1705"/>
                  </a:cubicBezTo>
                  <a:cubicBezTo>
                    <a:pt x="526" y="2252"/>
                    <a:pt x="343" y="2823"/>
                    <a:pt x="206" y="3257"/>
                  </a:cubicBezTo>
                  <a:cubicBezTo>
                    <a:pt x="161" y="3485"/>
                    <a:pt x="115" y="3668"/>
                    <a:pt x="92" y="3782"/>
                  </a:cubicBezTo>
                  <a:cubicBezTo>
                    <a:pt x="69" y="3919"/>
                    <a:pt x="46" y="3987"/>
                    <a:pt x="46" y="3987"/>
                  </a:cubicBezTo>
                  <a:cubicBezTo>
                    <a:pt x="46" y="3987"/>
                    <a:pt x="46" y="4079"/>
                    <a:pt x="46" y="4215"/>
                  </a:cubicBezTo>
                  <a:cubicBezTo>
                    <a:pt x="24" y="4330"/>
                    <a:pt x="1" y="4535"/>
                    <a:pt x="1" y="4763"/>
                  </a:cubicBezTo>
                  <a:cubicBezTo>
                    <a:pt x="24" y="4992"/>
                    <a:pt x="1" y="5243"/>
                    <a:pt x="46" y="5539"/>
                  </a:cubicBezTo>
                  <a:cubicBezTo>
                    <a:pt x="69" y="5676"/>
                    <a:pt x="92" y="5813"/>
                    <a:pt x="115" y="5973"/>
                  </a:cubicBezTo>
                  <a:cubicBezTo>
                    <a:pt x="138" y="6110"/>
                    <a:pt x="161" y="6270"/>
                    <a:pt x="206" y="6407"/>
                  </a:cubicBezTo>
                  <a:cubicBezTo>
                    <a:pt x="455" y="7581"/>
                    <a:pt x="1016" y="8621"/>
                    <a:pt x="1094" y="8621"/>
                  </a:cubicBezTo>
                  <a:cubicBezTo>
                    <a:pt x="1095" y="8621"/>
                    <a:pt x="1096" y="8621"/>
                    <a:pt x="1096" y="8621"/>
                  </a:cubicBezTo>
                  <a:cubicBezTo>
                    <a:pt x="1165" y="8575"/>
                    <a:pt x="708" y="7479"/>
                    <a:pt x="571" y="6338"/>
                  </a:cubicBezTo>
                  <a:cubicBezTo>
                    <a:pt x="549" y="6201"/>
                    <a:pt x="526" y="6064"/>
                    <a:pt x="503" y="5905"/>
                  </a:cubicBezTo>
                  <a:cubicBezTo>
                    <a:pt x="503" y="5768"/>
                    <a:pt x="503" y="5631"/>
                    <a:pt x="480" y="5494"/>
                  </a:cubicBezTo>
                  <a:cubicBezTo>
                    <a:pt x="457" y="5243"/>
                    <a:pt x="503" y="4992"/>
                    <a:pt x="503" y="4763"/>
                  </a:cubicBezTo>
                  <a:cubicBezTo>
                    <a:pt x="503" y="4558"/>
                    <a:pt x="526" y="4375"/>
                    <a:pt x="549" y="4261"/>
                  </a:cubicBezTo>
                  <a:cubicBezTo>
                    <a:pt x="571" y="4147"/>
                    <a:pt x="571" y="4079"/>
                    <a:pt x="571" y="4079"/>
                  </a:cubicBezTo>
                  <a:cubicBezTo>
                    <a:pt x="571" y="4079"/>
                    <a:pt x="571" y="3987"/>
                    <a:pt x="594" y="3873"/>
                  </a:cubicBezTo>
                  <a:cubicBezTo>
                    <a:pt x="617" y="3759"/>
                    <a:pt x="640" y="3576"/>
                    <a:pt x="685" y="3371"/>
                  </a:cubicBezTo>
                  <a:cubicBezTo>
                    <a:pt x="777" y="2960"/>
                    <a:pt x="914" y="2389"/>
                    <a:pt x="1119" y="1842"/>
                  </a:cubicBezTo>
                  <a:cubicBezTo>
                    <a:pt x="1302" y="1317"/>
                    <a:pt x="1576" y="792"/>
                    <a:pt x="1850" y="495"/>
                  </a:cubicBezTo>
                  <a:cubicBezTo>
                    <a:pt x="2123" y="153"/>
                    <a:pt x="2397" y="38"/>
                    <a:pt x="2397" y="16"/>
                  </a:cubicBezTo>
                  <a:cubicBezTo>
                    <a:pt x="2393" y="6"/>
                    <a:pt x="2375" y="1"/>
                    <a:pt x="234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3" name="Google Shape;4063;p49"/>
            <p:cNvSpPr/>
            <p:nvPr/>
          </p:nvSpPr>
          <p:spPr>
            <a:xfrm flipH="1">
              <a:off x="1539887" y="2236390"/>
              <a:ext cx="50142" cy="55982"/>
            </a:xfrm>
            <a:custGeom>
              <a:avLst/>
              <a:gdLst/>
              <a:ahLst/>
              <a:cxnLst/>
              <a:rect l="l" t="t" r="r" b="b"/>
              <a:pathLst>
                <a:path w="2078" h="2320" extrusionOk="0">
                  <a:moveTo>
                    <a:pt x="54" y="0"/>
                  </a:moveTo>
                  <a:cubicBezTo>
                    <a:pt x="52" y="0"/>
                    <a:pt x="49" y="1"/>
                    <a:pt x="46" y="1"/>
                  </a:cubicBezTo>
                  <a:cubicBezTo>
                    <a:pt x="1" y="1"/>
                    <a:pt x="1" y="435"/>
                    <a:pt x="138" y="846"/>
                  </a:cubicBezTo>
                  <a:cubicBezTo>
                    <a:pt x="206" y="1028"/>
                    <a:pt x="275" y="1234"/>
                    <a:pt x="366" y="1371"/>
                  </a:cubicBezTo>
                  <a:cubicBezTo>
                    <a:pt x="457" y="1508"/>
                    <a:pt x="526" y="1599"/>
                    <a:pt x="526" y="1599"/>
                  </a:cubicBezTo>
                  <a:cubicBezTo>
                    <a:pt x="526" y="1599"/>
                    <a:pt x="822" y="1941"/>
                    <a:pt x="1210" y="2147"/>
                  </a:cubicBezTo>
                  <a:cubicBezTo>
                    <a:pt x="1484" y="2269"/>
                    <a:pt x="1768" y="2319"/>
                    <a:pt x="1927" y="2319"/>
                  </a:cubicBezTo>
                  <a:cubicBezTo>
                    <a:pt x="2007" y="2319"/>
                    <a:pt x="2055" y="2307"/>
                    <a:pt x="2055" y="2284"/>
                  </a:cubicBezTo>
                  <a:cubicBezTo>
                    <a:pt x="2078" y="2192"/>
                    <a:pt x="1690" y="2055"/>
                    <a:pt x="1416" y="1827"/>
                  </a:cubicBezTo>
                  <a:cubicBezTo>
                    <a:pt x="1279" y="1690"/>
                    <a:pt x="1142" y="1576"/>
                    <a:pt x="1073" y="1462"/>
                  </a:cubicBezTo>
                  <a:cubicBezTo>
                    <a:pt x="982" y="1348"/>
                    <a:pt x="914" y="1279"/>
                    <a:pt x="914" y="1279"/>
                  </a:cubicBezTo>
                  <a:cubicBezTo>
                    <a:pt x="914" y="1279"/>
                    <a:pt x="868" y="1211"/>
                    <a:pt x="777" y="1097"/>
                  </a:cubicBezTo>
                  <a:cubicBezTo>
                    <a:pt x="663" y="1006"/>
                    <a:pt x="571" y="846"/>
                    <a:pt x="457" y="686"/>
                  </a:cubicBezTo>
                  <a:cubicBezTo>
                    <a:pt x="280" y="375"/>
                    <a:pt x="145" y="0"/>
                    <a:pt x="5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4" name="Google Shape;4064;p49"/>
            <p:cNvSpPr/>
            <p:nvPr/>
          </p:nvSpPr>
          <p:spPr>
            <a:xfrm flipH="1">
              <a:off x="1831233" y="2160959"/>
              <a:ext cx="51252" cy="146517"/>
            </a:xfrm>
            <a:custGeom>
              <a:avLst/>
              <a:gdLst/>
              <a:ahLst/>
              <a:cxnLst/>
              <a:rect l="l" t="t" r="r" b="b"/>
              <a:pathLst>
                <a:path w="2124" h="6072" extrusionOk="0">
                  <a:moveTo>
                    <a:pt x="1005" y="0"/>
                  </a:moveTo>
                  <a:cubicBezTo>
                    <a:pt x="1005" y="0"/>
                    <a:pt x="959" y="23"/>
                    <a:pt x="891" y="114"/>
                  </a:cubicBezTo>
                  <a:cubicBezTo>
                    <a:pt x="822" y="183"/>
                    <a:pt x="731" y="297"/>
                    <a:pt x="640" y="434"/>
                  </a:cubicBezTo>
                  <a:cubicBezTo>
                    <a:pt x="457" y="731"/>
                    <a:pt x="297" y="1164"/>
                    <a:pt x="183" y="1598"/>
                  </a:cubicBezTo>
                  <a:cubicBezTo>
                    <a:pt x="69" y="2032"/>
                    <a:pt x="23" y="2488"/>
                    <a:pt x="0" y="2830"/>
                  </a:cubicBezTo>
                  <a:cubicBezTo>
                    <a:pt x="0" y="3173"/>
                    <a:pt x="0" y="3401"/>
                    <a:pt x="0" y="3401"/>
                  </a:cubicBezTo>
                  <a:cubicBezTo>
                    <a:pt x="0" y="3401"/>
                    <a:pt x="23" y="3629"/>
                    <a:pt x="92" y="3972"/>
                  </a:cubicBezTo>
                  <a:cubicBezTo>
                    <a:pt x="183" y="4314"/>
                    <a:pt x="320" y="4771"/>
                    <a:pt x="594" y="5159"/>
                  </a:cubicBezTo>
                  <a:cubicBezTo>
                    <a:pt x="845" y="5547"/>
                    <a:pt x="1233" y="5866"/>
                    <a:pt x="1575" y="5980"/>
                  </a:cubicBezTo>
                  <a:cubicBezTo>
                    <a:pt x="1644" y="6003"/>
                    <a:pt x="1712" y="6026"/>
                    <a:pt x="1781" y="6049"/>
                  </a:cubicBezTo>
                  <a:cubicBezTo>
                    <a:pt x="1849" y="6049"/>
                    <a:pt x="1918" y="6049"/>
                    <a:pt x="1963" y="6072"/>
                  </a:cubicBezTo>
                  <a:cubicBezTo>
                    <a:pt x="2078" y="6072"/>
                    <a:pt x="2123" y="6072"/>
                    <a:pt x="2123" y="6049"/>
                  </a:cubicBezTo>
                  <a:cubicBezTo>
                    <a:pt x="2123" y="6026"/>
                    <a:pt x="2078" y="6003"/>
                    <a:pt x="1986" y="5958"/>
                  </a:cubicBezTo>
                  <a:cubicBezTo>
                    <a:pt x="1963" y="5935"/>
                    <a:pt x="1895" y="5912"/>
                    <a:pt x="1849" y="5889"/>
                  </a:cubicBezTo>
                  <a:cubicBezTo>
                    <a:pt x="1781" y="5866"/>
                    <a:pt x="1712" y="5843"/>
                    <a:pt x="1644" y="5798"/>
                  </a:cubicBezTo>
                  <a:cubicBezTo>
                    <a:pt x="1370" y="5638"/>
                    <a:pt x="1096" y="5318"/>
                    <a:pt x="913" y="4976"/>
                  </a:cubicBezTo>
                  <a:cubicBezTo>
                    <a:pt x="708" y="4611"/>
                    <a:pt x="640" y="4200"/>
                    <a:pt x="571" y="3880"/>
                  </a:cubicBezTo>
                  <a:cubicBezTo>
                    <a:pt x="525" y="3584"/>
                    <a:pt x="525" y="3355"/>
                    <a:pt x="525" y="3355"/>
                  </a:cubicBezTo>
                  <a:cubicBezTo>
                    <a:pt x="525" y="3355"/>
                    <a:pt x="503" y="3150"/>
                    <a:pt x="480" y="2830"/>
                  </a:cubicBezTo>
                  <a:cubicBezTo>
                    <a:pt x="480" y="2511"/>
                    <a:pt x="480" y="2100"/>
                    <a:pt x="548" y="1666"/>
                  </a:cubicBezTo>
                  <a:cubicBezTo>
                    <a:pt x="617" y="1256"/>
                    <a:pt x="708" y="822"/>
                    <a:pt x="822" y="525"/>
                  </a:cubicBezTo>
                  <a:cubicBezTo>
                    <a:pt x="868" y="365"/>
                    <a:pt x="936" y="251"/>
                    <a:pt x="982" y="160"/>
                  </a:cubicBezTo>
                  <a:cubicBezTo>
                    <a:pt x="1005" y="69"/>
                    <a:pt x="1028" y="23"/>
                    <a:pt x="10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5" name="Google Shape;4065;p49"/>
            <p:cNvSpPr/>
            <p:nvPr/>
          </p:nvSpPr>
          <p:spPr>
            <a:xfrm flipH="1">
              <a:off x="938978" y="2313437"/>
              <a:ext cx="45195" cy="136190"/>
            </a:xfrm>
            <a:custGeom>
              <a:avLst/>
              <a:gdLst/>
              <a:ahLst/>
              <a:cxnLst/>
              <a:rect l="l" t="t" r="r" b="b"/>
              <a:pathLst>
                <a:path w="1873" h="5644" extrusionOk="0">
                  <a:moveTo>
                    <a:pt x="35" y="0"/>
                  </a:moveTo>
                  <a:cubicBezTo>
                    <a:pt x="30" y="0"/>
                    <a:pt x="26" y="1"/>
                    <a:pt x="23" y="4"/>
                  </a:cubicBezTo>
                  <a:cubicBezTo>
                    <a:pt x="1" y="49"/>
                    <a:pt x="137" y="186"/>
                    <a:pt x="343" y="392"/>
                  </a:cubicBezTo>
                  <a:cubicBezTo>
                    <a:pt x="526" y="620"/>
                    <a:pt x="777" y="894"/>
                    <a:pt x="936" y="1236"/>
                  </a:cubicBezTo>
                  <a:cubicBezTo>
                    <a:pt x="1119" y="1556"/>
                    <a:pt x="1233" y="1921"/>
                    <a:pt x="1279" y="2195"/>
                  </a:cubicBezTo>
                  <a:cubicBezTo>
                    <a:pt x="1302" y="2309"/>
                    <a:pt x="1302" y="2423"/>
                    <a:pt x="1324" y="2515"/>
                  </a:cubicBezTo>
                  <a:cubicBezTo>
                    <a:pt x="1324" y="2583"/>
                    <a:pt x="1324" y="2629"/>
                    <a:pt x="1324" y="2629"/>
                  </a:cubicBezTo>
                  <a:cubicBezTo>
                    <a:pt x="1324" y="2629"/>
                    <a:pt x="1347" y="2811"/>
                    <a:pt x="1370" y="3085"/>
                  </a:cubicBezTo>
                  <a:cubicBezTo>
                    <a:pt x="1370" y="3382"/>
                    <a:pt x="1347" y="3747"/>
                    <a:pt x="1302" y="4135"/>
                  </a:cubicBezTo>
                  <a:cubicBezTo>
                    <a:pt x="1187" y="4888"/>
                    <a:pt x="891" y="5619"/>
                    <a:pt x="959" y="5642"/>
                  </a:cubicBezTo>
                  <a:cubicBezTo>
                    <a:pt x="961" y="5643"/>
                    <a:pt x="964" y="5644"/>
                    <a:pt x="967" y="5644"/>
                  </a:cubicBezTo>
                  <a:cubicBezTo>
                    <a:pt x="1054" y="5644"/>
                    <a:pt x="1446" y="4977"/>
                    <a:pt x="1667" y="4204"/>
                  </a:cubicBezTo>
                  <a:cubicBezTo>
                    <a:pt x="1758" y="3816"/>
                    <a:pt x="1849" y="3405"/>
                    <a:pt x="1849" y="3108"/>
                  </a:cubicBezTo>
                  <a:cubicBezTo>
                    <a:pt x="1872" y="2788"/>
                    <a:pt x="1849" y="2583"/>
                    <a:pt x="1849" y="2583"/>
                  </a:cubicBezTo>
                  <a:cubicBezTo>
                    <a:pt x="1849" y="2583"/>
                    <a:pt x="1849" y="2537"/>
                    <a:pt x="1827" y="2446"/>
                  </a:cubicBezTo>
                  <a:cubicBezTo>
                    <a:pt x="1804" y="2355"/>
                    <a:pt x="1781" y="2218"/>
                    <a:pt x="1735" y="2081"/>
                  </a:cubicBezTo>
                  <a:cubicBezTo>
                    <a:pt x="1667" y="1761"/>
                    <a:pt x="1484" y="1373"/>
                    <a:pt x="1256" y="1031"/>
                  </a:cubicBezTo>
                  <a:cubicBezTo>
                    <a:pt x="1028" y="689"/>
                    <a:pt x="708" y="415"/>
                    <a:pt x="480" y="232"/>
                  </a:cubicBezTo>
                  <a:cubicBezTo>
                    <a:pt x="254" y="89"/>
                    <a:pt x="84" y="0"/>
                    <a:pt x="3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6" name="Google Shape;4066;p49"/>
            <p:cNvSpPr/>
            <p:nvPr/>
          </p:nvSpPr>
          <p:spPr>
            <a:xfrm flipH="1">
              <a:off x="1021599" y="2405975"/>
              <a:ext cx="27556" cy="82163"/>
            </a:xfrm>
            <a:custGeom>
              <a:avLst/>
              <a:gdLst/>
              <a:ahLst/>
              <a:cxnLst/>
              <a:rect l="l" t="t" r="r" b="b"/>
              <a:pathLst>
                <a:path w="1142" h="3405" extrusionOk="0">
                  <a:moveTo>
                    <a:pt x="676" y="0"/>
                  </a:moveTo>
                  <a:cubicBezTo>
                    <a:pt x="671" y="0"/>
                    <a:pt x="666" y="1"/>
                    <a:pt x="662" y="3"/>
                  </a:cubicBezTo>
                  <a:cubicBezTo>
                    <a:pt x="616" y="26"/>
                    <a:pt x="708" y="460"/>
                    <a:pt x="685" y="916"/>
                  </a:cubicBezTo>
                  <a:cubicBezTo>
                    <a:pt x="685" y="1373"/>
                    <a:pt x="616" y="1829"/>
                    <a:pt x="616" y="1829"/>
                  </a:cubicBezTo>
                  <a:cubicBezTo>
                    <a:pt x="616" y="1829"/>
                    <a:pt x="594" y="1921"/>
                    <a:pt x="594" y="2103"/>
                  </a:cubicBezTo>
                  <a:cubicBezTo>
                    <a:pt x="571" y="2263"/>
                    <a:pt x="548" y="2469"/>
                    <a:pt x="479" y="2674"/>
                  </a:cubicBezTo>
                  <a:cubicBezTo>
                    <a:pt x="434" y="2879"/>
                    <a:pt x="343" y="3062"/>
                    <a:pt x="228" y="3176"/>
                  </a:cubicBezTo>
                  <a:cubicBezTo>
                    <a:pt x="114" y="3290"/>
                    <a:pt x="0" y="3359"/>
                    <a:pt x="23" y="3382"/>
                  </a:cubicBezTo>
                  <a:cubicBezTo>
                    <a:pt x="23" y="3404"/>
                    <a:pt x="69" y="3404"/>
                    <a:pt x="114" y="3404"/>
                  </a:cubicBezTo>
                  <a:cubicBezTo>
                    <a:pt x="160" y="3404"/>
                    <a:pt x="251" y="3404"/>
                    <a:pt x="343" y="3336"/>
                  </a:cubicBezTo>
                  <a:cubicBezTo>
                    <a:pt x="525" y="3267"/>
                    <a:pt x="708" y="3062"/>
                    <a:pt x="822" y="2834"/>
                  </a:cubicBezTo>
                  <a:cubicBezTo>
                    <a:pt x="959" y="2605"/>
                    <a:pt x="1027" y="2354"/>
                    <a:pt x="1073" y="2172"/>
                  </a:cubicBezTo>
                  <a:cubicBezTo>
                    <a:pt x="1119" y="1989"/>
                    <a:pt x="1141" y="1875"/>
                    <a:pt x="1141" y="1875"/>
                  </a:cubicBezTo>
                  <a:cubicBezTo>
                    <a:pt x="1141" y="1875"/>
                    <a:pt x="1141" y="1373"/>
                    <a:pt x="1050" y="894"/>
                  </a:cubicBezTo>
                  <a:cubicBezTo>
                    <a:pt x="985" y="437"/>
                    <a:pt x="774" y="0"/>
                    <a:pt x="67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7" name="Google Shape;4067;p49"/>
            <p:cNvSpPr/>
            <p:nvPr/>
          </p:nvSpPr>
          <p:spPr>
            <a:xfrm flipH="1">
              <a:off x="1342142" y="1972576"/>
              <a:ext cx="98619" cy="34602"/>
            </a:xfrm>
            <a:custGeom>
              <a:avLst/>
              <a:gdLst/>
              <a:ahLst/>
              <a:cxnLst/>
              <a:rect l="l" t="t" r="r" b="b"/>
              <a:pathLst>
                <a:path w="4087" h="1434" extrusionOk="0">
                  <a:moveTo>
                    <a:pt x="705" y="0"/>
                  </a:moveTo>
                  <a:cubicBezTo>
                    <a:pt x="295" y="0"/>
                    <a:pt x="0" y="167"/>
                    <a:pt x="0" y="412"/>
                  </a:cubicBezTo>
                  <a:cubicBezTo>
                    <a:pt x="0" y="731"/>
                    <a:pt x="457" y="1028"/>
                    <a:pt x="1005" y="1097"/>
                  </a:cubicBezTo>
                  <a:cubicBezTo>
                    <a:pt x="1082" y="1106"/>
                    <a:pt x="1158" y="1111"/>
                    <a:pt x="1230" y="1111"/>
                  </a:cubicBezTo>
                  <a:cubicBezTo>
                    <a:pt x="1667" y="1111"/>
                    <a:pt x="1986" y="940"/>
                    <a:pt x="1986" y="686"/>
                  </a:cubicBezTo>
                  <a:cubicBezTo>
                    <a:pt x="1986" y="389"/>
                    <a:pt x="1530" y="92"/>
                    <a:pt x="982" y="24"/>
                  </a:cubicBezTo>
                  <a:cubicBezTo>
                    <a:pt x="886" y="8"/>
                    <a:pt x="793" y="0"/>
                    <a:pt x="705" y="0"/>
                  </a:cubicBezTo>
                  <a:close/>
                  <a:moveTo>
                    <a:pt x="3208" y="631"/>
                  </a:moveTo>
                  <a:cubicBezTo>
                    <a:pt x="2890" y="631"/>
                    <a:pt x="2648" y="758"/>
                    <a:pt x="2648" y="937"/>
                  </a:cubicBezTo>
                  <a:cubicBezTo>
                    <a:pt x="2648" y="1142"/>
                    <a:pt x="2990" y="1370"/>
                    <a:pt x="3379" y="1416"/>
                  </a:cubicBezTo>
                  <a:cubicBezTo>
                    <a:pt x="3446" y="1428"/>
                    <a:pt x="3512" y="1434"/>
                    <a:pt x="3575" y="1434"/>
                  </a:cubicBezTo>
                  <a:cubicBezTo>
                    <a:pt x="3869" y="1434"/>
                    <a:pt x="4086" y="1308"/>
                    <a:pt x="4086" y="1119"/>
                  </a:cubicBezTo>
                  <a:cubicBezTo>
                    <a:pt x="4086" y="914"/>
                    <a:pt x="3767" y="708"/>
                    <a:pt x="3356" y="640"/>
                  </a:cubicBezTo>
                  <a:cubicBezTo>
                    <a:pt x="3305" y="634"/>
                    <a:pt x="3256" y="631"/>
                    <a:pt x="3208" y="631"/>
                  </a:cubicBezTo>
                  <a:close/>
                </a:path>
              </a:pathLst>
            </a:custGeom>
            <a:solidFill>
              <a:srgbClr val="FFFFFF">
                <a:alpha val="1116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3"/>
          <a:srcRect l="6274" r="4518"/>
          <a:stretch/>
        </p:blipFill>
        <p:spPr>
          <a:xfrm>
            <a:off x="2153952" y="2133116"/>
            <a:ext cx="4925136" cy="86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217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8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t1602491640aa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069" y="1311048"/>
            <a:ext cx="7733948" cy="2270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2000680" y="2939845"/>
            <a:ext cx="474388" cy="394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800" dirty="0" smtClean="0"/>
              <a:t>1</a:t>
            </a:r>
            <a:endParaRPr sz="2800" dirty="0"/>
          </a:p>
        </p:txBody>
      </p:sp>
      <p:sp>
        <p:nvSpPr>
          <p:cNvPr id="11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7832228" y="2939843"/>
            <a:ext cx="474388" cy="394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4</a:t>
            </a:r>
            <a:endParaRPr sz="2800" dirty="0"/>
          </a:p>
        </p:txBody>
      </p:sp>
      <p:sp>
        <p:nvSpPr>
          <p:cNvPr id="12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4916454" y="2939844"/>
            <a:ext cx="474388" cy="394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5</a:t>
            </a:r>
            <a:endParaRPr sz="2800" dirty="0"/>
          </a:p>
        </p:txBody>
      </p:sp>
      <p:sp>
        <p:nvSpPr>
          <p:cNvPr id="13" name="Google Shape;2738;p41"/>
          <p:cNvSpPr txBox="1">
            <a:spLocks noGrp="1"/>
          </p:cNvSpPr>
          <p:nvPr>
            <p:ph type="title" idx="2"/>
          </p:nvPr>
        </p:nvSpPr>
        <p:spPr>
          <a:xfrm>
            <a:off x="3035396" y="2939845"/>
            <a:ext cx="474388" cy="394621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800" dirty="0" smtClean="0"/>
              <a:t>6</a:t>
            </a:r>
            <a:endParaRPr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/>
      <p:bldP spid="12" grpId="0"/>
      <p:bldP spid="13" grpId="0"/>
    </p:bldLst>
  </p:timing>
</p:sld>
</file>

<file path=ppt/theme/theme1.xml><?xml version="1.0" encoding="utf-8"?>
<a:theme xmlns:a="http://schemas.openxmlformats.org/drawingml/2006/main" name="Classroom Behaviour Management for Elementary by Slidesgo">
  <a:themeElements>
    <a:clrScheme name="Simple Light">
      <a:dk1>
        <a:srgbClr val="FFFFFF"/>
      </a:dk1>
      <a:lt1>
        <a:srgbClr val="F5A60B"/>
      </a:lt1>
      <a:dk2>
        <a:srgbClr val="D64D6B"/>
      </a:dk2>
      <a:lt2>
        <a:srgbClr val="453F7D"/>
      </a:lt2>
      <a:accent1>
        <a:srgbClr val="CFCDE8"/>
      </a:accent1>
      <a:accent2>
        <a:srgbClr val="97C98B"/>
      </a:accent2>
      <a:accent3>
        <a:srgbClr val="5E8381"/>
      </a:accent3>
      <a:accent4>
        <a:srgbClr val="ED8FBF"/>
      </a:accent4>
      <a:accent5>
        <a:srgbClr val="A1544A"/>
      </a:accent5>
      <a:accent6>
        <a:srgbClr val="802751"/>
      </a:accent6>
      <a:hlink>
        <a:srgbClr val="453F7D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133</Words>
  <Application>Microsoft Office PowerPoint</Application>
  <PresentationFormat>Экран (16:9)</PresentationFormat>
  <Paragraphs>43</Paragraphs>
  <Slides>11</Slides>
  <Notes>11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Roboto Condensed Light</vt:lpstr>
      <vt:lpstr>Atma</vt:lpstr>
      <vt:lpstr>Baloo Tammudu 2</vt:lpstr>
      <vt:lpstr>Bebas Neue</vt:lpstr>
      <vt:lpstr>Arial</vt:lpstr>
      <vt:lpstr>Classroom Behaviour Management for Elementary by Slidesgo</vt:lpstr>
      <vt:lpstr>Передай хорошее настроение!</vt:lpstr>
      <vt:lpstr>Вспомни что было на прошлом занятии</vt:lpstr>
      <vt:lpstr>Устный счёт</vt:lpstr>
      <vt:lpstr>Отгадай загадку!</vt:lpstr>
      <vt:lpstr>Число 8</vt:lpstr>
      <vt:lpstr>Презентация PowerPoint</vt:lpstr>
      <vt:lpstr>Презентация PowerPoint</vt:lpstr>
      <vt:lpstr>Презентация PowerPoint</vt:lpstr>
      <vt:lpstr>1</vt:lpstr>
      <vt:lpstr>Оцени свою работу!</vt:lpstr>
      <vt:lpstr>Спасибо за урок ребята! Вы большие молодцы!!!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Передай хорошее настроение!</dc:title>
  <cp:lastModifiedBy>user</cp:lastModifiedBy>
  <cp:revision>7</cp:revision>
  <dcterms:modified xsi:type="dcterms:W3CDTF">2024-11-21T12:09:24Z</dcterms:modified>
</cp:coreProperties>
</file>